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embeddedFontLs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9337547a3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c9337547a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c9337547a3_0_4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9337547a3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c9337547a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c9337547a3_0_5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9337547a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c9337547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c9337547a3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9337547a3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c9337547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c9337547a3_0_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9337547a3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c9337547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c9337547a3_0_1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9337547a3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c9337547a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c9337547a3_0_2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9337547a3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c9337547a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c9337547a3_0_2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9337547a3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c9337547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c9337547a3_0_3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Sessão </a:t>
            </a:r>
            <a:r>
              <a:rPr b="1"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12 - Instituições no Ocidente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"/>
              <a:buFont typeface="Arial"/>
              <a:buNone/>
            </a:pPr>
            <a:r>
              <a:t/>
            </a:r>
            <a:endParaRPr sz="3588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"/>
              <a:buFont typeface="Arial"/>
              <a:buNone/>
            </a:pPr>
            <a:r>
              <a:rPr lang="en-US" sz="3588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Daron Acemoglu, Simon Johnson e James Robinson - The Rise of Europe: Atlantic Trade, Institutional Change, and Economic Growth</a:t>
            </a:r>
            <a:endParaRPr sz="3988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"/>
              <a:buFont typeface="Arial"/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Rise of Europe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69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resultados nas três tabelas é muito similar e contam a mesma história sob três pontos de vista diferentes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quantidade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Atlantic trade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tem um impacto positivo em urbanização, PIB per capita e restrições ao executivo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efeito praticamente dobra quando os autores incluem uma variável medindo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initial institutions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Rise of Europe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Curiosamente,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initial institutions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si só não estão associadas com urbanização, PIB per capita ou mesmo restrições ao executivo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É apenas na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interação entre as instituições e o comércio atlântico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que o efeito aparece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tabela 6 (página 570) também mostra que o efeito é maior em países protestantes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quais motivos os países protestantes estão mais associados a governos impessoais e executivos mais restritos? Como isso se relaciona com o que vimos em Berman na primeira parte da aula? Fiquem livres para especular a respeito!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autores focam aqui apenas no papel do comércio ultramarino. O processo de desenvolvimento, contudo, é sempre multicausal. Alguma outra explicação plausível para o desenvolvimento europeu na mesma época?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Daron Acemoglu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Economista turco-americano (1967)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Professor do MIT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Especialista em análise institucional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Forte candidato ao Prêmio Nobel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Um dos 10 economistas mais citados do mundo de acordo com RePec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475" y="12317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Rise of Europe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708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 que explica o crescimento econômico sustentado da Europa ocidental?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Embora a Revolução Industrial seja o grande marco do desenvolvimento europeu, o continente teve um forte desenvolvimento entre 1500 e 1800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Por quais motivos a Europa se tornou mais rica do que as demais regiões?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Rise of Europe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 causa principal, argumentam os autores,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foi o comércio atlântico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 crescimento europeu de 1500-1800 é quase todo de cinco países: Grã-Bretanha, França, Holanda, Portugal e Espanha, os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Atlantic traders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Estes países eram mais pobres do que a média da Europa ocidental em 1400, mas tiveram crescimento bem maior nos séculos seguintes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Rise of Europe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501250"/>
            <a:ext cx="8438400" cy="45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Rise of Europe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40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Mas o efeito do comércio atlântico sobre a riqueza da Europa não veio somente pela acumulação material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0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Ele se deu também por uma via indireta: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o impacto nas instituições políticas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0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As classes comerciais enriqueceram e aumentaram seu poder relativo perante a coroa, a igreja e os militares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0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Com isso, os comerciantes conseguiram limitar o poder do estado e garantir maior segurança de direito de propriedade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Rise of Europe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40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Este processo foi particularmente forte em lugares onde já existiam limites ao poder real (Inglaterra e Holanda)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0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Em países absolutistas (Portugal, Espanha, França) o avanço do poder político dos comerciantes foi menor e restrito aos empresários próximos à coroa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0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No longo prazo, o primeiro grupo de países foi capaz de criar governos mais impessoais e condutivos aos negócios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0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 segundo grupo, contudo, permaneceu ligado a favores e clientelismo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Rise of Europe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54325"/>
            <a:ext cx="8650049" cy="38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Rise of Europe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99"/>
            <a:ext cx="2083148" cy="62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0027"/>
            <a:ext cx="8600526" cy="2342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275" y="3912200"/>
            <a:ext cx="8530650" cy="23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