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22/02/2024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2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22/02/2024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22/02/2024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6935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22/02/2024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269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22/02/2024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1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22/02/2024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97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22/02/2024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673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22/02/2024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1935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22/02/2024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45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46B5AE-8C22-41D9-A161-61EDA0444373}" type="datetimeFigureOut">
              <a:rPr lang="es-EC" smtClean="0"/>
              <a:t>22/02/2024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789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22/02/2024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769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46B5AE-8C22-41D9-A161-61EDA0444373}" type="datetimeFigureOut">
              <a:rPr lang="es-EC" smtClean="0"/>
              <a:t>22/02/2024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3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92.168.4.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62621-79EF-4124-F18A-6E72F96A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Proxi ESP32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DF307-8600-398A-6D55-E653710C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C" dirty="0" err="1"/>
              <a:t>Install</a:t>
            </a:r>
            <a:r>
              <a:rPr lang="es-EC" dirty="0"/>
              <a:t> Node.js</a:t>
            </a:r>
          </a:p>
          <a:p>
            <a:pPr marL="457200" indent="-457200">
              <a:buFont typeface="+mj-lt"/>
              <a:buAutoNum type="arabicPeriod"/>
            </a:pPr>
            <a:r>
              <a:rPr lang="es-EC" dirty="0"/>
              <a:t>Esp32 server </a:t>
            </a:r>
          </a:p>
          <a:p>
            <a:pPr marL="457200" indent="-457200">
              <a:buFont typeface="+mj-lt"/>
              <a:buAutoNum type="arabicPeriod"/>
            </a:pPr>
            <a:r>
              <a:rPr lang="es-EC" dirty="0" err="1"/>
              <a:t>npx</a:t>
            </a:r>
            <a:r>
              <a:rPr lang="es-EC" dirty="0"/>
              <a:t> http-server ./web -P </a:t>
            </a:r>
            <a:r>
              <a:rPr lang="es-EC" dirty="0">
                <a:solidFill>
                  <a:srgbClr val="FF0000"/>
                </a:solidFill>
              </a:rPr>
              <a:t>(</a:t>
            </a:r>
            <a:r>
              <a:rPr lang="es-EC" dirty="0">
                <a:solidFill>
                  <a:srgbClr val="FF0000"/>
                </a:solidFill>
                <a:hlinkClick r:id="rId2"/>
              </a:rPr>
              <a:t>http://192.168.4.1</a:t>
            </a:r>
            <a:r>
              <a:rPr lang="es-EC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s-EC" dirty="0">
              <a:solidFill>
                <a:srgbClr val="FF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11AB27-A62A-A83E-7986-6BDC92377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50" y="1845733"/>
            <a:ext cx="3665667" cy="253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7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DE6E4-6668-5076-CA8B-D126C910E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A70A-3B9A-494D-0862-E34DC923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7188"/>
          </a:xfrm>
        </p:spPr>
        <p:txBody>
          <a:bodyPr/>
          <a:lstStyle/>
          <a:p>
            <a:r>
              <a:rPr lang="es-EC" dirty="0"/>
              <a:t>Proxi ESP32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447C86FA-76AA-141F-7772-9878FFF34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614" y="1846263"/>
            <a:ext cx="609909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5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F3CA-AEF9-9FBA-B5D4-D9DE1A802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914BF-D950-E280-D54D-9C0C2E55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7188"/>
          </a:xfrm>
        </p:spPr>
        <p:txBody>
          <a:bodyPr/>
          <a:lstStyle/>
          <a:p>
            <a:r>
              <a:rPr lang="es-EC" dirty="0" err="1"/>
              <a:t>Endpoints</a:t>
            </a:r>
            <a:r>
              <a:rPr lang="es-EC" dirty="0"/>
              <a:t> ESP32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106146B-6A18-47F0-70D4-D6EDFE91D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954" y="1846263"/>
            <a:ext cx="3818418" cy="4022725"/>
          </a:xfrm>
        </p:spPr>
      </p:pic>
    </p:spTree>
    <p:extLst>
      <p:ext uri="{BB962C8B-B14F-4D97-AF65-F5344CB8AC3E}">
        <p14:creationId xmlns:p14="http://schemas.microsoft.com/office/powerpoint/2010/main" val="2611207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23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Retrospección</vt:lpstr>
      <vt:lpstr>Proxi ESP32</vt:lpstr>
      <vt:lpstr>Proxi ESP32</vt:lpstr>
      <vt:lpstr>Endpoints ESP32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 ESP32</dc:title>
  <dc:creator>Danilo Granda</dc:creator>
  <cp:lastModifiedBy>Danilo Granda</cp:lastModifiedBy>
  <cp:revision>3</cp:revision>
  <dcterms:created xsi:type="dcterms:W3CDTF">2024-02-22T10:36:15Z</dcterms:created>
  <dcterms:modified xsi:type="dcterms:W3CDTF">2024-02-22T10:51:38Z</dcterms:modified>
</cp:coreProperties>
</file>