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B5AE-8C22-41D9-A161-61EDA0444373}" type="datetimeFigureOut">
              <a:rPr lang="es-EC" smtClean="0"/>
              <a:t>28/02/2024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1D70-E561-475E-BDAB-27DBB92662C2}" type="slidenum">
              <a:rPr lang="es-EC" smtClean="0"/>
              <a:t>‹Nº›</a:t>
            </a:fld>
            <a:endParaRPr lang="es-EC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22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B5AE-8C22-41D9-A161-61EDA0444373}" type="datetimeFigureOut">
              <a:rPr lang="es-EC" smtClean="0"/>
              <a:t>28/02/2024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1D70-E561-475E-BDAB-27DBB92662C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44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B5AE-8C22-41D9-A161-61EDA0444373}" type="datetimeFigureOut">
              <a:rPr lang="es-EC" smtClean="0"/>
              <a:t>28/02/2024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1D70-E561-475E-BDAB-27DBB92662C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6935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B5AE-8C22-41D9-A161-61EDA0444373}" type="datetimeFigureOut">
              <a:rPr lang="es-EC" smtClean="0"/>
              <a:t>28/02/2024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1D70-E561-475E-BDAB-27DBB92662C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7269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B5AE-8C22-41D9-A161-61EDA0444373}" type="datetimeFigureOut">
              <a:rPr lang="es-EC" smtClean="0"/>
              <a:t>28/02/2024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1D70-E561-475E-BDAB-27DBB92662C2}" type="slidenum">
              <a:rPr lang="es-EC" smtClean="0"/>
              <a:t>‹Nº›</a:t>
            </a:fld>
            <a:endParaRPr lang="es-EC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51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B5AE-8C22-41D9-A161-61EDA0444373}" type="datetimeFigureOut">
              <a:rPr lang="es-EC" smtClean="0"/>
              <a:t>28/02/2024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1D70-E561-475E-BDAB-27DBB92662C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3972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B5AE-8C22-41D9-A161-61EDA0444373}" type="datetimeFigureOut">
              <a:rPr lang="es-EC" smtClean="0"/>
              <a:t>28/02/2024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1D70-E561-475E-BDAB-27DBB92662C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6673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B5AE-8C22-41D9-A161-61EDA0444373}" type="datetimeFigureOut">
              <a:rPr lang="es-EC" smtClean="0"/>
              <a:t>28/02/2024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1D70-E561-475E-BDAB-27DBB92662C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1935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B5AE-8C22-41D9-A161-61EDA0444373}" type="datetimeFigureOut">
              <a:rPr lang="es-EC" smtClean="0"/>
              <a:t>28/02/2024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1D70-E561-475E-BDAB-27DBB92662C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945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46B5AE-8C22-41D9-A161-61EDA0444373}" type="datetimeFigureOut">
              <a:rPr lang="es-EC" smtClean="0"/>
              <a:t>28/02/2024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871D70-E561-475E-BDAB-27DBB92662C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8789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B5AE-8C22-41D9-A161-61EDA0444373}" type="datetimeFigureOut">
              <a:rPr lang="es-EC" smtClean="0"/>
              <a:t>28/02/2024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1D70-E561-475E-BDAB-27DBB92662C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3769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46B5AE-8C22-41D9-A161-61EDA0444373}" type="datetimeFigureOut">
              <a:rPr lang="es-EC" smtClean="0"/>
              <a:t>28/02/2024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871D70-E561-475E-BDAB-27DBB92662C2}" type="slidenum">
              <a:rPr lang="es-EC" smtClean="0"/>
              <a:t>‹Nº›</a:t>
            </a:fld>
            <a:endParaRPr lang="es-EC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36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hyperlink" Target="http://192.168.4.1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62621-79EF-4124-F18A-6E72F96A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Proxi ESP32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5DF307-8600-398A-6D55-E653710CC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C" dirty="0" err="1"/>
              <a:t>Install</a:t>
            </a:r>
            <a:r>
              <a:rPr lang="es-EC" dirty="0"/>
              <a:t> Node.js</a:t>
            </a:r>
          </a:p>
          <a:p>
            <a:pPr marL="457200" indent="-457200">
              <a:buFont typeface="+mj-lt"/>
              <a:buAutoNum type="arabicPeriod"/>
            </a:pPr>
            <a:r>
              <a:rPr lang="es-EC" dirty="0"/>
              <a:t>Esp32 server, REST API</a:t>
            </a:r>
          </a:p>
          <a:p>
            <a:pPr marL="457200" indent="-457200">
              <a:buFont typeface="+mj-lt"/>
              <a:buAutoNum type="arabicPeriod"/>
            </a:pPr>
            <a:r>
              <a:rPr lang="es-EC" dirty="0" err="1"/>
              <a:t>npx</a:t>
            </a:r>
            <a:r>
              <a:rPr lang="es-EC" dirty="0"/>
              <a:t> http-server ./web -P </a:t>
            </a:r>
            <a:r>
              <a:rPr lang="es-EC" dirty="0">
                <a:solidFill>
                  <a:srgbClr val="FF0000"/>
                </a:solidFill>
              </a:rPr>
              <a:t>(</a:t>
            </a:r>
            <a:r>
              <a:rPr lang="es-EC" dirty="0">
                <a:solidFill>
                  <a:srgbClr val="FF0000"/>
                </a:solidFill>
                <a:hlinkClick r:id="rId2"/>
              </a:rPr>
              <a:t>http://192.168.4.1</a:t>
            </a:r>
            <a:r>
              <a:rPr lang="es-EC" dirty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s-EC" dirty="0" err="1"/>
              <a:t>npx</a:t>
            </a:r>
            <a:r>
              <a:rPr lang="es-EC" dirty="0"/>
              <a:t> http-server ./(</a:t>
            </a:r>
            <a:r>
              <a:rPr lang="es-EC"/>
              <a:t>frontend) </a:t>
            </a:r>
            <a:r>
              <a:rPr lang="es-EC" dirty="0"/>
              <a:t>-P </a:t>
            </a:r>
            <a:r>
              <a:rPr lang="es-EC" dirty="0">
                <a:solidFill>
                  <a:srgbClr val="FF0000"/>
                </a:solidFill>
              </a:rPr>
              <a:t>(</a:t>
            </a:r>
            <a:r>
              <a:rPr lang="es-EC">
                <a:solidFill>
                  <a:srgbClr val="FF0000"/>
                </a:solidFill>
                <a:hlinkClick r:id="rId3" invalidUrl="http:///"/>
              </a:rPr>
              <a:t>http://</a:t>
            </a:r>
            <a:r>
              <a:rPr lang="es-EC">
                <a:solidFill>
                  <a:srgbClr val="FF0000"/>
                </a:solidFill>
              </a:rPr>
              <a:t>ip_esp32)</a:t>
            </a:r>
            <a:endParaRPr lang="es-EC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s-EC" dirty="0">
                <a:solidFill>
                  <a:schemeClr val="tx1"/>
                </a:solidFill>
              </a:rPr>
              <a:t>Access </a:t>
            </a:r>
            <a:r>
              <a:rPr lang="es-EC" dirty="0" err="1">
                <a:solidFill>
                  <a:schemeClr val="tx1"/>
                </a:solidFill>
              </a:rPr>
              <a:t>point</a:t>
            </a:r>
            <a:r>
              <a:rPr lang="es-EC" dirty="0">
                <a:solidFill>
                  <a:schemeClr val="tx1"/>
                </a:solidFill>
              </a:rPr>
              <a:t> </a:t>
            </a:r>
            <a:r>
              <a:rPr lang="es-EC" dirty="0" err="1">
                <a:solidFill>
                  <a:schemeClr val="tx1"/>
                </a:solidFill>
              </a:rPr>
              <a:t>or</a:t>
            </a:r>
            <a:r>
              <a:rPr lang="es-EC" dirty="0">
                <a:solidFill>
                  <a:schemeClr val="tx1"/>
                </a:solidFill>
              </a:rPr>
              <a:t> </a:t>
            </a:r>
            <a:r>
              <a:rPr lang="es-EC" dirty="0" err="1">
                <a:solidFill>
                  <a:schemeClr val="tx1"/>
                </a:solidFill>
              </a:rPr>
              <a:t>Station</a:t>
            </a:r>
            <a:endParaRPr lang="es-EC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s-EC" dirty="0">
              <a:solidFill>
                <a:srgbClr val="FF0000"/>
              </a:solidFill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FA5ECA5C-C76D-2844-1818-B26FCC0FF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964" y="1845734"/>
            <a:ext cx="3399983" cy="2166429"/>
          </a:xfrm>
          <a:prstGeom prst="rect">
            <a:avLst/>
          </a:prstGeom>
        </p:spPr>
      </p:pic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BF4AF6AC-9A33-48A0-25BD-05842CE07B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052" y="4120537"/>
            <a:ext cx="3254125" cy="207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7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DE6E4-6668-5076-CA8B-D126C910E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6A70A-3B9A-494D-0862-E34DC923D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87188"/>
          </a:xfrm>
        </p:spPr>
        <p:txBody>
          <a:bodyPr/>
          <a:lstStyle/>
          <a:p>
            <a:r>
              <a:rPr lang="es-EC" dirty="0"/>
              <a:t>Proxi ESP32</a:t>
            </a: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447C86FA-76AA-141F-7772-9878FFF34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6614" y="1846263"/>
            <a:ext cx="609909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5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CF3CA-AEF9-9FBA-B5D4-D9DE1A802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914BF-D950-E280-D54D-9C0C2E555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87188"/>
          </a:xfrm>
        </p:spPr>
        <p:txBody>
          <a:bodyPr/>
          <a:lstStyle/>
          <a:p>
            <a:r>
              <a:rPr lang="es-EC" dirty="0" err="1"/>
              <a:t>Endpoints</a:t>
            </a:r>
            <a:r>
              <a:rPr lang="es-EC" dirty="0"/>
              <a:t> ESP32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2106146B-6A18-47F0-70D4-D6EDFE91D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954" y="1846263"/>
            <a:ext cx="3818418" cy="4022725"/>
          </a:xfrm>
        </p:spPr>
      </p:pic>
    </p:spTree>
    <p:extLst>
      <p:ext uri="{BB962C8B-B14F-4D97-AF65-F5344CB8AC3E}">
        <p14:creationId xmlns:p14="http://schemas.microsoft.com/office/powerpoint/2010/main" val="26112070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</TotalTime>
  <Words>44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Retrospección</vt:lpstr>
      <vt:lpstr>Proxi ESP32</vt:lpstr>
      <vt:lpstr>Proxi ESP32</vt:lpstr>
      <vt:lpstr>Endpoints ESP32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Proxi ESP32</dc:title>
  <dc:creator>Danilo Granda</dc:creator>
  <cp:lastModifiedBy>Danilo Granda</cp:lastModifiedBy>
  <cp:revision>6</cp:revision>
  <dcterms:created xsi:type="dcterms:W3CDTF">2024-02-22T10:36:15Z</dcterms:created>
  <dcterms:modified xsi:type="dcterms:W3CDTF">2024-02-28T06:37:34Z</dcterms:modified>
</cp:coreProperties>
</file>