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April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April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4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1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April 27,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April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34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50" r:id="rId4"/>
    <p:sldLayoutId id="2147483751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://192.168.4.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1ECD09-73ED-E5E0-8408-3B1A893F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2887" y="2121546"/>
            <a:ext cx="5903704" cy="849087"/>
          </a:xfrm>
        </p:spPr>
        <p:txBody>
          <a:bodyPr>
            <a:noAutofit/>
          </a:bodyPr>
          <a:lstStyle/>
          <a:p>
            <a:r>
              <a:rPr lang="es-EC" sz="5000" dirty="0"/>
              <a:t>Proxi Server ESP32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472A94-177E-09D7-6EDB-87487DC74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279" y="3080300"/>
            <a:ext cx="5758312" cy="3042354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b="1" dirty="0"/>
              <a:t>Esp32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b="1" dirty="0"/>
              <a:t>ESP IoT Development Framework v5.1.3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C" sz="2000" b="1" dirty="0"/>
              <a:t>Node.js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b="1" dirty="0"/>
              <a:t>Visual studio code</a:t>
            </a:r>
          </a:p>
        </p:txBody>
      </p:sp>
      <p:pic>
        <p:nvPicPr>
          <p:cNvPr id="29" name="Picture 3" descr="Esfera con una red de nodos conectados">
            <a:extLst>
              <a:ext uri="{FF2B5EF4-FFF2-40B4-BE49-F238E27FC236}">
                <a16:creationId xmlns:a16="http://schemas.microsoft.com/office/drawing/2014/main" id="{54498BF0-D20A-53CA-EBCD-C5104D8D1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2" r="2224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0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2" descr="ESP32 (@ESP32net) / X">
            <a:extLst>
              <a:ext uri="{FF2B5EF4-FFF2-40B4-BE49-F238E27FC236}">
                <a16:creationId xmlns:a16="http://schemas.microsoft.com/office/drawing/2014/main" id="{89167251-AF3D-2882-7020-42321F696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16" y="901618"/>
            <a:ext cx="1160430" cy="11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48CEF-A67F-A73A-28B2-3EA5C8A0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3901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IoT device</a:t>
            </a:r>
            <a:endParaRPr lang="es-EC" sz="5400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2554D0-1AEA-C99B-51A8-D385A71E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810140"/>
            <a:ext cx="10869827" cy="3958836"/>
          </a:xfrm>
        </p:spPr>
        <p:txBody>
          <a:bodyPr/>
          <a:lstStyle/>
          <a:p>
            <a:endParaRPr lang="en-US" dirty="0"/>
          </a:p>
          <a:p>
            <a:endParaRPr lang="es-EC" dirty="0"/>
          </a:p>
        </p:txBody>
      </p:sp>
      <p:pic>
        <p:nvPicPr>
          <p:cNvPr id="9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C992FD1B-DB56-DDFC-172B-4F6B5B7F4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7" y="1894115"/>
            <a:ext cx="5394413" cy="3874861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D7E16AE2-E462-47AE-F14F-B440FD41056B}"/>
              </a:ext>
            </a:extLst>
          </p:cNvPr>
          <p:cNvSpPr/>
          <p:nvPr/>
        </p:nvSpPr>
        <p:spPr>
          <a:xfrm>
            <a:off x="5280212" y="4204448"/>
            <a:ext cx="340659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s-EC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8896ED8-066B-2C9E-0736-7D688E411EF0}"/>
              </a:ext>
            </a:extLst>
          </p:cNvPr>
          <p:cNvCxnSpPr>
            <a:cxnSpLocks/>
          </p:cNvCxnSpPr>
          <p:nvPr/>
        </p:nvCxnSpPr>
        <p:spPr>
          <a:xfrm flipH="1" flipV="1">
            <a:off x="5450541" y="3911600"/>
            <a:ext cx="4109" cy="27305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377688A4-0FD9-2421-D82C-31FEC6FCA49A}"/>
              </a:ext>
            </a:extLst>
          </p:cNvPr>
          <p:cNvSpPr/>
          <p:nvPr/>
        </p:nvSpPr>
        <p:spPr>
          <a:xfrm>
            <a:off x="4388963" y="4206620"/>
            <a:ext cx="340659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EC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310EEF6-2A27-87AE-F886-73BC1C34F2D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559293" y="3911600"/>
            <a:ext cx="0" cy="29502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DEA3CF6F-784F-4446-5F80-92073C6304F2}"/>
              </a:ext>
            </a:extLst>
          </p:cNvPr>
          <p:cNvSpPr/>
          <p:nvPr/>
        </p:nvSpPr>
        <p:spPr>
          <a:xfrm>
            <a:off x="3430113" y="3165220"/>
            <a:ext cx="340659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EC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F1CFD6A-163D-E9F8-3942-698AC9C0180B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3770772" y="3265361"/>
            <a:ext cx="407528" cy="52259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B0D6F815-6E00-A19A-1291-1CC9C044B7D3}"/>
              </a:ext>
            </a:extLst>
          </p:cNvPr>
          <p:cNvSpPr/>
          <p:nvPr/>
        </p:nvSpPr>
        <p:spPr>
          <a:xfrm>
            <a:off x="6861586" y="4089145"/>
            <a:ext cx="340659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s-EC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89B6F27-37DE-3023-AFCE-2E788D336D0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691258" y="3803650"/>
            <a:ext cx="220216" cy="330132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255A752-1118-9775-0C21-D1DBAFDF9022}"/>
              </a:ext>
            </a:extLst>
          </p:cNvPr>
          <p:cNvSpPr/>
          <p:nvPr/>
        </p:nvSpPr>
        <p:spPr>
          <a:xfrm>
            <a:off x="6612325" y="2561715"/>
            <a:ext cx="340659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s-EC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74379C-50F3-599A-F485-9AF3D0931FBD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6430884" y="2821878"/>
            <a:ext cx="231329" cy="196782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B1039934-9394-5268-15F3-70A9B439A2E5}"/>
              </a:ext>
            </a:extLst>
          </p:cNvPr>
          <p:cNvSpPr/>
          <p:nvPr/>
        </p:nvSpPr>
        <p:spPr>
          <a:xfrm>
            <a:off x="7940964" y="4133782"/>
            <a:ext cx="340659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s-EC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757441C-8DFE-FCC1-D840-B95B23DB91E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085193" y="3803650"/>
            <a:ext cx="26101" cy="330132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 animBg="1"/>
      <p:bldP spid="26" grpId="0" animBg="1"/>
      <p:bldP spid="29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50871C-75E0-8D7C-CCF5-D30578066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DA1DE2-1F79-40AA-E997-69FE561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07" y="375921"/>
            <a:ext cx="3566774" cy="647537"/>
          </a:xfrm>
        </p:spPr>
        <p:txBody>
          <a:bodyPr>
            <a:normAutofit/>
          </a:bodyPr>
          <a:lstStyle/>
          <a:p>
            <a:r>
              <a:rPr lang="es-EC" sz="4000" dirty="0"/>
              <a:t>Proxi ESP32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8A77077-570F-E471-F47A-96713FA9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17" y="626006"/>
            <a:ext cx="5841535" cy="5135374"/>
          </a:xfrm>
        </p:spPr>
        <p:txBody>
          <a:bodyPr>
            <a:normAutofit/>
          </a:bodyPr>
          <a:lstStyle/>
          <a:p>
            <a:endParaRPr lang="es-EC" dirty="0"/>
          </a:p>
          <a:p>
            <a:r>
              <a:rPr lang="en-US" b="1" dirty="0"/>
              <a:t>Install Node.js</a:t>
            </a:r>
          </a:p>
          <a:p>
            <a:r>
              <a:rPr lang="en-US" b="1" dirty="0"/>
              <a:t>Esp32 server, REST API</a:t>
            </a:r>
          </a:p>
          <a:p>
            <a:r>
              <a:rPr lang="en-US" b="1" dirty="0" err="1"/>
              <a:t>npx</a:t>
            </a:r>
            <a:r>
              <a:rPr lang="en-US" b="1" dirty="0"/>
              <a:t> http-server ./web -P 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http://192.168.4.1</a:t>
            </a:r>
            <a:endParaRPr lang="en-US" b="1" dirty="0"/>
          </a:p>
          <a:p>
            <a:r>
              <a:rPr lang="en-US" b="1" dirty="0" err="1"/>
              <a:t>npx</a:t>
            </a:r>
            <a:r>
              <a:rPr lang="en-US" b="1" dirty="0"/>
              <a:t> http-server ./folder </a:t>
            </a:r>
            <a:r>
              <a:rPr lang="en-US" b="1" dirty="0">
                <a:hlinkClick r:id="rId3" invalidUrl="http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b="1" dirty="0"/>
              <a:t>P </a:t>
            </a:r>
            <a:r>
              <a:rPr lang="en-US" b="1" dirty="0">
                <a:hlinkClick r:id="rId4" invalidUrl="http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b="1" dirty="0"/>
              <a:t>ip_esp32</a:t>
            </a:r>
          </a:p>
          <a:p>
            <a:r>
              <a:rPr lang="en-US" b="1" dirty="0"/>
              <a:t>Access point</a:t>
            </a:r>
          </a:p>
          <a:p>
            <a:endParaRPr lang="en-US" dirty="0"/>
          </a:p>
          <a:p>
            <a:endParaRPr lang="es-EC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4E2106F-F7E3-DB4E-8B2E-C8F1CA210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5" y="1855430"/>
            <a:ext cx="420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56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Proxi Server ESP32</vt:lpstr>
      <vt:lpstr>IoT device</vt:lpstr>
      <vt:lpstr>Proxi ESP32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template</dc:title>
  <dc:creator>Danilo Granda</dc:creator>
  <cp:lastModifiedBy>Central Palmira</cp:lastModifiedBy>
  <cp:revision>13</cp:revision>
  <dcterms:created xsi:type="dcterms:W3CDTF">2024-02-26T03:24:01Z</dcterms:created>
  <dcterms:modified xsi:type="dcterms:W3CDTF">2024-04-28T03:32:53Z</dcterms:modified>
</cp:coreProperties>
</file>