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BBB5ABA-7C87-4343-BFBC-0C8549CE8DD9}">
          <p14:sldIdLst>
            <p14:sldId id="256"/>
            <p14:sldId id="257"/>
            <p14:sldId id="259"/>
            <p14:sldId id="258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4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94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26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193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25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067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553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40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56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74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93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40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2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46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80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4AC656-E719-47C8-BFB9-5CC1FC40C529}" type="datetimeFigureOut">
              <a:rPr lang="pt-BR" smtClean="0"/>
              <a:t>22/11/21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847C2D-A9CA-45B2-959F-6D12A4D1D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355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-1046679"/>
            <a:ext cx="9144000" cy="2163098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1164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</a:t>
            </a:r>
            <a:r>
              <a:rPr lang="pt-B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Escrito: 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Danilo Guilherme da Silva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29" y="1775635"/>
            <a:ext cx="5323496" cy="4603899"/>
          </a:xfrm>
          <a:prstGeom prst="rect">
            <a:avLst/>
          </a:prstGeom>
          <a:ln>
            <a:noFill/>
          </a:ln>
        </p:spPr>
      </p:pic>
      <p:sp>
        <p:nvSpPr>
          <p:cNvPr id="6" name="Retângulo 5"/>
          <p:cNvSpPr/>
          <p:nvPr/>
        </p:nvSpPr>
        <p:spPr>
          <a:xfrm>
            <a:off x="5124893" y="6049926"/>
            <a:ext cx="1552354" cy="2126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:Por Danilo Guilherme 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1360966" y="1392864"/>
            <a:ext cx="82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Logica de Programação ?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515138" y="2137147"/>
            <a:ext cx="7931888" cy="2870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594882" y="2216891"/>
            <a:ext cx="7772399" cy="2711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  <a:p>
            <a:r>
              <a:rPr lang="pt-BR" dirty="0"/>
              <a:t>A </a:t>
            </a:r>
            <a:r>
              <a:rPr lang="pt-BR" b="1" dirty="0"/>
              <a:t>lógica de programação</a:t>
            </a:r>
            <a:r>
              <a:rPr lang="pt-BR" dirty="0"/>
              <a:t> é a maneira como se escreve um algoritmo, que nada mais é do que uma sequência de passos necessários, para que uma função seja executada. Podemos comparar e exemplificar o algoritmo como uma receita gastronômica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 Lógica de programação se trata de uma sequencia de comandos </a:t>
            </a:r>
          </a:p>
          <a:p>
            <a:r>
              <a:rPr lang="pt-BR" dirty="0" smtClean="0"/>
              <a:t>pré-definidos.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243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41720" y="648586"/>
            <a:ext cx="8783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algoritmo toma valores de entrada para produzirem valores de saída: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10" y="1571916"/>
            <a:ext cx="6833189" cy="4423143"/>
          </a:xfrm>
          <a:prstGeom prst="rect">
            <a:avLst/>
          </a:prstGeom>
          <a:ln cap="sq" cmpd="sng">
            <a:solidFill>
              <a:schemeClr val="bg1">
                <a:alpha val="83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050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504507" y="1026040"/>
            <a:ext cx="8452883" cy="38383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594884" y="1105784"/>
            <a:ext cx="8272131" cy="36788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Como Em um computador onde temos a Entrada dados,Processamento e Saida. Na lógica de programação Funciona do mesmo jeito.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Entrada de dados: P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odemos usar comandos que interaja com o usuario como Escreva() Comando qual nos permite escrever na tela.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Processamento de dados: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Responsavel por toda a parte logica do programa e geralmente onde fica os metodos de repetições e calculos aritméticos.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Saida de dados: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Estaé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parte onde exibimos o resultado para o usuario.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80531"/>
              </p:ext>
            </p:extLst>
          </p:nvPr>
        </p:nvGraphicFramePr>
        <p:xfrm>
          <a:off x="2032000" y="719666"/>
          <a:ext cx="8128000" cy="299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Entrada de Dados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Processamento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Saida de dados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Escreval(“Hello</a:t>
                      </a:r>
                      <a:r>
                        <a:rPr lang="pt-B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World</a:t>
                      </a:r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”)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</a:t>
                      </a:r>
                      <a:r>
                        <a:rPr lang="pt-BR" baseline="0" dirty="0" smtClean="0"/>
                        <a:t>        </a:t>
                      </a:r>
                      <a:r>
                        <a:rPr lang="pt-BR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</a:t>
                      </a:r>
                      <a:r>
                        <a:rPr lang="pt-BR" b="0" dirty="0" smtClean="0"/>
                        <a:t>--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</a:t>
                      </a:r>
                      <a:r>
                        <a:rPr lang="pt-BR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Escreve “Hello World” na tela e pula uma linha.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Leia(Peso)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</a:t>
                      </a:r>
                      <a:r>
                        <a:rPr lang="pt-BR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aseline="0" dirty="0" smtClean="0"/>
                        <a:t>        --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</a:t>
                      </a:r>
                      <a:r>
                        <a:rPr lang="pt-BR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Peso muda para o valor</a:t>
                      </a:r>
                      <a:r>
                        <a:rPr lang="pt-BR" sz="1000" baseline="0" dirty="0" smtClean="0"/>
                        <a:t> digitado pelo usuario.</a:t>
                      </a:r>
                      <a:endParaRPr lang="pt-B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Leia(Nome)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</a:t>
                      </a:r>
                      <a:r>
                        <a:rPr lang="pt-BR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aseline="0" dirty="0" smtClean="0">
                          <a:latin typeface="+mj-lt"/>
                          <a:cs typeface="Arial" panose="020B0604020202020204" pitchFamily="34" charset="0"/>
                        </a:rPr>
                        <a:t>        --</a:t>
                      </a:r>
                      <a:endParaRPr lang="pt-BR" sz="18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</a:t>
                      </a:r>
                      <a:r>
                        <a:rPr lang="pt-BR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muda para o valor digitado pelo usuario.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Escreva(“Escreva</a:t>
                      </a:r>
                      <a:r>
                        <a:rPr lang="pt-B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seu </a:t>
                      </a:r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Nome”)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</a:t>
                      </a:r>
                      <a:r>
                        <a:rPr lang="pt-BR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</a:t>
                      </a:r>
                      <a:r>
                        <a:rPr lang="pt-BR" baseline="0" dirty="0" smtClean="0"/>
                        <a:t>   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</a:t>
                      </a:r>
                      <a:r>
                        <a:rPr lang="pt-BR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Escreve “Escreva seu nome” sem pular linha.</a:t>
                      </a:r>
                      <a:endParaRPr lang="pt-B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pt-BR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</a:t>
                      </a:r>
                      <a:r>
                        <a:rPr lang="pt-BR" dirty="0" smtClean="0">
                          <a:sym typeface="Wingdings" panose="05000000000000000000" pitchFamily="2" charset="2"/>
                        </a:rPr>
                        <a:t>//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r>
                        <a:rPr lang="pt-BR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&lt;- “Maicon”</a:t>
                      </a:r>
                      <a:endParaRPr lang="pt-BR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</a:t>
                      </a:r>
                      <a:r>
                        <a:rPr lang="pt-BR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r>
                        <a:rPr lang="pt-B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muda para Maicon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//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//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 &lt;- Peso</a:t>
                      </a:r>
                      <a:r>
                        <a:rPr lang="pt-B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+ 20</a:t>
                      </a:r>
                      <a:endParaRPr lang="pt-BR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</a:t>
                      </a:r>
                      <a:r>
                        <a:rPr lang="pt-BR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Acrescentado</a:t>
                      </a:r>
                      <a:r>
                        <a:rPr lang="pt-B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+ 20 em peso.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1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35126" y="520995"/>
            <a:ext cx="7166344" cy="56990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8" y="627322"/>
            <a:ext cx="6953693" cy="54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223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Fatia</vt:lpstr>
      <vt:lpstr>  Logica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 de programação</dc:title>
  <dc:creator>usuario</dc:creator>
  <cp:lastModifiedBy>usuario</cp:lastModifiedBy>
  <cp:revision>13</cp:revision>
  <dcterms:created xsi:type="dcterms:W3CDTF">2021-11-22T16:08:26Z</dcterms:created>
  <dcterms:modified xsi:type="dcterms:W3CDTF">2021-11-22T17:37:19Z</dcterms:modified>
</cp:coreProperties>
</file>