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A862B-7CC0-49B5-9129-28CD4CF9333B}" v="245" dt="2024-06-17T02:02:0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José Granados" userId="bee369f06cde55e4" providerId="LiveId" clId="{26CA862B-7CC0-49B5-9129-28CD4CF9333B}"/>
    <pc:docChg chg="undo custSel addSld delSld modSld">
      <pc:chgData name="Danilo José Granados" userId="bee369f06cde55e4" providerId="LiveId" clId="{26CA862B-7CC0-49B5-9129-28CD4CF9333B}" dt="2024-06-17T02:02:51.782" v="1310" actId="1076"/>
      <pc:docMkLst>
        <pc:docMk/>
      </pc:docMkLst>
      <pc:sldChg chg="addSp delSp modSp mod">
        <pc:chgData name="Danilo José Granados" userId="bee369f06cde55e4" providerId="LiveId" clId="{26CA862B-7CC0-49B5-9129-28CD4CF9333B}" dt="2024-06-17T02:02:51.782" v="1310" actId="1076"/>
        <pc:sldMkLst>
          <pc:docMk/>
          <pc:sldMk cId="3293131006" sldId="256"/>
        </pc:sldMkLst>
        <pc:spChg chg="add mod">
          <ac:chgData name="Danilo José Granados" userId="bee369f06cde55e4" providerId="LiveId" clId="{26CA862B-7CC0-49B5-9129-28CD4CF9333B}" dt="2024-02-02T12:35:17.005" v="1116" actId="692"/>
          <ac:spMkLst>
            <pc:docMk/>
            <pc:sldMk cId="3293131006" sldId="256"/>
            <ac:spMk id="2" creationId="{153B4FAF-36E6-00D5-A00F-195239F90A3D}"/>
          </ac:spMkLst>
        </pc:spChg>
        <pc:spChg chg="add mod">
          <ac:chgData name="Danilo José Granados" userId="bee369f06cde55e4" providerId="LiveId" clId="{26CA862B-7CC0-49B5-9129-28CD4CF9333B}" dt="2024-06-17T02:02:02.032" v="1304" actId="14100"/>
          <ac:spMkLst>
            <pc:docMk/>
            <pc:sldMk cId="3293131006" sldId="256"/>
            <ac:spMk id="3" creationId="{A77CE659-BA85-0B5A-814F-17871CB7FF76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5" creationId="{CC0040CA-C04D-28B8-2267-25C8BDEC6657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6" creationId="{A69AA8E3-D5A1-8CE5-4F1E-8F3171F550A8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7" creationId="{CF2431F4-67F4-8B58-FB72-7D418DD7B721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8" creationId="{BFEDD8E9-19C4-96EC-9330-92DA70B71C82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9" creationId="{E501E27A-6B19-BA92-3ADF-093E54398C28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0" creationId="{55FA983C-EF42-D232-7549-91A63BF51A2F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1" creationId="{547E8E8D-8DF1-5721-7690-F5ACA2BA18CA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2" creationId="{E164A738-67FC-74E8-7402-D889F3B89EBE}"/>
          </ac:spMkLst>
        </pc:spChg>
        <pc:spChg chg="mod">
          <ac:chgData name="Danilo José Granados" userId="bee369f06cde55e4" providerId="LiveId" clId="{26CA862B-7CC0-49B5-9129-28CD4CF9333B}" dt="2024-06-17T02:01:52.652" v="1302" actId="1076"/>
          <ac:spMkLst>
            <pc:docMk/>
            <pc:sldMk cId="3293131006" sldId="256"/>
            <ac:spMk id="13" creationId="{6BF029B5-9B5B-A6BC-2189-4C465663349C}"/>
          </ac:spMkLst>
        </pc:spChg>
        <pc:spChg chg="mod">
          <ac:chgData name="Danilo José Granados" userId="bee369f06cde55e4" providerId="LiveId" clId="{26CA862B-7CC0-49B5-9129-28CD4CF9333B}" dt="2024-06-17T02:01:53.235" v="1303" actId="1076"/>
          <ac:spMkLst>
            <pc:docMk/>
            <pc:sldMk cId="3293131006" sldId="256"/>
            <ac:spMk id="14" creationId="{0173C21D-4B78-0329-9785-387D9E1EED7B}"/>
          </ac:spMkLst>
        </pc:spChg>
        <pc:spChg chg="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15" creationId="{87D6D306-91E4-6808-B561-3048FFC361D8}"/>
          </ac:spMkLst>
        </pc:spChg>
        <pc:spChg chg="mod">
          <ac:chgData name="Danilo José Granados" userId="bee369f06cde55e4" providerId="LiveId" clId="{26CA862B-7CC0-49B5-9129-28CD4CF9333B}" dt="2024-02-02T13:31:18.069" v="1120" actId="14100"/>
          <ac:spMkLst>
            <pc:docMk/>
            <pc:sldMk cId="3293131006" sldId="256"/>
            <ac:spMk id="16" creationId="{FD853D40-E4C2-B9B3-B487-EF7FE9762A92}"/>
          </ac:spMkLst>
        </pc:spChg>
        <pc:spChg chg="add del mod">
          <ac:chgData name="Danilo José Granados" userId="bee369f06cde55e4" providerId="LiveId" clId="{26CA862B-7CC0-49B5-9129-28CD4CF9333B}" dt="2024-02-02T00:35:40.134" v="1090" actId="478"/>
          <ac:spMkLst>
            <pc:docMk/>
            <pc:sldMk cId="3293131006" sldId="256"/>
            <ac:spMk id="17" creationId="{B2E21B7C-0D4B-F378-49C7-EB7ACB0927FC}"/>
          </ac:spMkLst>
        </pc:spChg>
        <pc:spChg chg="add del mod">
          <ac:chgData name="Danilo José Granados" userId="bee369f06cde55e4" providerId="LiveId" clId="{26CA862B-7CC0-49B5-9129-28CD4CF9333B}" dt="2024-01-31T19:03:47.952" v="67" actId="478"/>
          <ac:spMkLst>
            <pc:docMk/>
            <pc:sldMk cId="3293131006" sldId="256"/>
            <ac:spMk id="17" creationId="{E8512912-0C8C-1EE1-D96B-EE72AF2380FB}"/>
          </ac:spMkLst>
        </pc:spChg>
        <pc:spChg chg="add mod">
          <ac:chgData name="Danilo José Granados" userId="bee369f06cde55e4" providerId="LiveId" clId="{26CA862B-7CC0-49B5-9129-28CD4CF9333B}" dt="2024-02-04T02:26:15.286" v="1298" actId="1076"/>
          <ac:spMkLst>
            <pc:docMk/>
            <pc:sldMk cId="3293131006" sldId="256"/>
            <ac:spMk id="21" creationId="{D301C22C-062D-4884-C8BF-C7054E8E01C5}"/>
          </ac:spMkLst>
        </pc:spChg>
        <pc:spChg chg="add mod">
          <ac:chgData name="Danilo José Granados" userId="bee369f06cde55e4" providerId="LiveId" clId="{26CA862B-7CC0-49B5-9129-28CD4CF9333B}" dt="2024-02-04T02:26:07.783" v="1297" actId="1076"/>
          <ac:spMkLst>
            <pc:docMk/>
            <pc:sldMk cId="3293131006" sldId="256"/>
            <ac:spMk id="22" creationId="{2278BBD8-9BAD-E517-7572-C4349309D989}"/>
          </ac:spMkLst>
        </pc:spChg>
        <pc:spChg chg="add mod">
          <ac:chgData name="Danilo José Granados" userId="bee369f06cde55e4" providerId="LiveId" clId="{26CA862B-7CC0-49B5-9129-28CD4CF9333B}" dt="2024-02-02T00:31:03.392" v="1009" actId="1037"/>
          <ac:spMkLst>
            <pc:docMk/>
            <pc:sldMk cId="3293131006" sldId="256"/>
            <ac:spMk id="23" creationId="{88CB7542-8DF1-1E34-A49D-5754D045C0D0}"/>
          </ac:spMkLst>
        </pc:spChg>
        <pc:spChg chg="add mod">
          <ac:chgData name="Danilo José Granados" userId="bee369f06cde55e4" providerId="LiveId" clId="{26CA862B-7CC0-49B5-9129-28CD4CF9333B}" dt="2024-02-04T02:26:31.256" v="1299" actId="1076"/>
          <ac:spMkLst>
            <pc:docMk/>
            <pc:sldMk cId="3293131006" sldId="256"/>
            <ac:spMk id="24" creationId="{DBAFAF92-C7C7-91A9-371F-176C897ADFE1}"/>
          </ac:spMkLst>
        </pc:spChg>
        <pc:spChg chg="add mod">
          <ac:chgData name="Danilo José Granados" userId="bee369f06cde55e4" providerId="LiveId" clId="{26CA862B-7CC0-49B5-9129-28CD4CF9333B}" dt="2024-02-02T00:31:12.920" v="1010" actId="1076"/>
          <ac:spMkLst>
            <pc:docMk/>
            <pc:sldMk cId="3293131006" sldId="256"/>
            <ac:spMk id="25" creationId="{026CDF90-43CA-41C8-9937-BEF0AFF18E11}"/>
          </ac:spMkLst>
        </pc:spChg>
        <pc:spChg chg="add mod">
          <ac:chgData name="Danilo José Granados" userId="bee369f06cde55e4" providerId="LiveId" clId="{26CA862B-7CC0-49B5-9129-28CD4CF9333B}" dt="2024-02-02T00:10:08.131" v="573" actId="1076"/>
          <ac:spMkLst>
            <pc:docMk/>
            <pc:sldMk cId="3293131006" sldId="256"/>
            <ac:spMk id="26" creationId="{352AACBD-900E-3332-FD6B-1980CB1B4E18}"/>
          </ac:spMkLst>
        </pc:spChg>
        <pc:spChg chg="add mod">
          <ac:chgData name="Danilo José Granados" userId="bee369f06cde55e4" providerId="LiveId" clId="{26CA862B-7CC0-49B5-9129-28CD4CF9333B}" dt="2024-02-02T00:10:37.041" v="582" actId="1076"/>
          <ac:spMkLst>
            <pc:docMk/>
            <pc:sldMk cId="3293131006" sldId="256"/>
            <ac:spMk id="30" creationId="{0AB5A9C5-F1F0-1621-F76C-DE23D4AA0584}"/>
          </ac:spMkLst>
        </pc:spChg>
        <pc:spChg chg="add mod">
          <ac:chgData name="Danilo José Granados" userId="bee369f06cde55e4" providerId="LiveId" clId="{26CA862B-7CC0-49B5-9129-28CD4CF9333B}" dt="2024-06-17T02:02:51.782" v="1310" actId="1076"/>
          <ac:spMkLst>
            <pc:docMk/>
            <pc:sldMk cId="3293131006" sldId="256"/>
            <ac:spMk id="36" creationId="{2AC38D21-A8C2-8C0D-5C68-593B069111C8}"/>
          </ac:spMkLst>
        </pc:spChg>
        <pc:spChg chg="add mod">
          <ac:chgData name="Danilo José Granados" userId="bee369f06cde55e4" providerId="LiveId" clId="{26CA862B-7CC0-49B5-9129-28CD4CF9333B}" dt="2024-02-02T00:14:58.155" v="682" actId="767"/>
          <ac:spMkLst>
            <pc:docMk/>
            <pc:sldMk cId="3293131006" sldId="256"/>
            <ac:spMk id="37" creationId="{7D6B596A-AF81-1725-63CA-FA36D3C6B64C}"/>
          </ac:spMkLst>
        </pc:spChg>
        <pc:spChg chg="add del mod">
          <ac:chgData name="Danilo José Granados" userId="bee369f06cde55e4" providerId="LiveId" clId="{26CA862B-7CC0-49B5-9129-28CD4CF9333B}" dt="2024-02-02T00:26:51.622" v="931" actId="478"/>
          <ac:spMkLst>
            <pc:docMk/>
            <pc:sldMk cId="3293131006" sldId="256"/>
            <ac:spMk id="45" creationId="{1F5EF80A-11FA-D842-CAAA-B3E58438F345}"/>
          </ac:spMkLst>
        </pc:spChg>
        <pc:spChg chg="add mod">
          <ac:chgData name="Danilo José Granados" userId="bee369f06cde55e4" providerId="LiveId" clId="{26CA862B-7CC0-49B5-9129-28CD4CF9333B}" dt="2024-06-17T02:02:20.043" v="1307" actId="14100"/>
          <ac:spMkLst>
            <pc:docMk/>
            <pc:sldMk cId="3293131006" sldId="256"/>
            <ac:spMk id="47" creationId="{E7F8FF13-222E-91FD-596A-B83C13FE8437}"/>
          </ac:spMkLst>
        </pc:spChg>
        <pc:spChg chg="add mod">
          <ac:chgData name="Danilo José Granados" userId="bee369f06cde55e4" providerId="LiveId" clId="{26CA862B-7CC0-49B5-9129-28CD4CF9333B}" dt="2024-02-02T01:55:03.657" v="1098" actId="1076"/>
          <ac:spMkLst>
            <pc:docMk/>
            <pc:sldMk cId="3293131006" sldId="256"/>
            <ac:spMk id="56" creationId="{5748E17A-29F5-C676-2E8E-C5236F67F72E}"/>
          </ac:spMkLst>
        </pc:spChg>
        <pc:graphicFrameChg chg="add mod modGraphic">
          <ac:chgData name="Danilo José Granados" userId="bee369f06cde55e4" providerId="LiveId" clId="{26CA862B-7CC0-49B5-9129-28CD4CF9333B}" dt="2024-02-02T01:56:54.934" v="1101" actId="114"/>
          <ac:graphicFrameMkLst>
            <pc:docMk/>
            <pc:sldMk cId="3293131006" sldId="256"/>
            <ac:graphicFrameMk id="4" creationId="{5D49750E-D4C2-F3AF-50FE-2D0BF57E1D7E}"/>
          </ac:graphicFrameMkLst>
        </pc:graphicFrameChg>
        <pc:graphicFrameChg chg="add del mod modGraphic">
          <ac:chgData name="Danilo José Granados" userId="bee369f06cde55e4" providerId="LiveId" clId="{26CA862B-7CC0-49B5-9129-28CD4CF9333B}" dt="2024-02-02T00:24:02.691" v="773" actId="478"/>
          <ac:graphicFrameMkLst>
            <pc:docMk/>
            <pc:sldMk cId="3293131006" sldId="256"/>
            <ac:graphicFrameMk id="31" creationId="{2FCF6F55-DB21-FE37-7DA8-03504081FB75}"/>
          </ac:graphicFrameMkLst>
        </pc:graphicFrameChg>
        <pc:graphicFrameChg chg="add del mod modGraphic">
          <ac:chgData name="Danilo José Granados" userId="bee369f06cde55e4" providerId="LiveId" clId="{26CA862B-7CC0-49B5-9129-28CD4CF9333B}" dt="2024-02-02T00:35:40.134" v="1090" actId="478"/>
          <ac:graphicFrameMkLst>
            <pc:docMk/>
            <pc:sldMk cId="3293131006" sldId="256"/>
            <ac:graphicFrameMk id="33" creationId="{5F0C1FF9-FC47-EBB0-0FF6-DB8827FF9000}"/>
          </ac:graphicFrameMkLst>
        </pc:graphicFrameChg>
        <pc:graphicFrameChg chg="add mod modGraphic">
          <ac:chgData name="Danilo José Granados" userId="bee369f06cde55e4" providerId="LiveId" clId="{26CA862B-7CC0-49B5-9129-28CD4CF9333B}" dt="2024-02-02T01:56:58.984" v="1102" actId="114"/>
          <ac:graphicFrameMkLst>
            <pc:docMk/>
            <pc:sldMk cId="3293131006" sldId="256"/>
            <ac:graphicFrameMk id="57" creationId="{B4A3005F-86AC-5335-5D58-36E7EBFBA158}"/>
          </ac:graphicFrameMkLst>
        </pc:graphicFrameChg>
        <pc:picChg chg="add del mod">
          <ac:chgData name="Danilo José Granados" userId="bee369f06cde55e4" providerId="LiveId" clId="{26CA862B-7CC0-49B5-9129-28CD4CF9333B}" dt="2024-01-31T22:49:45.744" v="264" actId="478"/>
          <ac:picMkLst>
            <pc:docMk/>
            <pc:sldMk cId="3293131006" sldId="256"/>
            <ac:picMk id="4" creationId="{7168619B-1848-D9D9-6C0E-EF401DF3F0B0}"/>
          </ac:picMkLst>
        </pc:picChg>
        <pc:picChg chg="add mod">
          <ac:chgData name="Danilo José Granados" userId="bee369f06cde55e4" providerId="LiveId" clId="{26CA862B-7CC0-49B5-9129-28CD4CF9333B}" dt="2024-02-02T00:10:08.131" v="573" actId="1076"/>
          <ac:picMkLst>
            <pc:docMk/>
            <pc:sldMk cId="3293131006" sldId="256"/>
            <ac:picMk id="20" creationId="{38C2A2D9-4E86-5CF5-8B88-337D7FB9D73F}"/>
          </ac:picMkLst>
        </pc:picChg>
        <pc:picChg chg="add mod">
          <ac:chgData name="Danilo José Granados" userId="bee369f06cde55e4" providerId="LiveId" clId="{26CA862B-7CC0-49B5-9129-28CD4CF9333B}" dt="2024-02-02T00:10:37.041" v="582" actId="1076"/>
          <ac:picMkLst>
            <pc:docMk/>
            <pc:sldMk cId="3293131006" sldId="256"/>
            <ac:picMk id="28" creationId="{3BDFB248-7CD2-6A2A-1E9C-026B5389E085}"/>
          </ac:picMkLst>
        </pc:picChg>
        <pc:picChg chg="add mod">
          <ac:chgData name="Danilo José Granados" userId="bee369f06cde55e4" providerId="LiveId" clId="{26CA862B-7CC0-49B5-9129-28CD4CF9333B}" dt="2024-06-17T02:02:51.782" v="1310" actId="1076"/>
          <ac:picMkLst>
            <pc:docMk/>
            <pc:sldMk cId="3293131006" sldId="256"/>
            <ac:picMk id="35" creationId="{19CE79DA-B144-C7CC-203F-0250568A97E7}"/>
          </ac:picMkLst>
        </pc:picChg>
        <pc:picChg chg="add mod">
          <ac:chgData name="Danilo José Granados" userId="bee369f06cde55e4" providerId="LiveId" clId="{26CA862B-7CC0-49B5-9129-28CD4CF9333B}" dt="2024-01-31T23:24:16.395" v="458" actId="14100"/>
          <ac:picMkLst>
            <pc:docMk/>
            <pc:sldMk cId="3293131006" sldId="256"/>
            <ac:picMk id="37" creationId="{A0E190C8-B7C6-A96F-7279-8CB58C884B34}"/>
          </ac:picMkLst>
        </pc:picChg>
        <pc:picChg chg="add mod">
          <ac:chgData name="Danilo José Granados" userId="bee369f06cde55e4" providerId="LiveId" clId="{26CA862B-7CC0-49B5-9129-28CD4CF9333B}" dt="2024-02-02T01:55:03.657" v="1098" actId="1076"/>
          <ac:picMkLst>
            <pc:docMk/>
            <pc:sldMk cId="3293131006" sldId="256"/>
            <ac:picMk id="55" creationId="{B4510612-A73E-8772-4969-C4E75FA24E98}"/>
          </ac:picMkLst>
        </pc:picChg>
        <pc:picChg chg="add del mod">
          <ac:chgData name="Danilo José Granados" userId="bee369f06cde55e4" providerId="LiveId" clId="{26CA862B-7CC0-49B5-9129-28CD4CF9333B}" dt="2024-02-02T00:35:40.134" v="1090" actId="478"/>
          <ac:picMkLst>
            <pc:docMk/>
            <pc:sldMk cId="3293131006" sldId="256"/>
            <ac:picMk id="1026" creationId="{11C0317C-CF4C-8DA2-7F14-62533A339BC1}"/>
          </ac:picMkLst>
        </pc:picChg>
        <pc:cxnChg chg="mod">
          <ac:chgData name="Danilo José Granados" userId="bee369f06cde55e4" providerId="LiveId" clId="{26CA862B-7CC0-49B5-9129-28CD4CF9333B}" dt="2024-06-17T02:01:52.652" v="1302" actId="1076"/>
          <ac:cxnSpMkLst>
            <pc:docMk/>
            <pc:sldMk cId="3293131006" sldId="256"/>
            <ac:cxnSpMk id="18" creationId="{7F602812-6067-7BA9-DA38-897B742A352F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19" creationId="{75E8C5D0-BEBD-5B49-4B94-F4CEDFDF98BD}"/>
          </ac:cxnSpMkLst>
        </pc:cxnChg>
        <pc:cxnChg chg="mod">
          <ac:chgData name="Danilo José Granados" userId="bee369f06cde55e4" providerId="LiveId" clId="{26CA862B-7CC0-49B5-9129-28CD4CF9333B}" dt="2024-06-17T02:01:52.652" v="1302" actId="1076"/>
          <ac:cxnSpMkLst>
            <pc:docMk/>
            <pc:sldMk cId="3293131006" sldId="256"/>
            <ac:cxnSpMk id="27" creationId="{6C8E6602-8CED-D6C9-CACB-4D5ADD75558C}"/>
          </ac:cxnSpMkLst>
        </pc:cxnChg>
        <pc:cxnChg chg="mod">
          <ac:chgData name="Danilo José Granados" userId="bee369f06cde55e4" providerId="LiveId" clId="{26CA862B-7CC0-49B5-9129-28CD4CF9333B}" dt="2024-02-02T13:31:18.069" v="1120" actId="14100"/>
          <ac:cxnSpMkLst>
            <pc:docMk/>
            <pc:sldMk cId="3293131006" sldId="256"/>
            <ac:cxnSpMk id="29" creationId="{E44E48DC-28CE-2035-F596-FA6C4980003A}"/>
          </ac:cxnSpMkLst>
        </pc:cxnChg>
        <pc:cxnChg chg="mod">
          <ac:chgData name="Danilo José Granados" userId="bee369f06cde55e4" providerId="LiveId" clId="{26CA862B-7CC0-49B5-9129-28CD4CF9333B}" dt="2024-06-17T02:01:53.235" v="1303" actId="1076"/>
          <ac:cxnSpMkLst>
            <pc:docMk/>
            <pc:sldMk cId="3293131006" sldId="256"/>
            <ac:cxnSpMk id="32" creationId="{21977E75-1653-306D-3902-7445F3CABE58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34" creationId="{77A2D7B5-EF71-6B10-6435-597115056FD7}"/>
          </ac:cxnSpMkLst>
        </pc:cxnChg>
        <pc:cxnChg chg="del mod">
          <ac:chgData name="Danilo José Granados" userId="bee369f06cde55e4" providerId="LiveId" clId="{26CA862B-7CC0-49B5-9129-28CD4CF9333B}" dt="2024-01-31T19:10:22.824" v="74" actId="478"/>
          <ac:cxnSpMkLst>
            <pc:docMk/>
            <pc:sldMk cId="3293131006" sldId="256"/>
            <ac:cxnSpMk id="36" creationId="{08F2513E-FFF9-0BE2-804B-BD8BC0954BE8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38" creationId="{76C6D640-C86C-B2CF-E635-0549DBB3CC0B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39" creationId="{DF9828D9-205B-F7D3-C075-73CF6CFBC914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0" creationId="{BBEEB5AB-F558-E2FF-B4CE-0EA121293CEE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1" creationId="{C61B49F5-40E4-DC10-D4BB-E7D8B0EAB872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2" creationId="{7F95AE0A-FBC0-4D9B-6221-5D90E044B664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3" creationId="{2A10F8F9-B994-20B6-DFC7-264ED1E4EED0}"/>
          </ac:cxnSpMkLst>
        </pc:cxnChg>
        <pc:cxnChg chg="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44" creationId="{B3410311-51D8-A44A-9893-6CEC84C5711F}"/>
          </ac:cxnSpMkLst>
        </pc:cxnChg>
        <pc:cxnChg chg="mod">
          <ac:chgData name="Danilo José Granados" userId="bee369f06cde55e4" providerId="LiveId" clId="{26CA862B-7CC0-49B5-9129-28CD4CF9333B}" dt="2024-06-17T02:01:53.235" v="1303" actId="1076"/>
          <ac:cxnSpMkLst>
            <pc:docMk/>
            <pc:sldMk cId="3293131006" sldId="256"/>
            <ac:cxnSpMk id="46" creationId="{5F7FA952-A54D-298C-EDB2-C5F976AF30C5}"/>
          </ac:cxnSpMkLst>
        </pc:cxnChg>
        <pc:cxnChg chg="add mod">
          <ac:chgData name="Danilo José Granados" userId="bee369f06cde55e4" providerId="LiveId" clId="{26CA862B-7CC0-49B5-9129-28CD4CF9333B}" dt="2024-02-02T00:31:03.392" v="1009" actId="1037"/>
          <ac:cxnSpMkLst>
            <pc:docMk/>
            <pc:sldMk cId="3293131006" sldId="256"/>
            <ac:cxnSpMk id="52" creationId="{E423DC88-CAF5-4B01-61F5-11ED39AE4C6C}"/>
          </ac:cxnSpMkLst>
        </pc:cxnChg>
      </pc:sldChg>
      <pc:sldChg chg="addSp delSp modSp add mod setBg setClrOvrMap delDesignElem">
        <pc:chgData name="Danilo José Granados" userId="bee369f06cde55e4" providerId="LiveId" clId="{26CA862B-7CC0-49B5-9129-28CD4CF9333B}" dt="2024-02-02T23:11:21.698" v="1296"/>
        <pc:sldMkLst>
          <pc:docMk/>
          <pc:sldMk cId="3428127101" sldId="257"/>
        </pc:sldMkLst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" creationId="{9650534A-4756-8A03-5A50-F9B6B920613B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3" creationId="{D786EE7D-7365-1F75-8FF3-E90048DD5AC4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5" creationId="{1AC57212-8A04-6DFC-2781-92FBEAEAD92F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6" creationId="{1D3D41AC-E78D-FC7F-24C0-727878082D18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7" creationId="{FE605AB5-FA01-680B-4955-ACF5DA0AC595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8" creationId="{C4D8D075-F8E0-6AC7-1F03-7E90F9C01E75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9" creationId="{DEC68BE0-DA4E-1885-7C02-EA0BB0A53160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0" creationId="{FC6FA804-FB7E-4651-DB0D-DD1DC1F3FAD4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1" creationId="{87F2E886-C664-E673-B19D-81E708DD3907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2" creationId="{3013EE45-FF90-497F-795C-99DE49F87697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3" creationId="{A04F63F2-E48B-5E08-2F36-4AA98BB0EBA0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4" creationId="{DA377DE5-CA89-A9A6-C5A1-B62D1FE32B43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5" creationId="{B3E112BA-F6E4-4CE4-5700-ED9CDEB85398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16" creationId="{C1E424B9-41EB-4B44-9A24-D5D446A91354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1" creationId="{D3CCFB09-8DBA-265D-DF85-0C34608B100D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2" creationId="{1D55D719-C4EA-9D2C-CDA9-BCAA0BABB223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3" creationId="{3DD4896E-3637-8176-005F-8027D82FF6B8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4" creationId="{8776D977-A138-3DD4-2B03-119A2CB2CB30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5" creationId="{9A3D9BFE-A469-B41E-E532-A1F066D10FA2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26" creationId="{2A522C79-F20F-D08E-6F14-7D0AF8311A3D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30" creationId="{D9E003CC-203F-4E8D-8949-2F669133D0E3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36" creationId="{78F4F898-2AB3-00CF-22D1-0C9A55941225}"/>
          </ac:spMkLst>
        </pc:spChg>
        <pc:spChg chg="add del">
          <ac:chgData name="Danilo José Granados" userId="bee369f06cde55e4" providerId="LiveId" clId="{26CA862B-7CC0-49B5-9129-28CD4CF9333B}" dt="2024-02-02T22:48:51.866" v="1132" actId="26606"/>
          <ac:spMkLst>
            <pc:docMk/>
            <pc:sldMk cId="3428127101" sldId="257"/>
            <ac:spMk id="47" creationId="{C463B99A-73EE-4FBB-B7C4-F9F9BCC25C65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48" creationId="{F3060C83-F051-4F0E-ABAD-AA0DFC48B218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49" creationId="{83C98ABE-055B-441F-B07E-44F97F083C39}"/>
          </ac:spMkLst>
        </pc:spChg>
        <pc:spChg chg="add del">
          <ac:chgData name="Danilo José Granados" userId="bee369f06cde55e4" providerId="LiveId" clId="{26CA862B-7CC0-49B5-9129-28CD4CF9333B}" dt="2024-02-02T22:48:51.866" v="1132" actId="26606"/>
          <ac:spMkLst>
            <pc:docMk/>
            <pc:sldMk cId="3428127101" sldId="257"/>
            <ac:spMk id="50" creationId="{2D2B266D-3625-4584-A5C3-7D3F672CFF30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51" creationId="{29FDB030-9B49-4CED-8CCD-4D99382388AC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53" creationId="{3783CA14-24A1-485C-8B30-D6A5D87987AD}"/>
          </ac:spMkLst>
        </pc:spChg>
        <pc:spChg chg="add del">
          <ac:chgData name="Danilo José Granados" userId="bee369f06cde55e4" providerId="LiveId" clId="{26CA862B-7CC0-49B5-9129-28CD4CF9333B}" dt="2024-02-02T22:48:51.866" v="1132" actId="26606"/>
          <ac:spMkLst>
            <pc:docMk/>
            <pc:sldMk cId="3428127101" sldId="257"/>
            <ac:spMk id="54" creationId="{A5D2A5D1-BA0D-47D3-B051-DA7743C46E28}"/>
          </ac:spMkLst>
        </pc:spChg>
        <pc:spChg chg="del">
          <ac:chgData name="Danilo José Granados" userId="bee369f06cde55e4" providerId="LiveId" clId="{26CA862B-7CC0-49B5-9129-28CD4CF9333B}" dt="2024-02-02T22:43:30.519" v="1122" actId="478"/>
          <ac:spMkLst>
            <pc:docMk/>
            <pc:sldMk cId="3428127101" sldId="257"/>
            <ac:spMk id="56" creationId="{C2B2A8FA-9EE4-417F-9873-0200856D24A1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58" creationId="{9A97C86A-04D6-40F7-AE84-31AB43E6A846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60" creationId="{FF9F2414-84E8-453E-B1F3-389FDE8192D9}"/>
          </ac:spMkLst>
        </pc:spChg>
        <pc:spChg chg="add del">
          <ac:chgData name="Danilo José Granados" userId="bee369f06cde55e4" providerId="LiveId" clId="{26CA862B-7CC0-49B5-9129-28CD4CF9333B}" dt="2024-02-02T22:49:02.288" v="1134" actId="26606"/>
          <ac:spMkLst>
            <pc:docMk/>
            <pc:sldMk cId="3428127101" sldId="257"/>
            <ac:spMk id="62" creationId="{3ECA69A1-7536-43AC-85EF-C7106179F5ED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3" creationId="{29FDB030-9B49-4CED-8CCD-4D99382388AC}"/>
          </ac:spMkLst>
        </pc:spChg>
        <pc:spChg chg="add del">
          <ac:chgData name="Danilo José Granados" userId="bee369f06cde55e4" providerId="LiveId" clId="{26CA862B-7CC0-49B5-9129-28CD4CF9333B}" dt="2024-02-02T22:50:30.136" v="1143" actId="26606"/>
          <ac:spMkLst>
            <pc:docMk/>
            <pc:sldMk cId="3428127101" sldId="257"/>
            <ac:spMk id="64" creationId="{7C1E5815-D54C-487F-A054-6D4930ADE3DF}"/>
          </ac:spMkLst>
        </pc:spChg>
        <pc:spChg chg="add del">
          <ac:chgData name="Danilo José Granados" userId="bee369f06cde55e4" providerId="LiveId" clId="{26CA862B-7CC0-49B5-9129-28CD4CF9333B}" dt="2024-02-02T22:50:30.136" v="1143" actId="26606"/>
          <ac:spMkLst>
            <pc:docMk/>
            <pc:sldMk cId="3428127101" sldId="257"/>
            <ac:spMk id="65" creationId="{736F0DFD-0954-464F-BF12-DD2E6F6E0380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6" creationId="{F3060C83-F051-4F0E-ABAD-AA0DFC48B218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7" creationId="{3783CA14-24A1-485C-8B30-D6A5D87987AD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8" creationId="{83C98ABE-055B-441F-B07E-44F97F083C39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69" creationId="{9A97C86A-04D6-40F7-AE84-31AB43E6A846}"/>
          </ac:spMkLst>
        </pc:spChg>
        <pc:spChg chg="add del">
          <ac:chgData name="Danilo José Granados" userId="bee369f06cde55e4" providerId="LiveId" clId="{26CA862B-7CC0-49B5-9129-28CD4CF9333B}" dt="2024-02-02T22:51:31.212" v="1158"/>
          <ac:spMkLst>
            <pc:docMk/>
            <pc:sldMk cId="3428127101" sldId="257"/>
            <ac:spMk id="70" creationId="{86FF76B9-219D-4469-AF87-0236D29032F1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71" creationId="{FF9F2414-84E8-453E-B1F3-389FDE8192D9}"/>
          </ac:spMkLst>
        </pc:spChg>
        <pc:spChg chg="add del">
          <ac:chgData name="Danilo José Granados" userId="bee369f06cde55e4" providerId="LiveId" clId="{26CA862B-7CC0-49B5-9129-28CD4CF9333B}" dt="2024-02-02T23:00:21.600" v="1222" actId="26606"/>
          <ac:spMkLst>
            <pc:docMk/>
            <pc:sldMk cId="3428127101" sldId="257"/>
            <ac:spMk id="73" creationId="{C7F55EAC-550A-4BDD-9099-3F20B8FA0EBC}"/>
          </ac:spMkLst>
        </pc:spChg>
        <pc:spChg chg="add del">
          <ac:chgData name="Danilo José Granados" userId="bee369f06cde55e4" providerId="LiveId" clId="{26CA862B-7CC0-49B5-9129-28CD4CF9333B}" dt="2024-02-02T23:00:21.600" v="1222" actId="26606"/>
          <ac:spMkLst>
            <pc:docMk/>
            <pc:sldMk cId="3428127101" sldId="257"/>
            <ac:spMk id="74" creationId="{DC4F5A5F-493F-49AE-89B6-D5AF5EBC8B0E}"/>
          </ac:spMkLst>
        </pc:spChg>
        <pc:spChg chg="add del">
          <ac:chgData name="Danilo José Granados" userId="bee369f06cde55e4" providerId="LiveId" clId="{26CA862B-7CC0-49B5-9129-28CD4CF9333B}" dt="2024-02-02T22:51:36.891" v="1160" actId="26606"/>
          <ac:spMkLst>
            <pc:docMk/>
            <pc:sldMk cId="3428127101" sldId="257"/>
            <ac:spMk id="75" creationId="{3ECA69A1-7536-43AC-85EF-C7106179F5ED}"/>
          </ac:spMkLst>
        </pc:spChg>
        <pc:spChg chg="add del">
          <ac:chgData name="Danilo José Granados" userId="bee369f06cde55e4" providerId="LiveId" clId="{26CA862B-7CC0-49B5-9129-28CD4CF9333B}" dt="2024-02-02T22:51:31.212" v="1158"/>
          <ac:spMkLst>
            <pc:docMk/>
            <pc:sldMk cId="3428127101" sldId="257"/>
            <ac:spMk id="76" creationId="{2E80C965-DB6D-4F81-9E9E-B027384D0BD6}"/>
          </ac:spMkLst>
        </pc:spChg>
        <pc:spChg chg="add del">
          <ac:chgData name="Danilo José Granados" userId="bee369f06cde55e4" providerId="LiveId" clId="{26CA862B-7CC0-49B5-9129-28CD4CF9333B}" dt="2024-02-02T22:51:48.228" v="1162" actId="26606"/>
          <ac:spMkLst>
            <pc:docMk/>
            <pc:sldMk cId="3428127101" sldId="257"/>
            <ac:spMk id="77" creationId="{B9FF99BD-075F-4761-A995-6FC574BD25EA}"/>
          </ac:spMkLst>
        </pc:spChg>
        <pc:spChg chg="add del">
          <ac:chgData name="Danilo José Granados" userId="bee369f06cde55e4" providerId="LiveId" clId="{26CA862B-7CC0-49B5-9129-28CD4CF9333B}" dt="2024-02-02T22:51:31.212" v="1158"/>
          <ac:spMkLst>
            <pc:docMk/>
            <pc:sldMk cId="3428127101" sldId="257"/>
            <ac:spMk id="78" creationId="{633C5E46-DAC5-4661-9C87-22B08E2A512F}"/>
          </ac:spMkLst>
        </pc:spChg>
        <pc:spChg chg="add del">
          <ac:chgData name="Danilo José Granados" userId="bee369f06cde55e4" providerId="LiveId" clId="{26CA862B-7CC0-49B5-9129-28CD4CF9333B}" dt="2024-02-02T22:51:48.228" v="1162" actId="26606"/>
          <ac:spMkLst>
            <pc:docMk/>
            <pc:sldMk cId="3428127101" sldId="257"/>
            <ac:spMk id="79" creationId="{A7B21A54-9BA3-4EA9-B460-5A829ADD9051}"/>
          </ac:spMkLst>
        </pc:spChg>
        <pc:spChg chg="add del">
          <ac:chgData name="Danilo José Granados" userId="bee369f06cde55e4" providerId="LiveId" clId="{26CA862B-7CC0-49B5-9129-28CD4CF9333B}" dt="2024-02-02T22:51:48.228" v="1162" actId="26606"/>
          <ac:spMkLst>
            <pc:docMk/>
            <pc:sldMk cId="3428127101" sldId="257"/>
            <ac:spMk id="80" creationId="{6FA8F714-B9D8-488A-8CCA-E9948FF913A9}"/>
          </ac:spMkLst>
        </pc:spChg>
        <pc:spChg chg="add del">
          <ac:chgData name="Danilo José Granados" userId="bee369f06cde55e4" providerId="LiveId" clId="{26CA862B-7CC0-49B5-9129-28CD4CF9333B}" dt="2024-02-02T22:53:29.962" v="1164" actId="26606"/>
          <ac:spMkLst>
            <pc:docMk/>
            <pc:sldMk cId="3428127101" sldId="257"/>
            <ac:spMk id="81" creationId="{C7F55EAC-550A-4BDD-9099-3F20B8FA0EBC}"/>
          </ac:spMkLst>
        </pc:spChg>
        <pc:spChg chg="add del">
          <ac:chgData name="Danilo José Granados" userId="bee369f06cde55e4" providerId="LiveId" clId="{26CA862B-7CC0-49B5-9129-28CD4CF9333B}" dt="2024-02-02T22:53:29.962" v="1164" actId="26606"/>
          <ac:spMkLst>
            <pc:docMk/>
            <pc:sldMk cId="3428127101" sldId="257"/>
            <ac:spMk id="82" creationId="{DC4F5A5F-493F-49AE-89B6-D5AF5EBC8B0E}"/>
          </ac:spMkLst>
        </pc:spChg>
        <pc:spChg chg="add del">
          <ac:chgData name="Danilo José Granados" userId="bee369f06cde55e4" providerId="LiveId" clId="{26CA862B-7CC0-49B5-9129-28CD4CF9333B}" dt="2024-02-02T22:54:02.006" v="1168" actId="26606"/>
          <ac:spMkLst>
            <pc:docMk/>
            <pc:sldMk cId="3428127101" sldId="257"/>
            <ac:spMk id="83" creationId="{8950AD4C-6AF3-49F8-94E1-DBCAFB39478B}"/>
          </ac:spMkLst>
        </pc:spChg>
        <pc:spChg chg="add del">
          <ac:chgData name="Danilo José Granados" userId="bee369f06cde55e4" providerId="LiveId" clId="{26CA862B-7CC0-49B5-9129-28CD4CF9333B}" dt="2024-02-02T22:53:31.499" v="1166" actId="26606"/>
          <ac:spMkLst>
            <pc:docMk/>
            <pc:sldMk cId="3428127101" sldId="257"/>
            <ac:spMk id="84" creationId="{DA2E7C1E-2B5A-4BBA-AE51-1CD8C19309D7}"/>
          </ac:spMkLst>
        </pc:spChg>
        <pc:spChg chg="add del">
          <ac:chgData name="Danilo José Granados" userId="bee369f06cde55e4" providerId="LiveId" clId="{26CA862B-7CC0-49B5-9129-28CD4CF9333B}" dt="2024-02-02T22:53:31.499" v="1166" actId="26606"/>
          <ac:spMkLst>
            <pc:docMk/>
            <pc:sldMk cId="3428127101" sldId="257"/>
            <ac:spMk id="85" creationId="{43DF76B1-5174-4FAF-9D19-FFEE98426836}"/>
          </ac:spMkLst>
        </pc:spChg>
        <pc:spChg chg="add del">
          <ac:chgData name="Danilo José Granados" userId="bee369f06cde55e4" providerId="LiveId" clId="{26CA862B-7CC0-49B5-9129-28CD4CF9333B}" dt="2024-02-02T22:54:02.006" v="1168" actId="26606"/>
          <ac:spMkLst>
            <pc:docMk/>
            <pc:sldMk cId="3428127101" sldId="257"/>
            <ac:spMk id="86" creationId="{0ACBD85E-A404-45CB-B532-1039E479D4C6}"/>
          </ac:spMkLst>
        </pc:spChg>
        <pc:spChg chg="add del">
          <ac:chgData name="Danilo José Granados" userId="bee369f06cde55e4" providerId="LiveId" clId="{26CA862B-7CC0-49B5-9129-28CD4CF9333B}" dt="2024-02-02T22:54:02.006" v="1168" actId="26606"/>
          <ac:spMkLst>
            <pc:docMk/>
            <pc:sldMk cId="3428127101" sldId="257"/>
            <ac:spMk id="87" creationId="{DB1626B1-BAC7-4893-A5AC-620597685187}"/>
          </ac:spMkLst>
        </pc:spChg>
        <pc:spChg chg="add del">
          <ac:chgData name="Danilo José Granados" userId="bee369f06cde55e4" providerId="LiveId" clId="{26CA862B-7CC0-49B5-9129-28CD4CF9333B}" dt="2024-02-02T22:54:02.006" v="1168" actId="26606"/>
          <ac:spMkLst>
            <pc:docMk/>
            <pc:sldMk cId="3428127101" sldId="257"/>
            <ac:spMk id="88" creationId="{D64E9910-51FE-45BF-973D-9D2401FD3C63}"/>
          </ac:spMkLst>
        </pc:spChg>
        <pc:spChg chg="add del">
          <ac:chgData name="Danilo José Granados" userId="bee369f06cde55e4" providerId="LiveId" clId="{26CA862B-7CC0-49B5-9129-28CD4CF9333B}" dt="2024-02-02T22:54:16.956" v="1170" actId="26606"/>
          <ac:spMkLst>
            <pc:docMk/>
            <pc:sldMk cId="3428127101" sldId="257"/>
            <ac:spMk id="90" creationId="{22F15A2D-2324-487D-A02A-BF46C5C580EB}"/>
          </ac:spMkLst>
        </pc:spChg>
        <pc:spChg chg="add del">
          <ac:chgData name="Danilo José Granados" userId="bee369f06cde55e4" providerId="LiveId" clId="{26CA862B-7CC0-49B5-9129-28CD4CF9333B}" dt="2024-02-02T22:54:16.956" v="1170" actId="26606"/>
          <ac:spMkLst>
            <pc:docMk/>
            <pc:sldMk cId="3428127101" sldId="257"/>
            <ac:spMk id="91" creationId="{2AEAFA59-923A-4F54-8B49-44C970BCC323}"/>
          </ac:spMkLst>
        </pc:spChg>
        <pc:spChg chg="add del">
          <ac:chgData name="Danilo José Granados" userId="bee369f06cde55e4" providerId="LiveId" clId="{26CA862B-7CC0-49B5-9129-28CD4CF9333B}" dt="2024-02-02T22:54:16.956" v="1170" actId="26606"/>
          <ac:spMkLst>
            <pc:docMk/>
            <pc:sldMk cId="3428127101" sldId="257"/>
            <ac:spMk id="92" creationId="{C37E9D4B-7BFA-4D10-B666-547BAC499469}"/>
          </ac:spMkLst>
        </pc:spChg>
        <pc:spChg chg="add del">
          <ac:chgData name="Danilo José Granados" userId="bee369f06cde55e4" providerId="LiveId" clId="{26CA862B-7CC0-49B5-9129-28CD4CF9333B}" dt="2024-02-02T22:54:22.300" v="1172" actId="26606"/>
          <ac:spMkLst>
            <pc:docMk/>
            <pc:sldMk cId="3428127101" sldId="257"/>
            <ac:spMk id="94" creationId="{B9FF99BD-075F-4761-A995-6FC574BD25EA}"/>
          </ac:spMkLst>
        </pc:spChg>
        <pc:spChg chg="add del">
          <ac:chgData name="Danilo José Granados" userId="bee369f06cde55e4" providerId="LiveId" clId="{26CA862B-7CC0-49B5-9129-28CD4CF9333B}" dt="2024-02-02T22:54:22.300" v="1172" actId="26606"/>
          <ac:spMkLst>
            <pc:docMk/>
            <pc:sldMk cId="3428127101" sldId="257"/>
            <ac:spMk id="95" creationId="{A7B21A54-9BA3-4EA9-B460-5A829ADD9051}"/>
          </ac:spMkLst>
        </pc:spChg>
        <pc:spChg chg="add del">
          <ac:chgData name="Danilo José Granados" userId="bee369f06cde55e4" providerId="LiveId" clId="{26CA862B-7CC0-49B5-9129-28CD4CF9333B}" dt="2024-02-02T22:54:22.300" v="1172" actId="26606"/>
          <ac:spMkLst>
            <pc:docMk/>
            <pc:sldMk cId="3428127101" sldId="257"/>
            <ac:spMk id="96" creationId="{6FA8F714-B9D8-488A-8CCA-E9948FF913A9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97" creationId="{F3060C83-F051-4F0E-ABAD-AA0DFC48B218}"/>
          </ac:spMkLst>
        </pc:spChg>
        <pc:spChg chg="add del">
          <ac:chgData name="Danilo José Granados" userId="bee369f06cde55e4" providerId="LiveId" clId="{26CA862B-7CC0-49B5-9129-28CD4CF9333B}" dt="2024-02-02T23:00:13.722" v="1220"/>
          <ac:spMkLst>
            <pc:docMk/>
            <pc:sldMk cId="3428127101" sldId="257"/>
            <ac:spMk id="98" creationId="{86FF76B9-219D-4469-AF87-0236D29032F1}"/>
          </ac:spMkLst>
        </pc:spChg>
        <pc:spChg chg="add del">
          <ac:chgData name="Danilo José Granados" userId="bee369f06cde55e4" providerId="LiveId" clId="{26CA862B-7CC0-49B5-9129-28CD4CF9333B}" dt="2024-02-02T23:00:13.722" v="1220"/>
          <ac:spMkLst>
            <pc:docMk/>
            <pc:sldMk cId="3428127101" sldId="257"/>
            <ac:spMk id="102" creationId="{2E80C965-DB6D-4F81-9E9E-B027384D0BD6}"/>
          </ac:spMkLst>
        </pc:spChg>
        <pc:spChg chg="add del">
          <ac:chgData name="Danilo José Granados" userId="bee369f06cde55e4" providerId="LiveId" clId="{26CA862B-7CC0-49B5-9129-28CD4CF9333B}" dt="2024-02-02T23:00:13.722" v="1220"/>
          <ac:spMkLst>
            <pc:docMk/>
            <pc:sldMk cId="3428127101" sldId="257"/>
            <ac:spMk id="103" creationId="{633C5E46-DAC5-4661-9C87-22B08E2A512F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4" creationId="{83C98ABE-055B-441F-B07E-44F97F083C39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5" creationId="{29FDB030-9B49-4CED-8CCD-4D99382388AC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6" creationId="{3783CA14-24A1-485C-8B30-D6A5D87987AD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7" creationId="{9A97C86A-04D6-40F7-AE84-31AB43E6A846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8" creationId="{FF9F2414-84E8-453E-B1F3-389FDE8192D9}"/>
          </ac:spMkLst>
        </pc:spChg>
        <pc:spChg chg="add del">
          <ac:chgData name="Danilo José Granados" userId="bee369f06cde55e4" providerId="LiveId" clId="{26CA862B-7CC0-49B5-9129-28CD4CF9333B}" dt="2024-02-02T23:00:28.661" v="1224" actId="26606"/>
          <ac:spMkLst>
            <pc:docMk/>
            <pc:sldMk cId="3428127101" sldId="257"/>
            <ac:spMk id="109" creationId="{3ECA69A1-7536-43AC-85EF-C7106179F5ED}"/>
          </ac:spMkLst>
        </pc:spChg>
        <pc:spChg chg="add del">
          <ac:chgData name="Danilo José Granados" userId="bee369f06cde55e4" providerId="LiveId" clId="{26CA862B-7CC0-49B5-9129-28CD4CF9333B}" dt="2024-02-02T23:01:59.619" v="1226" actId="26606"/>
          <ac:spMkLst>
            <pc:docMk/>
            <pc:sldMk cId="3428127101" sldId="257"/>
            <ac:spMk id="110" creationId="{C7F55EAC-550A-4BDD-9099-3F20B8FA0EBC}"/>
          </ac:spMkLst>
        </pc:spChg>
        <pc:spChg chg="add del">
          <ac:chgData name="Danilo José Granados" userId="bee369f06cde55e4" providerId="LiveId" clId="{26CA862B-7CC0-49B5-9129-28CD4CF9333B}" dt="2024-02-02T23:01:59.619" v="1226" actId="26606"/>
          <ac:spMkLst>
            <pc:docMk/>
            <pc:sldMk cId="3428127101" sldId="257"/>
            <ac:spMk id="111" creationId="{DC4F5A5F-493F-49AE-89B6-D5AF5EBC8B0E}"/>
          </ac:spMkLst>
        </pc:spChg>
        <pc:spChg chg="add del">
          <ac:chgData name="Danilo José Granados" userId="bee369f06cde55e4" providerId="LiveId" clId="{26CA862B-7CC0-49B5-9129-28CD4CF9333B}" dt="2024-02-02T23:02:03.808" v="1228" actId="26606"/>
          <ac:spMkLst>
            <pc:docMk/>
            <pc:sldMk cId="3428127101" sldId="257"/>
            <ac:spMk id="112" creationId="{7C1E5815-D54C-487F-A054-6D4930ADE3DF}"/>
          </ac:spMkLst>
        </pc:spChg>
        <pc:spChg chg="add del">
          <ac:chgData name="Danilo José Granados" userId="bee369f06cde55e4" providerId="LiveId" clId="{26CA862B-7CC0-49B5-9129-28CD4CF9333B}" dt="2024-02-02T23:02:03.808" v="1228" actId="26606"/>
          <ac:spMkLst>
            <pc:docMk/>
            <pc:sldMk cId="3428127101" sldId="257"/>
            <ac:spMk id="113" creationId="{736F0DFD-0954-464F-BF12-DD2E6F6E0380}"/>
          </ac:spMkLst>
        </pc:spChg>
        <pc:spChg chg="add del">
          <ac:chgData name="Danilo José Granados" userId="bee369f06cde55e4" providerId="LiveId" clId="{26CA862B-7CC0-49B5-9129-28CD4CF9333B}" dt="2024-02-02T23:02:09.792" v="1230" actId="26606"/>
          <ac:spMkLst>
            <pc:docMk/>
            <pc:sldMk cId="3428127101" sldId="257"/>
            <ac:spMk id="114" creationId="{5F879AC3-D4CE-493C-ADC7-06205677F4F8}"/>
          </ac:spMkLst>
        </pc:spChg>
        <pc:spChg chg="add del">
          <ac:chgData name="Danilo José Granados" userId="bee369f06cde55e4" providerId="LiveId" clId="{26CA862B-7CC0-49B5-9129-28CD4CF9333B}" dt="2024-02-02T23:02:09.792" v="1230" actId="26606"/>
          <ac:spMkLst>
            <pc:docMk/>
            <pc:sldMk cId="3428127101" sldId="257"/>
            <ac:spMk id="115" creationId="{736F0DFD-0954-464F-BF12-DD2E6F6E0380}"/>
          </ac:spMkLst>
        </pc:spChg>
        <pc:spChg chg="add del">
          <ac:chgData name="Danilo José Granados" userId="bee369f06cde55e4" providerId="LiveId" clId="{26CA862B-7CC0-49B5-9129-28CD4CF9333B}" dt="2024-02-02T23:02:12.582" v="1232" actId="26606"/>
          <ac:spMkLst>
            <pc:docMk/>
            <pc:sldMk cId="3428127101" sldId="257"/>
            <ac:spMk id="117" creationId="{22F15A2D-2324-487D-A02A-BF46C5C580EB}"/>
          </ac:spMkLst>
        </pc:spChg>
        <pc:spChg chg="add del">
          <ac:chgData name="Danilo José Granados" userId="bee369f06cde55e4" providerId="LiveId" clId="{26CA862B-7CC0-49B5-9129-28CD4CF9333B}" dt="2024-02-02T23:02:12.582" v="1232" actId="26606"/>
          <ac:spMkLst>
            <pc:docMk/>
            <pc:sldMk cId="3428127101" sldId="257"/>
            <ac:spMk id="118" creationId="{17A7F34E-D418-47E2-9F86-2C45BBC31210}"/>
          </ac:spMkLst>
        </pc:spChg>
        <pc:spChg chg="add del">
          <ac:chgData name="Danilo José Granados" userId="bee369f06cde55e4" providerId="LiveId" clId="{26CA862B-7CC0-49B5-9129-28CD4CF9333B}" dt="2024-02-02T23:02:12.582" v="1232" actId="26606"/>
          <ac:spMkLst>
            <pc:docMk/>
            <pc:sldMk cId="3428127101" sldId="257"/>
            <ac:spMk id="119" creationId="{2AEAFA59-923A-4F54-8B49-44C970BCC323}"/>
          </ac:spMkLst>
        </pc:spChg>
        <pc:spChg chg="add del">
          <ac:chgData name="Danilo José Granados" userId="bee369f06cde55e4" providerId="LiveId" clId="{26CA862B-7CC0-49B5-9129-28CD4CF9333B}" dt="2024-02-02T23:07:02.130" v="1258" actId="478"/>
          <ac:spMkLst>
            <pc:docMk/>
            <pc:sldMk cId="3428127101" sldId="257"/>
            <ac:spMk id="120" creationId="{17EFA838-2EE8-BCA5-D425-1583EE60D3E8}"/>
          </ac:spMkLst>
        </pc:spChg>
        <pc:spChg chg="add del">
          <ac:chgData name="Danilo José Granados" userId="bee369f06cde55e4" providerId="LiveId" clId="{26CA862B-7CC0-49B5-9129-28CD4CF9333B}" dt="2024-02-02T23:02:22.543" v="1234" actId="26606"/>
          <ac:spMkLst>
            <pc:docMk/>
            <pc:sldMk cId="3428127101" sldId="257"/>
            <ac:spMk id="121" creationId="{8DAAB828-02C8-4111-AC14-FF5ACEDDFE37}"/>
          </ac:spMkLst>
        </pc:spChg>
        <pc:grpChg chg="add del">
          <ac:chgData name="Danilo José Granados" userId="bee369f06cde55e4" providerId="LiveId" clId="{26CA862B-7CC0-49B5-9129-28CD4CF9333B}" dt="2024-02-02T22:51:31.212" v="1158"/>
          <ac:grpSpMkLst>
            <pc:docMk/>
            <pc:sldMk cId="3428127101" sldId="257"/>
            <ac:grpSpMk id="72" creationId="{DB88BD78-87E1-424D-B479-C37D8E41B12E}"/>
          </ac:grpSpMkLst>
        </pc:grpChg>
        <pc:grpChg chg="add del">
          <ac:chgData name="Danilo José Granados" userId="bee369f06cde55e4" providerId="LiveId" clId="{26CA862B-7CC0-49B5-9129-28CD4CF9333B}" dt="2024-02-02T23:00:13.722" v="1220"/>
          <ac:grpSpMkLst>
            <pc:docMk/>
            <pc:sldMk cId="3428127101" sldId="257"/>
            <ac:grpSpMk id="99" creationId="{DB88BD78-87E1-424D-B479-C37D8E41B12E}"/>
          </ac:grpSpMkLst>
        </pc:grpChg>
        <pc:grpChg chg="add del">
          <ac:chgData name="Danilo José Granados" userId="bee369f06cde55e4" providerId="LiveId" clId="{26CA862B-7CC0-49B5-9129-28CD4CF9333B}" dt="2024-02-02T23:02:22.543" v="1234" actId="26606"/>
          <ac:grpSpMkLst>
            <pc:docMk/>
            <pc:sldMk cId="3428127101" sldId="257"/>
            <ac:grpSpMk id="122" creationId="{C32D4553-E775-4F16-9A6F-FED8D166A5B7}"/>
          </ac:grpSpMkLst>
        </pc:grpChg>
        <pc:graphicFrameChg chg="del">
          <ac:chgData name="Danilo José Granados" userId="bee369f06cde55e4" providerId="LiveId" clId="{26CA862B-7CC0-49B5-9129-28CD4CF9333B}" dt="2024-02-02T22:43:30.519" v="1122" actId="478"/>
          <ac:graphicFrameMkLst>
            <pc:docMk/>
            <pc:sldMk cId="3428127101" sldId="257"/>
            <ac:graphicFrameMk id="4" creationId="{5D4E07B2-DA59-BDA8-DB76-342E72D03FA1}"/>
          </ac:graphicFrameMkLst>
        </pc:graphicFrameChg>
        <pc:graphicFrameChg chg="add mod">
          <ac:chgData name="Danilo José Granados" userId="bee369f06cde55e4" providerId="LiveId" clId="{26CA862B-7CC0-49B5-9129-28CD4CF9333B}" dt="2024-02-02T22:43:36.540" v="1125"/>
          <ac:graphicFrameMkLst>
            <pc:docMk/>
            <pc:sldMk cId="3428127101" sldId="257"/>
            <ac:graphicFrameMk id="17" creationId="{C5A3750F-796A-B754-A4F3-EE6043B57C29}"/>
          </ac:graphicFrameMkLst>
        </pc:graphicFrameChg>
        <pc:graphicFrameChg chg="add mod">
          <ac:chgData name="Danilo José Granados" userId="bee369f06cde55e4" providerId="LiveId" clId="{26CA862B-7CC0-49B5-9129-28CD4CF9333B}" dt="2024-02-02T22:43:49.682" v="1126"/>
          <ac:graphicFrameMkLst>
            <pc:docMk/>
            <pc:sldMk cId="3428127101" sldId="257"/>
            <ac:graphicFrameMk id="31" creationId="{7E4F938A-8D4E-7B17-C3C1-D7C10E34B5FE}"/>
          </ac:graphicFrameMkLst>
        </pc:graphicFrameChg>
        <pc:graphicFrameChg chg="add del mod">
          <ac:chgData name="Danilo José Granados" userId="bee369f06cde55e4" providerId="LiveId" clId="{26CA862B-7CC0-49B5-9129-28CD4CF9333B}" dt="2024-02-02T22:44:19.255" v="1129" actId="478"/>
          <ac:graphicFrameMkLst>
            <pc:docMk/>
            <pc:sldMk cId="3428127101" sldId="257"/>
            <ac:graphicFrameMk id="37" creationId="{5B1242A5-78F3-DAE3-99D2-BF341D580EA7}"/>
          </ac:graphicFrameMkLst>
        </pc:graphicFrameChg>
        <pc:graphicFrameChg chg="add del mod">
          <ac:chgData name="Danilo José Granados" userId="bee369f06cde55e4" providerId="LiveId" clId="{26CA862B-7CC0-49B5-9129-28CD4CF9333B}" dt="2024-02-02T22:50:06.198" v="1139" actId="478"/>
          <ac:graphicFrameMkLst>
            <pc:docMk/>
            <pc:sldMk cId="3428127101" sldId="257"/>
            <ac:graphicFrameMk id="45" creationId="{B43E4888-6D76-D9BA-3877-30CEA33A3489}"/>
          </ac:graphicFrameMkLst>
        </pc:graphicFrameChg>
        <pc:graphicFrameChg chg="del">
          <ac:chgData name="Danilo José Granados" userId="bee369f06cde55e4" providerId="LiveId" clId="{26CA862B-7CC0-49B5-9129-28CD4CF9333B}" dt="2024-02-02T22:43:30.519" v="1122" actId="478"/>
          <ac:graphicFrameMkLst>
            <pc:docMk/>
            <pc:sldMk cId="3428127101" sldId="257"/>
            <ac:graphicFrameMk id="57" creationId="{67C645A5-E6C6-C11D-7050-C9CF795E97BD}"/>
          </ac:graphicFrameMkLst>
        </pc:graphicFrameChg>
        <pc:graphicFrameChg chg="add mod">
          <ac:chgData name="Danilo José Granados" userId="bee369f06cde55e4" providerId="LiveId" clId="{26CA862B-7CC0-49B5-9129-28CD4CF9333B}" dt="2024-02-02T22:50:18.936" v="1140"/>
          <ac:graphicFrameMkLst>
            <pc:docMk/>
            <pc:sldMk cId="3428127101" sldId="257"/>
            <ac:graphicFrameMk id="59" creationId="{ED3A2D5F-8CF3-D094-C82A-6F86A93736B5}"/>
          </ac:graphicFrameMkLst>
        </pc:graphicFrameChg>
        <pc:graphicFrameChg chg="add mod modGraphic">
          <ac:chgData name="Danilo José Granados" userId="bee369f06cde55e4" providerId="LiveId" clId="{26CA862B-7CC0-49B5-9129-28CD4CF9333B}" dt="2024-02-02T23:11:21.698" v="1296"/>
          <ac:graphicFrameMkLst>
            <pc:docMk/>
            <pc:sldMk cId="3428127101" sldId="257"/>
            <ac:graphicFrameMk id="61" creationId="{DF1E1180-A957-2222-232F-D53DDE85826D}"/>
          </ac:graphicFrameMkLst>
        </pc:graphicFrameChg>
        <pc:graphicFrameChg chg="add mod">
          <ac:chgData name="Danilo José Granados" userId="bee369f06cde55e4" providerId="LiveId" clId="{26CA862B-7CC0-49B5-9129-28CD4CF9333B}" dt="2024-02-02T22:59:47.589" v="1215"/>
          <ac:graphicFrameMkLst>
            <pc:docMk/>
            <pc:sldMk cId="3428127101" sldId="257"/>
            <ac:graphicFrameMk id="89" creationId="{23E856F0-3A3A-08F2-B52F-C3DD11408117}"/>
          </ac:graphicFrameMkLst>
        </pc:graphicFrameChg>
        <pc:graphicFrameChg chg="add mod">
          <ac:chgData name="Danilo José Granados" userId="bee369f06cde55e4" providerId="LiveId" clId="{26CA862B-7CC0-49B5-9129-28CD4CF9333B}" dt="2024-02-02T22:59:58.794" v="1218"/>
          <ac:graphicFrameMkLst>
            <pc:docMk/>
            <pc:sldMk cId="3428127101" sldId="257"/>
            <ac:graphicFrameMk id="93" creationId="{1A05A399-061C-ADE4-2D8A-9B24B9CEB4F4}"/>
          </ac:graphicFrameMkLst>
        </pc:graphicFrameChg>
        <pc:graphicFrameChg chg="add mod">
          <ac:chgData name="Danilo José Granados" userId="bee369f06cde55e4" providerId="LiveId" clId="{26CA862B-7CC0-49B5-9129-28CD4CF9333B}" dt="2024-02-02T23:04:00.864" v="1240"/>
          <ac:graphicFrameMkLst>
            <pc:docMk/>
            <pc:sldMk cId="3428127101" sldId="257"/>
            <ac:graphicFrameMk id="116" creationId="{1A9DE1CF-5F11-1EC1-AB86-9F7C849BF557}"/>
          </ac:graphicFrameMkLst>
        </pc:graphicFrameChg>
        <pc:graphicFrameChg chg="add mod">
          <ac:chgData name="Danilo José Granados" userId="bee369f06cde55e4" providerId="LiveId" clId="{26CA862B-7CC0-49B5-9129-28CD4CF9333B}" dt="2024-02-02T23:10:40.869" v="1290"/>
          <ac:graphicFrameMkLst>
            <pc:docMk/>
            <pc:sldMk cId="3428127101" sldId="257"/>
            <ac:graphicFrameMk id="125" creationId="{E77DBDA4-D34E-DC52-D2F8-E10F5868A115}"/>
          </ac:graphicFrameMkLst>
        </pc:graphicFrameChg>
        <pc:picChg chg="del">
          <ac:chgData name="Danilo José Granados" userId="bee369f06cde55e4" providerId="LiveId" clId="{26CA862B-7CC0-49B5-9129-28CD4CF9333B}" dt="2024-02-02T22:43:30.519" v="1122" actId="478"/>
          <ac:picMkLst>
            <pc:docMk/>
            <pc:sldMk cId="3428127101" sldId="257"/>
            <ac:picMk id="20" creationId="{422AFCDE-587B-3E90-7B9C-75921BD369A2}"/>
          </ac:picMkLst>
        </pc:picChg>
        <pc:picChg chg="del">
          <ac:chgData name="Danilo José Granados" userId="bee369f06cde55e4" providerId="LiveId" clId="{26CA862B-7CC0-49B5-9129-28CD4CF9333B}" dt="2024-02-02T22:43:30.519" v="1122" actId="478"/>
          <ac:picMkLst>
            <pc:docMk/>
            <pc:sldMk cId="3428127101" sldId="257"/>
            <ac:picMk id="28" creationId="{853CFD4D-23DE-4A31-33FE-D9E50E5E6BAF}"/>
          </ac:picMkLst>
        </pc:picChg>
        <pc:picChg chg="add">
          <ac:chgData name="Danilo José Granados" userId="bee369f06cde55e4" providerId="LiveId" clId="{26CA862B-7CC0-49B5-9129-28CD4CF9333B}" dt="2024-02-02T22:44:02.867" v="1127"/>
          <ac:picMkLst>
            <pc:docMk/>
            <pc:sldMk cId="3428127101" sldId="257"/>
            <ac:picMk id="33" creationId="{8053587E-02D3-264C-041C-C04DF8E1015F}"/>
          </ac:picMkLst>
        </pc:picChg>
        <pc:picChg chg="del">
          <ac:chgData name="Danilo José Granados" userId="bee369f06cde55e4" providerId="LiveId" clId="{26CA862B-7CC0-49B5-9129-28CD4CF9333B}" dt="2024-02-02T22:43:30.519" v="1122" actId="478"/>
          <ac:picMkLst>
            <pc:docMk/>
            <pc:sldMk cId="3428127101" sldId="257"/>
            <ac:picMk id="35" creationId="{152FB430-0CCA-6DA4-67CD-5CD72CA8CF37}"/>
          </ac:picMkLst>
        </pc:picChg>
        <pc:picChg chg="del">
          <ac:chgData name="Danilo José Granados" userId="bee369f06cde55e4" providerId="LiveId" clId="{26CA862B-7CC0-49B5-9129-28CD4CF9333B}" dt="2024-02-02T22:43:30.519" v="1122" actId="478"/>
          <ac:picMkLst>
            <pc:docMk/>
            <pc:sldMk cId="3428127101" sldId="257"/>
            <ac:picMk id="55" creationId="{E40B89B6-5227-B790-327C-DBBB06844A01}"/>
          </ac:picMkLst>
        </pc:pic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18" creationId="{53D56212-815C-C174-F55C-C8B3EAE281C7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19" creationId="{454CF513-E6B8-D63C-9577-D33D5CCB0A6B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27" creationId="{5202AD00-2190-E1B9-5BD7-D47BDE2BA56B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29" creationId="{DE323DF1-2600-5577-A104-0D40F5553C06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32" creationId="{BE83AEDF-18FC-6F8D-7711-0E2DB4754B71}"/>
          </ac:cxnSpMkLst>
        </pc:cxnChg>
        <pc:cxnChg chg="del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34" creationId="{39F607A6-6686-98F1-8F07-EEB35C539D06}"/>
          </ac:cxnSpMkLst>
        </pc:cxnChg>
        <pc:cxnChg chg="del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38" creationId="{C1DF977D-65C0-8BFD-3412-8CA04C19F12C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39" creationId="{AADAABC0-331D-B4CA-C920-E8035D3E7927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0" creationId="{2B601770-F11F-1D9D-E1FF-7016C4EA1622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1" creationId="{08AF21E6-FF2E-EAB9-C05D-A1FEABB21E7C}"/>
          </ac:cxnSpMkLst>
        </pc:cxnChg>
        <pc:cxnChg chg="del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2" creationId="{A17F5ECE-1E3C-9CC4-1705-C6DCF2D0DB1E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3" creationId="{79B650A1-AF32-B7D7-75A6-0DDD73771670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4" creationId="{94363628-5A9F-5B24-43CF-B05D16613174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46" creationId="{F131F112-38D4-DD23-4F15-F9E5333AE498}"/>
          </ac:cxnSpMkLst>
        </pc:cxnChg>
        <pc:cxnChg chg="del mod">
          <ac:chgData name="Danilo José Granados" userId="bee369f06cde55e4" providerId="LiveId" clId="{26CA862B-7CC0-49B5-9129-28CD4CF9333B}" dt="2024-02-02T22:43:30.519" v="1122" actId="478"/>
          <ac:cxnSpMkLst>
            <pc:docMk/>
            <pc:sldMk cId="3428127101" sldId="257"/>
            <ac:cxnSpMk id="52" creationId="{D1455735-310A-8471-8D19-C2483F127889}"/>
          </ac:cxnSpMkLst>
        </pc:cxnChg>
      </pc:sldChg>
      <pc:sldChg chg="add del">
        <pc:chgData name="Danilo José Granados" userId="bee369f06cde55e4" providerId="LiveId" clId="{26CA862B-7CC0-49B5-9129-28CD4CF9333B}" dt="2024-02-02T22:43:33.257" v="1124"/>
        <pc:sldMkLst>
          <pc:docMk/>
          <pc:sldMk cId="382115662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14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918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434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20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28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3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7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573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43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93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48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0E0B805-1BA4-4D1C-BB31-7A9369EE73F8}" type="datetimeFigureOut">
              <a:rPr lang="es-CO" smtClean="0"/>
              <a:t>16/06/2024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98E7D5E-2ECA-4AAA-9DE8-72AF9A3033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5784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C0040CA-C04D-28B8-2267-25C8BDEC6657}"/>
              </a:ext>
            </a:extLst>
          </p:cNvPr>
          <p:cNvSpPr txBox="1"/>
          <p:nvPr/>
        </p:nvSpPr>
        <p:spPr>
          <a:xfrm>
            <a:off x="4042010" y="772715"/>
            <a:ext cx="683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UDM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9AA8E3-D5A1-8CE5-4F1E-8F3171F550A8}"/>
              </a:ext>
            </a:extLst>
          </p:cNvPr>
          <p:cNvSpPr txBox="1"/>
          <p:nvPr/>
        </p:nvSpPr>
        <p:spPr>
          <a:xfrm>
            <a:off x="3307080" y="767576"/>
            <a:ext cx="6399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UDR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2431F4-67F4-8B58-FB72-7D418DD7B721}"/>
              </a:ext>
            </a:extLst>
          </p:cNvPr>
          <p:cNvSpPr txBox="1"/>
          <p:nvPr/>
        </p:nvSpPr>
        <p:spPr>
          <a:xfrm>
            <a:off x="4389411" y="1716445"/>
            <a:ext cx="6254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AMF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EDD8E9-19C4-96EC-9330-92DA70B71C82}"/>
              </a:ext>
            </a:extLst>
          </p:cNvPr>
          <p:cNvSpPr txBox="1"/>
          <p:nvPr/>
        </p:nvSpPr>
        <p:spPr>
          <a:xfrm>
            <a:off x="4820221" y="773175"/>
            <a:ext cx="5998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PCF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01E27A-6B19-BA92-3ADF-093E54398C28}"/>
              </a:ext>
            </a:extLst>
          </p:cNvPr>
          <p:cNvSpPr txBox="1"/>
          <p:nvPr/>
        </p:nvSpPr>
        <p:spPr>
          <a:xfrm>
            <a:off x="5913445" y="17164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SMF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FA983C-EF42-D232-7549-91A63BF51A2F}"/>
              </a:ext>
            </a:extLst>
          </p:cNvPr>
          <p:cNvSpPr txBox="1"/>
          <p:nvPr/>
        </p:nvSpPr>
        <p:spPr>
          <a:xfrm>
            <a:off x="5498482" y="772715"/>
            <a:ext cx="7296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NSSF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7E8E8D-8DF1-5721-7690-F5ACA2BA18CA}"/>
              </a:ext>
            </a:extLst>
          </p:cNvPr>
          <p:cNvSpPr txBox="1"/>
          <p:nvPr/>
        </p:nvSpPr>
        <p:spPr>
          <a:xfrm>
            <a:off x="6320852" y="772715"/>
            <a:ext cx="6094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NRF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64A738-67FC-74E8-7402-D889F3B89EBE}"/>
              </a:ext>
            </a:extLst>
          </p:cNvPr>
          <p:cNvSpPr txBox="1"/>
          <p:nvPr/>
        </p:nvSpPr>
        <p:spPr>
          <a:xfrm>
            <a:off x="2486101" y="770707"/>
            <a:ext cx="7259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AUSF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F029B5-9B5B-A6BC-2189-4C465663349C}"/>
              </a:ext>
            </a:extLst>
          </p:cNvPr>
          <p:cNvSpPr txBox="1"/>
          <p:nvPr/>
        </p:nvSpPr>
        <p:spPr>
          <a:xfrm>
            <a:off x="4389411" y="3065347"/>
            <a:ext cx="5998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gNB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73C21D-4B78-0329-9785-387D9E1EED7B}"/>
              </a:ext>
            </a:extLst>
          </p:cNvPr>
          <p:cNvSpPr txBox="1"/>
          <p:nvPr/>
        </p:nvSpPr>
        <p:spPr>
          <a:xfrm>
            <a:off x="2806517" y="3065347"/>
            <a:ext cx="470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D6D306-91E4-6808-B561-3048FFC361D8}"/>
              </a:ext>
            </a:extLst>
          </p:cNvPr>
          <p:cNvSpPr txBox="1"/>
          <p:nvPr/>
        </p:nvSpPr>
        <p:spPr>
          <a:xfrm>
            <a:off x="5913445" y="3065347"/>
            <a:ext cx="5966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CO" dirty="0"/>
              <a:t>UPF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D853D40-E4C2-B9B3-B487-EF7FE9762A92}"/>
              </a:ext>
            </a:extLst>
          </p:cNvPr>
          <p:cNvSpPr/>
          <p:nvPr/>
        </p:nvSpPr>
        <p:spPr>
          <a:xfrm>
            <a:off x="6941057" y="2894688"/>
            <a:ext cx="872593" cy="708780"/>
          </a:xfrm>
          <a:prstGeom prst="ellipse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dirty="0">
                <a:solidFill>
                  <a:schemeClr val="tx1"/>
                </a:solidFill>
              </a:rPr>
              <a:t>Data Network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F602812-6067-7BA9-DA38-897B742A352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4689333" y="2085777"/>
            <a:ext cx="12824" cy="97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5E8C5D0-BEBD-5B49-4B94-F4CEDFDF98BD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211764" y="2085777"/>
            <a:ext cx="11221" cy="97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C8E6602-8CED-D6C9-CACB-4D5ADD75558C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4989255" y="3250013"/>
            <a:ext cx="9241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44E48DC-28CE-2035-F596-FA6C4980003A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 flipV="1">
            <a:off x="6510083" y="3249078"/>
            <a:ext cx="430974" cy="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21977E75-1653-306D-3902-7445F3CABE58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276517" y="3250013"/>
            <a:ext cx="11128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77A2D7B5-EF71-6B10-6435-597115056FD7}"/>
              </a:ext>
            </a:extLst>
          </p:cNvPr>
          <p:cNvCxnSpPr>
            <a:cxnSpLocks/>
          </p:cNvCxnSpPr>
          <p:nvPr/>
        </p:nvCxnSpPr>
        <p:spPr>
          <a:xfrm>
            <a:off x="2849085" y="1430673"/>
            <a:ext cx="3776498" cy="8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6C6D640-C86C-B2CF-E635-0549DBB3CC0B}"/>
              </a:ext>
            </a:extLst>
          </p:cNvPr>
          <p:cNvCxnSpPr>
            <a:cxnSpLocks/>
          </p:cNvCxnSpPr>
          <p:nvPr/>
        </p:nvCxnSpPr>
        <p:spPr>
          <a:xfrm flipV="1">
            <a:off x="3627039" y="1136908"/>
            <a:ext cx="0" cy="302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F9828D9-205B-F7D3-C075-73CF6CFBC91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83610" y="1142047"/>
            <a:ext cx="0" cy="297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BBEEB5AB-F558-E2FF-B4CE-0EA121293CE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702157" y="1442022"/>
            <a:ext cx="0" cy="274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61B49F5-40E4-DC10-D4BB-E7D8B0EAB87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116390" y="1142507"/>
            <a:ext cx="3753" cy="30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F95AE0A-FBC0-4D9B-6221-5D90E044B664}"/>
              </a:ext>
            </a:extLst>
          </p:cNvPr>
          <p:cNvCxnSpPr>
            <a:cxnSpLocks/>
          </p:cNvCxnSpPr>
          <p:nvPr/>
        </p:nvCxnSpPr>
        <p:spPr>
          <a:xfrm flipV="1">
            <a:off x="6222985" y="1432805"/>
            <a:ext cx="0" cy="283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A10F8F9-B994-20B6-DFC7-264ED1E4EED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5863326" y="1142047"/>
            <a:ext cx="1376" cy="291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B3410311-51D8-A44A-9893-6CEC84C5711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625583" y="1142047"/>
            <a:ext cx="0" cy="297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5F7FA952-A54D-298C-EDB2-C5F976AF30C5}"/>
              </a:ext>
            </a:extLst>
          </p:cNvPr>
          <p:cNvCxnSpPr>
            <a:stCxn id="7" idx="2"/>
            <a:endCxn id="14" idx="3"/>
          </p:cNvCxnSpPr>
          <p:nvPr/>
        </p:nvCxnSpPr>
        <p:spPr>
          <a:xfrm flipH="1">
            <a:off x="3276517" y="2085777"/>
            <a:ext cx="1425640" cy="1164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53B4FAF-36E6-00D5-A00F-195239F90A3D}"/>
              </a:ext>
            </a:extLst>
          </p:cNvPr>
          <p:cNvSpPr/>
          <p:nvPr/>
        </p:nvSpPr>
        <p:spPr>
          <a:xfrm>
            <a:off x="2231411" y="327629"/>
            <a:ext cx="5299084" cy="2082221"/>
          </a:xfrm>
          <a:prstGeom prst="roundRect">
            <a:avLst/>
          </a:prstGeom>
          <a:noFill/>
          <a:ln w="2540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A77CE659-BA85-0B5A-814F-17871CB7FF76}"/>
              </a:ext>
            </a:extLst>
          </p:cNvPr>
          <p:cNvSpPr/>
          <p:nvPr/>
        </p:nvSpPr>
        <p:spPr>
          <a:xfrm>
            <a:off x="2231411" y="2497574"/>
            <a:ext cx="3060045" cy="1320212"/>
          </a:xfrm>
          <a:prstGeom prst="roundRect">
            <a:avLst/>
          </a:prstGeom>
          <a:noFill/>
          <a:ln w="2540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301C22C-062D-4884-C8BF-C7054E8E01C5}"/>
              </a:ext>
            </a:extLst>
          </p:cNvPr>
          <p:cNvSpPr txBox="1"/>
          <p:nvPr/>
        </p:nvSpPr>
        <p:spPr>
          <a:xfrm>
            <a:off x="4668452" y="2685936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278BBD8-9BAD-E517-7572-C4349309D989}"/>
              </a:ext>
            </a:extLst>
          </p:cNvPr>
          <p:cNvSpPr txBox="1"/>
          <p:nvPr/>
        </p:nvSpPr>
        <p:spPr>
          <a:xfrm>
            <a:off x="3520954" y="2698016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8CB7542-8DF1-1E34-A49D-5754D045C0D0}"/>
              </a:ext>
            </a:extLst>
          </p:cNvPr>
          <p:cNvSpPr txBox="1"/>
          <p:nvPr/>
        </p:nvSpPr>
        <p:spPr>
          <a:xfrm>
            <a:off x="5291456" y="3249078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BAFAF92-C7C7-91A9-371F-176C897ADFE1}"/>
              </a:ext>
            </a:extLst>
          </p:cNvPr>
          <p:cNvSpPr txBox="1"/>
          <p:nvPr/>
        </p:nvSpPr>
        <p:spPr>
          <a:xfrm>
            <a:off x="6181137" y="2662987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N4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26CDF90-43CA-41C8-9937-BEF0AFF18E11}"/>
              </a:ext>
            </a:extLst>
          </p:cNvPr>
          <p:cNvSpPr txBox="1"/>
          <p:nvPr/>
        </p:nvSpPr>
        <p:spPr>
          <a:xfrm>
            <a:off x="6525047" y="3229025"/>
            <a:ext cx="471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dirty="0"/>
              <a:t>N6</a:t>
            </a:r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E423DC88-CAF5-4B01-61F5-11ED39AE4C6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849085" y="1140039"/>
            <a:ext cx="0" cy="299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38C2A2D9-4E86-5CF5-8B88-337D7FB9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99" y="1883668"/>
            <a:ext cx="380361" cy="369332"/>
          </a:xfrm>
          <a:prstGeom prst="rect">
            <a:avLst/>
          </a:prstGeom>
          <a:noFill/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52AACBD-900E-3332-FD6B-1980CB1B4E18}"/>
              </a:ext>
            </a:extLst>
          </p:cNvPr>
          <p:cNvSpPr txBox="1"/>
          <p:nvPr/>
        </p:nvSpPr>
        <p:spPr>
          <a:xfrm>
            <a:off x="2349426" y="1883668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3BDFB248-7CD2-6A2A-1E9C-026B5389E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62" y="3944254"/>
            <a:ext cx="380361" cy="369332"/>
          </a:xfrm>
          <a:prstGeom prst="rect">
            <a:avLst/>
          </a:prstGeom>
          <a:noFill/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0AB5A9C5-F1F0-1621-F76C-DE23D4AA0584}"/>
              </a:ext>
            </a:extLst>
          </p:cNvPr>
          <p:cNvSpPr txBox="1"/>
          <p:nvPr/>
        </p:nvSpPr>
        <p:spPr>
          <a:xfrm>
            <a:off x="2247489" y="394425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19CE79DA-B144-C7CC-203F-0250568A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362" y="2513350"/>
            <a:ext cx="380361" cy="369332"/>
          </a:xfrm>
          <a:prstGeom prst="rect">
            <a:avLst/>
          </a:prstGeom>
          <a:noFill/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2AC38D21-A8C2-8C0D-5C68-593B069111C8}"/>
              </a:ext>
            </a:extLst>
          </p:cNvPr>
          <p:cNvSpPr txBox="1"/>
          <p:nvPr/>
        </p:nvSpPr>
        <p:spPr>
          <a:xfrm>
            <a:off x="7653189" y="251335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D49750E-D4C2-F3AF-50FE-2D0BF57E1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270278"/>
              </p:ext>
            </p:extLst>
          </p:nvPr>
        </p:nvGraphicFramePr>
        <p:xfrm>
          <a:off x="2638824" y="3993898"/>
          <a:ext cx="2020252" cy="127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479170699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4050960211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1710161808"/>
                    </a:ext>
                  </a:extLst>
                </a:gridCol>
              </a:tblGrid>
              <a:tr h="140468">
                <a:tc gridSpan="3">
                  <a:txBody>
                    <a:bodyPr/>
                    <a:lstStyle/>
                    <a:p>
                      <a:pPr algn="ctr"/>
                      <a:r>
                        <a:rPr lang="es-CO" sz="1050" b="1" i="1" dirty="0"/>
                        <a:t>CONTROL PLANE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41400"/>
                  </a:ext>
                </a:extLst>
              </a:tr>
              <a:tr h="142857"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 err="1"/>
                        <a:t>Node</a:t>
                      </a:r>
                      <a:endParaRPr lang="es-CO" sz="1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 err="1"/>
                        <a:t>CPUs</a:t>
                      </a:r>
                      <a:endParaRPr lang="es-CO" sz="1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/>
                        <a:t>RAM (MB)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975315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100" dirty="0" err="1"/>
                        <a:t>kmaster</a:t>
                      </a:r>
                      <a:endParaRPr lang="es-CO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665882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100" dirty="0"/>
                        <a:t>knode01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33688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100" dirty="0"/>
                        <a:t>knode02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977760"/>
                  </a:ext>
                </a:extLst>
              </a:tr>
            </a:tbl>
          </a:graphicData>
        </a:graphic>
      </p:graphicFrame>
      <p:pic>
        <p:nvPicPr>
          <p:cNvPr id="55" name="Picture 2">
            <a:extLst>
              <a:ext uri="{FF2B5EF4-FFF2-40B4-BE49-F238E27FC236}">
                <a16:creationId xmlns:a16="http://schemas.microsoft.com/office/drawing/2014/main" id="{B4510612-A73E-8772-4969-C4E75FA2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18" y="3940362"/>
            <a:ext cx="380361" cy="369332"/>
          </a:xfrm>
          <a:prstGeom prst="rect">
            <a:avLst/>
          </a:prstGeom>
          <a:noFill/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5748E17A-29F5-C676-2E8E-C5236F67F72E}"/>
              </a:ext>
            </a:extLst>
          </p:cNvPr>
          <p:cNvSpPr txBox="1"/>
          <p:nvPr/>
        </p:nvSpPr>
        <p:spPr>
          <a:xfrm>
            <a:off x="5088745" y="3940362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graphicFrame>
        <p:nvGraphicFramePr>
          <p:cNvPr id="57" name="Tabla 56">
            <a:extLst>
              <a:ext uri="{FF2B5EF4-FFF2-40B4-BE49-F238E27FC236}">
                <a16:creationId xmlns:a16="http://schemas.microsoft.com/office/drawing/2014/main" id="{B4A3005F-86AC-5335-5D58-36E7EBFBA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61690"/>
              </p:ext>
            </p:extLst>
          </p:nvPr>
        </p:nvGraphicFramePr>
        <p:xfrm>
          <a:off x="5480080" y="4018388"/>
          <a:ext cx="2050415" cy="1272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2479170699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4050960211"/>
                    </a:ext>
                  </a:extLst>
                </a:gridCol>
                <a:gridCol w="755967">
                  <a:extLst>
                    <a:ext uri="{9D8B030D-6E8A-4147-A177-3AD203B41FA5}">
                      <a16:colId xmlns:a16="http://schemas.microsoft.com/office/drawing/2014/main" val="1710161808"/>
                    </a:ext>
                  </a:extLst>
                </a:gridCol>
              </a:tblGrid>
              <a:tr h="223078">
                <a:tc gridSpan="3">
                  <a:txBody>
                    <a:bodyPr/>
                    <a:lstStyle/>
                    <a:p>
                      <a:pPr algn="ctr"/>
                      <a:r>
                        <a:rPr lang="es-CO" sz="1050" b="1" i="1" dirty="0"/>
                        <a:t>USER PLANE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CO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041400"/>
                  </a:ext>
                </a:extLst>
              </a:tr>
              <a:tr h="142857"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 err="1"/>
                        <a:t>Node</a:t>
                      </a:r>
                      <a:endParaRPr lang="es-CO" sz="1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 err="1"/>
                        <a:t>CPUs</a:t>
                      </a:r>
                      <a:endParaRPr lang="es-CO" sz="10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i="1" dirty="0"/>
                        <a:t>RAM (MB)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975315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000" dirty="0" err="1"/>
                        <a:t>upmaster</a:t>
                      </a:r>
                      <a:endParaRPr lang="es-CO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665882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000" dirty="0"/>
                        <a:t>upnode01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33688"/>
                  </a:ext>
                </a:extLst>
              </a:tr>
              <a:tr h="151785">
                <a:tc>
                  <a:txBody>
                    <a:bodyPr/>
                    <a:lstStyle/>
                    <a:p>
                      <a:r>
                        <a:rPr lang="es-CO" sz="1000" dirty="0"/>
                        <a:t>upnode02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977760"/>
                  </a:ext>
                </a:extLst>
              </a:tr>
            </a:tbl>
          </a:graphicData>
        </a:graphic>
      </p:graphicFrame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E7F8FF13-222E-91FD-596A-B83C13FE8437}"/>
              </a:ext>
            </a:extLst>
          </p:cNvPr>
          <p:cNvSpPr/>
          <p:nvPr/>
        </p:nvSpPr>
        <p:spPr>
          <a:xfrm>
            <a:off x="5578299" y="2502589"/>
            <a:ext cx="2471001" cy="1320212"/>
          </a:xfrm>
          <a:prstGeom prst="roundRect">
            <a:avLst/>
          </a:prstGeom>
          <a:noFill/>
          <a:ln w="2540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13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F17EA-59CC-6E04-4DE8-6ACD1B1A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DF1E1180-A957-2222-232F-D53DDE85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36866"/>
              </p:ext>
            </p:extLst>
          </p:nvPr>
        </p:nvGraphicFramePr>
        <p:xfrm>
          <a:off x="643467" y="1353995"/>
          <a:ext cx="10770406" cy="3749693"/>
        </p:xfrm>
        <a:graphic>
          <a:graphicData uri="http://schemas.openxmlformats.org/drawingml/2006/table">
            <a:tbl>
              <a:tblPr firstRow="1" firstCol="1" bandRow="1"/>
              <a:tblGrid>
                <a:gridCol w="1446590">
                  <a:extLst>
                    <a:ext uri="{9D8B030D-6E8A-4147-A177-3AD203B41FA5}">
                      <a16:colId xmlns:a16="http://schemas.microsoft.com/office/drawing/2014/main" val="2574978423"/>
                    </a:ext>
                  </a:extLst>
                </a:gridCol>
                <a:gridCol w="1535196">
                  <a:extLst>
                    <a:ext uri="{9D8B030D-6E8A-4147-A177-3AD203B41FA5}">
                      <a16:colId xmlns:a16="http://schemas.microsoft.com/office/drawing/2014/main" val="2110552689"/>
                    </a:ext>
                  </a:extLst>
                </a:gridCol>
                <a:gridCol w="1947155">
                  <a:extLst>
                    <a:ext uri="{9D8B030D-6E8A-4147-A177-3AD203B41FA5}">
                      <a16:colId xmlns:a16="http://schemas.microsoft.com/office/drawing/2014/main" val="1773001410"/>
                    </a:ext>
                  </a:extLst>
                </a:gridCol>
                <a:gridCol w="1947155">
                  <a:extLst>
                    <a:ext uri="{9D8B030D-6E8A-4147-A177-3AD203B41FA5}">
                      <a16:colId xmlns:a16="http://schemas.microsoft.com/office/drawing/2014/main" val="4066798921"/>
                    </a:ext>
                  </a:extLst>
                </a:gridCol>
                <a:gridCol w="1947155">
                  <a:extLst>
                    <a:ext uri="{9D8B030D-6E8A-4147-A177-3AD203B41FA5}">
                      <a16:colId xmlns:a16="http://schemas.microsoft.com/office/drawing/2014/main" val="2839139315"/>
                    </a:ext>
                  </a:extLst>
                </a:gridCol>
                <a:gridCol w="1947155">
                  <a:extLst>
                    <a:ext uri="{9D8B030D-6E8A-4147-A177-3AD203B41FA5}">
                      <a16:colId xmlns:a16="http://schemas.microsoft.com/office/drawing/2014/main" val="1072905288"/>
                    </a:ext>
                  </a:extLst>
                </a:gridCol>
              </a:tblGrid>
              <a:tr h="623432">
                <a:tc gridSpan="2"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b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2300" b="1" i="0" u="none" strike="noStrike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masterIf</a:t>
                      </a:r>
                      <a:r>
                        <a:rPr lang="es-CO" sz="23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/GW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8923" marR="338923" marT="169461" marB="169461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10708"/>
                  </a:ext>
                </a:extLst>
              </a:tr>
              <a:tr h="594135"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 </a:t>
                      </a:r>
                      <a:b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1" i="0" u="none" strike="noStrike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UERANSIM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AMF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SMF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1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UPF</a:t>
                      </a:r>
                      <a:endParaRPr lang="es-CO" sz="3900" b="0" i="0" u="none" strike="noStrike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167506"/>
                  </a:ext>
                </a:extLst>
              </a:tr>
              <a:tr h="5941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n2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MACVLAN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10.100.50.254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10.100.50.254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38193"/>
                  </a:ext>
                </a:extLst>
              </a:tr>
              <a:tr h="6351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n3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MACVLAN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10.100.50.238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10.100.50.238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832151"/>
                  </a:ext>
                </a:extLst>
              </a:tr>
              <a:tr h="5941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n4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MACVLAN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10.100.50.246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enp0s8/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10.100.50.246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876616"/>
                  </a:ext>
                </a:extLst>
              </a:tr>
              <a:tr h="59413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n6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MACVLAN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enp0s3/</a:t>
                      </a:r>
                      <a:b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s-CO" sz="1900" b="0" i="0" u="none" strike="noStrike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10.0.2.2</a:t>
                      </a:r>
                      <a:endParaRPr lang="es-CO" sz="3900" b="0" i="0" u="none" strike="noStrike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4755" marR="164755" marT="35305" marB="0" anchor="ctr">
                    <a:lnL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369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2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</TotalTime>
  <Words>112</Words>
  <Application>Microsoft Office PowerPoint</Application>
  <PresentationFormat>Panorámica</PresentationFormat>
  <Paragraphs>78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Danilo José Granados</dc:creator>
  <cp:lastModifiedBy>Danilo José Granados</cp:lastModifiedBy>
  <cp:revision>1</cp:revision>
  <dcterms:created xsi:type="dcterms:W3CDTF">2024-01-31T12:09:24Z</dcterms:created>
  <dcterms:modified xsi:type="dcterms:W3CDTF">2024-06-17T02:03:02Z</dcterms:modified>
</cp:coreProperties>
</file>