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47A9-1A75-4089-9F23-E5C3B6E340ED}" type="datetimeFigureOut">
              <a:rPr lang="pt-BR" smtClean="0"/>
              <a:t>15/04/2014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99D-E7E5-4234-934E-DC1C00DDB8C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47A9-1A75-4089-9F23-E5C3B6E340ED}" type="datetimeFigureOut">
              <a:rPr lang="pt-BR" smtClean="0"/>
              <a:t>15/04/2014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99D-E7E5-4234-934E-DC1C00DDB8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47A9-1A75-4089-9F23-E5C3B6E340ED}" type="datetimeFigureOut">
              <a:rPr lang="pt-BR" smtClean="0"/>
              <a:t>15/04/2014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99D-E7E5-4234-934E-DC1C00DDB8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47A9-1A75-4089-9F23-E5C3B6E340ED}" type="datetimeFigureOut">
              <a:rPr lang="pt-BR" smtClean="0"/>
              <a:t>15/04/2014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99D-E7E5-4234-934E-DC1C00DDB8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47A9-1A75-4089-9F23-E5C3B6E340ED}" type="datetimeFigureOut">
              <a:rPr lang="pt-BR" smtClean="0"/>
              <a:t>15/04/2014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99D-E7E5-4234-934E-DC1C00DDB8C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47A9-1A75-4089-9F23-E5C3B6E340ED}" type="datetimeFigureOut">
              <a:rPr lang="pt-BR" smtClean="0"/>
              <a:t>15/04/2014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99D-E7E5-4234-934E-DC1C00DDB8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47A9-1A75-4089-9F23-E5C3B6E340ED}" type="datetimeFigureOut">
              <a:rPr lang="pt-BR" smtClean="0"/>
              <a:t>15/04/2014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99D-E7E5-4234-934E-DC1C00DDB8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47A9-1A75-4089-9F23-E5C3B6E340ED}" type="datetimeFigureOut">
              <a:rPr lang="pt-BR" smtClean="0"/>
              <a:t>15/04/2014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31B99D-E7E5-4234-934E-DC1C00DDB8C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47A9-1A75-4089-9F23-E5C3B6E340ED}" type="datetimeFigureOut">
              <a:rPr lang="pt-BR" smtClean="0"/>
              <a:t>15/04/2014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99D-E7E5-4234-934E-DC1C00DDB8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47A9-1A75-4089-9F23-E5C3B6E340ED}" type="datetimeFigureOut">
              <a:rPr lang="pt-BR" smtClean="0"/>
              <a:t>15/04/2014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E31B99D-E7E5-4234-934E-DC1C00DDB8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2AD47A9-1A75-4089-9F23-E5C3B6E340ED}" type="datetimeFigureOut">
              <a:rPr lang="pt-BR" smtClean="0"/>
              <a:t>15/04/2014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99D-E7E5-4234-934E-DC1C00DDB8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AD47A9-1A75-4089-9F23-E5C3B6E340ED}" type="datetimeFigureOut">
              <a:rPr lang="pt-BR" smtClean="0"/>
              <a:t>15/04/2014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31B99D-E7E5-4234-934E-DC1C00DDB8CC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9176" y="3286124"/>
            <a:ext cx="7467600" cy="1143000"/>
          </a:xfrm>
        </p:spPr>
        <p:txBody>
          <a:bodyPr/>
          <a:lstStyle/>
          <a:p>
            <a:pPr algn="ctr"/>
            <a:r>
              <a:rPr lang="pt-BR" dirty="0" smtClean="0"/>
              <a:t>Banco de Dados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Um </a:t>
            </a:r>
            <a:r>
              <a:rPr lang="pt-BR" dirty="0" smtClean="0"/>
              <a:t>dado é um documento, uma informação ou um testemunho que permite chegar ao conhecimento de algo ou deduzir as </a:t>
            </a:r>
            <a:r>
              <a:rPr lang="pt-BR" dirty="0" smtClean="0"/>
              <a:t>conseqüências </a:t>
            </a:r>
            <a:r>
              <a:rPr lang="pt-BR" dirty="0" smtClean="0"/>
              <a:t>legítimas de um </a:t>
            </a:r>
            <a:r>
              <a:rPr lang="pt-BR" dirty="0" smtClean="0"/>
              <a:t>fato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São </a:t>
            </a:r>
            <a:r>
              <a:rPr lang="pt-BR" dirty="0" smtClean="0"/>
              <a:t>coleções organizadas de dados </a:t>
            </a:r>
            <a:r>
              <a:rPr lang="pt-BR" dirty="0" smtClean="0"/>
              <a:t>que se </a:t>
            </a:r>
            <a:r>
              <a:rPr lang="pt-BR" dirty="0" smtClean="0"/>
              <a:t>relacionam de forma a criar algum sentido(Informação) e dar mais eficiência durante uma pesquisa ou estudo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SGBD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291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É</a:t>
            </a:r>
            <a:r>
              <a:rPr lang="pt-BR" dirty="0" smtClean="0"/>
              <a:t> </a:t>
            </a:r>
            <a:r>
              <a:rPr lang="pt-BR" dirty="0" smtClean="0"/>
              <a:t>o conjunto de programas de computador (</a:t>
            </a:r>
            <a:r>
              <a:rPr lang="pt-BR" i="1" dirty="0" smtClean="0"/>
              <a:t>softwares</a:t>
            </a:r>
            <a:r>
              <a:rPr lang="pt-BR" dirty="0" smtClean="0"/>
              <a:t>) responsáveis pelo gerenciamento de uma base de </a:t>
            </a:r>
            <a:r>
              <a:rPr lang="pt-BR" dirty="0" smtClean="0"/>
              <a:t>dados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err="1" smtClean="0"/>
              <a:t>MySQL</a:t>
            </a:r>
            <a:endParaRPr lang="pt-BR" dirty="0" smtClean="0"/>
          </a:p>
          <a:p>
            <a:r>
              <a:rPr lang="pt-BR" dirty="0" smtClean="0"/>
              <a:t>Oracle</a:t>
            </a:r>
          </a:p>
          <a:p>
            <a:r>
              <a:rPr lang="pt-BR" dirty="0" smtClean="0"/>
              <a:t>MS Access</a:t>
            </a:r>
          </a:p>
          <a:p>
            <a:r>
              <a:rPr lang="pt-BR" dirty="0" smtClean="0"/>
              <a:t>PostgreSQL</a:t>
            </a:r>
          </a:p>
          <a:p>
            <a:r>
              <a:rPr lang="pt-BR" dirty="0" smtClean="0"/>
              <a:t>Firebird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Modelos </a:t>
            </a:r>
            <a:r>
              <a:rPr lang="pt-BR" dirty="0" smtClean="0"/>
              <a:t>de </a:t>
            </a:r>
            <a:r>
              <a:rPr lang="pt-BR" dirty="0" smtClean="0"/>
              <a:t>BD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Conceitual</a:t>
            </a:r>
          </a:p>
          <a:p>
            <a:endParaRPr lang="pt-BR" dirty="0" smtClean="0"/>
          </a:p>
          <a:p>
            <a:r>
              <a:rPr lang="pt-BR" dirty="0" smtClean="0"/>
              <a:t>Hierárquico</a:t>
            </a:r>
          </a:p>
          <a:p>
            <a:endParaRPr lang="pt-BR" dirty="0" smtClean="0"/>
          </a:p>
          <a:p>
            <a:r>
              <a:rPr lang="pt-BR" dirty="0" smtClean="0"/>
              <a:t>R</a:t>
            </a:r>
            <a:r>
              <a:rPr lang="pt-BR" dirty="0" smtClean="0"/>
              <a:t>ede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</a:t>
            </a:r>
            <a:r>
              <a:rPr lang="pt-BR" dirty="0" smtClean="0"/>
              <a:t>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Create</a:t>
            </a:r>
            <a:endParaRPr lang="pt-BR" dirty="0" smtClean="0"/>
          </a:p>
          <a:p>
            <a:r>
              <a:rPr lang="pt-BR" dirty="0" err="1" smtClean="0"/>
              <a:t>Drop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Select</a:t>
            </a:r>
            <a:endParaRPr lang="pt-BR" dirty="0" smtClean="0"/>
          </a:p>
          <a:p>
            <a:r>
              <a:rPr lang="pt-BR" dirty="0" err="1" smtClean="0"/>
              <a:t>Insert</a:t>
            </a:r>
            <a:endParaRPr lang="pt-BR" dirty="0" smtClean="0"/>
          </a:p>
          <a:p>
            <a:r>
              <a:rPr lang="pt-BR" dirty="0" smtClean="0"/>
              <a:t>Delete</a:t>
            </a:r>
          </a:p>
          <a:p>
            <a:r>
              <a:rPr lang="pt-BR" dirty="0" err="1" smtClean="0"/>
              <a:t>Update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Php</a:t>
            </a:r>
            <a:r>
              <a:rPr lang="pt-BR" dirty="0" smtClean="0"/>
              <a:t> </a:t>
            </a:r>
            <a:r>
              <a:rPr lang="pt-BR" dirty="0" err="1" smtClean="0"/>
              <a:t>My</a:t>
            </a:r>
            <a:r>
              <a:rPr lang="pt-BR" dirty="0" smtClean="0"/>
              <a:t> </a:t>
            </a:r>
            <a:r>
              <a:rPr lang="pt-BR" dirty="0" err="1" smtClean="0"/>
              <a:t>Admin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</a:t>
            </a:r>
          </a:p>
          <a:p>
            <a:r>
              <a:rPr lang="pt-BR" dirty="0" smtClean="0"/>
              <a:t>Estrutura </a:t>
            </a:r>
            <a:r>
              <a:rPr lang="pt-BR" dirty="0" smtClean="0"/>
              <a:t>de </a:t>
            </a:r>
            <a:r>
              <a:rPr lang="pt-BR" dirty="0" smtClean="0"/>
              <a:t>dados</a:t>
            </a:r>
          </a:p>
          <a:p>
            <a:r>
              <a:rPr lang="pt-BR" dirty="0" smtClean="0"/>
              <a:t>Chave P</a:t>
            </a:r>
            <a:r>
              <a:rPr lang="pt-BR" dirty="0" smtClean="0"/>
              <a:t>rimaria</a:t>
            </a:r>
            <a:endParaRPr lang="pt-BR" dirty="0" smtClean="0"/>
          </a:p>
          <a:p>
            <a:r>
              <a:rPr lang="pt-BR" dirty="0" smtClean="0"/>
              <a:t>Tipos de </a:t>
            </a:r>
            <a:r>
              <a:rPr lang="pt-BR" dirty="0" smtClean="0"/>
              <a:t>campos:</a:t>
            </a:r>
          </a:p>
          <a:p>
            <a:pPr lvl="1"/>
            <a:r>
              <a:rPr lang="pt-BR" dirty="0" err="1" smtClean="0"/>
              <a:t>Int</a:t>
            </a:r>
            <a:endParaRPr lang="pt-BR" dirty="0" smtClean="0"/>
          </a:p>
          <a:p>
            <a:pPr lvl="1"/>
            <a:r>
              <a:rPr lang="pt-BR" dirty="0" err="1" smtClean="0"/>
              <a:t>Varchar</a:t>
            </a:r>
            <a:endParaRPr lang="pt-BR" dirty="0" smtClean="0"/>
          </a:p>
          <a:p>
            <a:pPr lvl="1"/>
            <a:r>
              <a:rPr lang="pt-BR" dirty="0" err="1" smtClean="0"/>
              <a:t>Bool</a:t>
            </a:r>
            <a:endParaRPr lang="pt-BR" dirty="0" smtClean="0"/>
          </a:p>
          <a:p>
            <a:pPr lvl="1"/>
            <a:r>
              <a:rPr lang="pt-BR" dirty="0" err="1" smtClean="0"/>
              <a:t>Timestamp</a:t>
            </a:r>
            <a:endParaRPr lang="pt-B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Conhecimento </a:t>
            </a:r>
            <a:r>
              <a:rPr lang="pt-BR" dirty="0" err="1" smtClean="0"/>
              <a:t>Necessarios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Get</a:t>
            </a:r>
            <a:r>
              <a:rPr lang="pt-BR" dirty="0" smtClean="0"/>
              <a:t> e </a:t>
            </a:r>
            <a:r>
              <a:rPr lang="pt-BR" dirty="0" err="1" smtClean="0"/>
              <a:t>Post</a:t>
            </a:r>
            <a:endParaRPr lang="pt-BR" dirty="0" smtClean="0"/>
          </a:p>
          <a:p>
            <a:r>
              <a:rPr lang="pt-BR" dirty="0" smtClean="0"/>
              <a:t>Header()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9176" y="3286124"/>
            <a:ext cx="7467600" cy="1143000"/>
          </a:xfrm>
        </p:spPr>
        <p:txBody>
          <a:bodyPr/>
          <a:lstStyle/>
          <a:p>
            <a:pPr algn="ctr"/>
            <a:r>
              <a:rPr lang="pt-BR" dirty="0" smtClean="0"/>
              <a:t>Código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</TotalTime>
  <Words>95</Words>
  <Application>Microsoft Office PowerPoint</Application>
  <PresentationFormat>Apresentação na tela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Técnica</vt:lpstr>
      <vt:lpstr>Banco de Dados</vt:lpstr>
      <vt:lpstr>Dados</vt:lpstr>
      <vt:lpstr>Banco de Dados</vt:lpstr>
      <vt:lpstr>SGBD</vt:lpstr>
      <vt:lpstr>Modelos de BD</vt:lpstr>
      <vt:lpstr>Comandos básicos</vt:lpstr>
      <vt:lpstr>Php My Admin</vt:lpstr>
      <vt:lpstr>Conhecimento Necessarios</vt:lpstr>
      <vt:lpstr>Código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usuario</cp:lastModifiedBy>
  <cp:revision>4</cp:revision>
  <dcterms:created xsi:type="dcterms:W3CDTF">2014-04-15T17:10:02Z</dcterms:created>
  <dcterms:modified xsi:type="dcterms:W3CDTF">2014-04-15T17:40:46Z</dcterms:modified>
</cp:coreProperties>
</file>