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85" r:id="rId5"/>
    <p:sldId id="293" r:id="rId6"/>
    <p:sldId id="261" r:id="rId7"/>
    <p:sldId id="262" r:id="rId8"/>
    <p:sldId id="263" r:id="rId9"/>
    <p:sldId id="294" r:id="rId10"/>
    <p:sldId id="295" r:id="rId11"/>
    <p:sldId id="307" r:id="rId12"/>
    <p:sldId id="278" r:id="rId13"/>
    <p:sldId id="296" r:id="rId14"/>
    <p:sldId id="297" r:id="rId15"/>
    <p:sldId id="298" r:id="rId16"/>
    <p:sldId id="300" r:id="rId17"/>
    <p:sldId id="301" r:id="rId18"/>
    <p:sldId id="302" r:id="rId19"/>
    <p:sldId id="303" r:id="rId20"/>
    <p:sldId id="304" r:id="rId21"/>
    <p:sldId id="305" r:id="rId22"/>
    <p:sldId id="306" r:id="rId23"/>
    <p:sldId id="266" r:id="rId24"/>
    <p:sldId id="289" r:id="rId25"/>
    <p:sldId id="268" r:id="rId26"/>
    <p:sldId id="280" r:id="rId27"/>
    <p:sldId id="291" r:id="rId28"/>
    <p:sldId id="271" r:id="rId29"/>
    <p:sldId id="281" r:id="rId30"/>
    <p:sldId id="260" r:id="rId31"/>
    <p:sldId id="282" r:id="rId32"/>
    <p:sldId id="283" r:id="rId33"/>
    <p:sldId id="284" r:id="rId34"/>
    <p:sldId id="275" r:id="rId35"/>
    <p:sldId id="30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2664" userDrawn="1">
          <p15:clr>
            <a:srgbClr val="A4A3A4"/>
          </p15:clr>
        </p15:guide>
        <p15:guide id="3" orient="horz" pos="2664" userDrawn="1">
          <p15:clr>
            <a:srgbClr val="A4A3A4"/>
          </p15:clr>
        </p15:guide>
        <p15:guide id="4" orient="horz" pos="326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153" autoAdjust="0"/>
  </p:normalViewPr>
  <p:slideViewPr>
    <p:cSldViewPr snapToGrid="0">
      <p:cViewPr varScale="1">
        <p:scale>
          <a:sx n="101" d="100"/>
          <a:sy n="101" d="100"/>
        </p:scale>
        <p:origin x="936" y="114"/>
      </p:cViewPr>
      <p:guideLst>
        <p:guide orient="horz" pos="3648"/>
        <p:guide pos="2664"/>
        <p:guide orient="horz" pos="2664"/>
        <p:guide orient="horz" pos="3264"/>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a:gsLst>
                <a:gs pos="0">
                  <a:schemeClr val="accent1"/>
                </a:gs>
                <a:gs pos="100000">
                  <a:schemeClr val="accent2"/>
                </a:gs>
              </a:gsLst>
              <a:lin ang="5400000" scaled="1"/>
            </a:gra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7D89-4D74-BF0D-F67388E11FB3}"/>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tx2">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spPr>
            <a:ln>
              <a:noFill/>
            </a:ln>
          </c:spPr>
          <c:dPt>
            <c:idx val="0"/>
            <c:bubble3D val="0"/>
            <c:spPr>
              <a:solidFill>
                <a:schemeClr val="accent2">
                  <a:lumMod val="50000"/>
                </a:schemeClr>
              </a:solidFill>
              <a:ln w="19050">
                <a:noFill/>
              </a:ln>
              <a:effectLst/>
            </c:spPr>
            <c:extLst>
              <c:ext xmlns:c16="http://schemas.microsoft.com/office/drawing/2014/chart" uri="{C3380CC4-5D6E-409C-BE32-E72D297353CC}">
                <c16:uniqueId val="{00000001-617E-49E5-B24A-B2D998F6825F}"/>
              </c:ext>
            </c:extLst>
          </c:dPt>
          <c:dPt>
            <c:idx val="1"/>
            <c:bubble3D val="0"/>
            <c:spPr>
              <a:solidFill>
                <a:schemeClr val="accent2">
                  <a:lumMod val="50000"/>
                </a:schemeClr>
              </a:solidFill>
              <a:ln w="19050">
                <a:noFill/>
              </a:ln>
              <a:effectLst/>
            </c:spPr>
            <c:extLst>
              <c:ext xmlns:c16="http://schemas.microsoft.com/office/drawing/2014/chart" uri="{C3380CC4-5D6E-409C-BE32-E72D297353CC}">
                <c16:uniqueId val="{00000003-617E-49E5-B24A-B2D998F6825F}"/>
              </c:ext>
            </c:extLst>
          </c:dPt>
          <c:dPt>
            <c:idx val="2"/>
            <c:bubble3D val="0"/>
            <c:spPr>
              <a:gradFill>
                <a:gsLst>
                  <a:gs pos="0">
                    <a:schemeClr val="accent1"/>
                  </a:gs>
                  <a:gs pos="100000">
                    <a:schemeClr val="accent2"/>
                  </a:gs>
                </a:gsLst>
                <a:lin ang="0" scaled="0"/>
              </a:gradFill>
              <a:ln w="19050">
                <a:noFill/>
              </a:ln>
              <a:effectLst/>
            </c:spPr>
            <c:extLst>
              <c:ext xmlns:c16="http://schemas.microsoft.com/office/drawing/2014/chart" uri="{C3380CC4-5D6E-409C-BE32-E72D297353CC}">
                <c16:uniqueId val="{00000005-617E-49E5-B24A-B2D998F6825F}"/>
              </c:ext>
            </c:extLst>
          </c:dPt>
          <c:dPt>
            <c:idx val="3"/>
            <c:bubble3D val="0"/>
            <c:spPr>
              <a:solidFill>
                <a:schemeClr val="accent2">
                  <a:lumMod val="50000"/>
                </a:schemeClr>
              </a:solidFill>
              <a:ln w="19050">
                <a:noFill/>
              </a:ln>
              <a:effectLst/>
            </c:spPr>
            <c:extLst>
              <c:ext xmlns:c16="http://schemas.microsoft.com/office/drawing/2014/chart" uri="{C3380CC4-5D6E-409C-BE32-E72D297353CC}">
                <c16:uniqueId val="{00000007-617E-49E5-B24A-B2D998F6825F}"/>
              </c:ext>
            </c:extLst>
          </c:dPt>
          <c:val>
            <c:numRef>
              <c:f>Sheet1!$B$2:$B$5</c:f>
              <c:numCache>
                <c:formatCode>General</c:formatCode>
                <c:ptCount val="4"/>
                <c:pt idx="0">
                  <c:v>82000</c:v>
                </c:pt>
                <c:pt idx="1">
                  <c:v>32000</c:v>
                </c:pt>
                <c:pt idx="2">
                  <c:v>14000</c:v>
                </c:pt>
                <c:pt idx="3">
                  <c:v>12000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 xmlns:c16="http://schemas.microsoft.com/office/drawing/2014/chart" uri="{C3380CC4-5D6E-409C-BE32-E72D297353CC}">
              <c16:uniqueId val="{00000008-617E-49E5-B24A-B2D998F6825F}"/>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spPr>
            <a:solidFill>
              <a:schemeClr val="bg1">
                <a:lumMod val="75000"/>
              </a:schemeClr>
            </a:solidFill>
            <a:ln>
              <a:noFill/>
            </a:ln>
          </c:spPr>
          <c:dPt>
            <c:idx val="0"/>
            <c:bubble3D val="0"/>
            <c:spPr>
              <a:solidFill>
                <a:schemeClr val="accent2">
                  <a:lumMod val="50000"/>
                </a:schemeClr>
              </a:solidFill>
              <a:ln w="19050">
                <a:noFill/>
              </a:ln>
              <a:effectLst/>
            </c:spPr>
            <c:extLst>
              <c:ext xmlns:c16="http://schemas.microsoft.com/office/drawing/2014/chart" uri="{C3380CC4-5D6E-409C-BE32-E72D297353CC}">
                <c16:uniqueId val="{00000001-9C55-46FD-B229-87AC73A649BF}"/>
              </c:ext>
            </c:extLst>
          </c:dPt>
          <c:dPt>
            <c:idx val="1"/>
            <c:bubble3D val="0"/>
            <c:spPr>
              <a:solidFill>
                <a:schemeClr val="accent2">
                  <a:lumMod val="50000"/>
                </a:schemeClr>
              </a:solidFill>
              <a:ln w="19050">
                <a:noFill/>
              </a:ln>
              <a:effectLst/>
            </c:spPr>
            <c:extLst>
              <c:ext xmlns:c16="http://schemas.microsoft.com/office/drawing/2014/chart" uri="{C3380CC4-5D6E-409C-BE32-E72D297353CC}">
                <c16:uniqueId val="{00000003-9C55-46FD-B229-87AC73A649BF}"/>
              </c:ext>
            </c:extLst>
          </c:dPt>
          <c:dPt>
            <c:idx val="2"/>
            <c:bubble3D val="0"/>
            <c:spPr>
              <a:solidFill>
                <a:schemeClr val="accent2">
                  <a:lumMod val="50000"/>
                </a:schemeClr>
              </a:solidFill>
              <a:ln w="19050">
                <a:noFill/>
              </a:ln>
              <a:effectLst/>
            </c:spPr>
            <c:extLst>
              <c:ext xmlns:c16="http://schemas.microsoft.com/office/drawing/2014/chart" uri="{C3380CC4-5D6E-409C-BE32-E72D297353CC}">
                <c16:uniqueId val="{00000005-9C55-46FD-B229-87AC73A649BF}"/>
              </c:ext>
            </c:extLst>
          </c:dPt>
          <c:dPt>
            <c:idx val="3"/>
            <c:bubble3D val="0"/>
            <c:spPr>
              <a:gradFill>
                <a:gsLst>
                  <a:gs pos="0">
                    <a:schemeClr val="accent1"/>
                  </a:gs>
                  <a:gs pos="100000">
                    <a:schemeClr val="accent2"/>
                  </a:gs>
                </a:gsLst>
                <a:lin ang="0" scaled="0"/>
              </a:gradFill>
              <a:ln w="19050">
                <a:noFill/>
              </a:ln>
              <a:effectLst/>
            </c:spPr>
            <c:extLst>
              <c:ext xmlns:c16="http://schemas.microsoft.com/office/drawing/2014/chart" uri="{C3380CC4-5D6E-409C-BE32-E72D297353CC}">
                <c16:uniqueId val="{00000007-9C55-46FD-B229-87AC73A649BF}"/>
              </c:ext>
            </c:extLst>
          </c:dPt>
          <c:val>
            <c:numRef>
              <c:f>Sheet1!$B$2:$B$5</c:f>
              <c:numCache>
                <c:formatCode>General</c:formatCode>
                <c:ptCount val="4"/>
                <c:pt idx="0">
                  <c:v>82000</c:v>
                </c:pt>
                <c:pt idx="1">
                  <c:v>32000</c:v>
                </c:pt>
                <c:pt idx="2">
                  <c:v>14000</c:v>
                </c:pt>
                <c:pt idx="3">
                  <c:v>12000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 xmlns:c16="http://schemas.microsoft.com/office/drawing/2014/chart" uri="{C3380CC4-5D6E-409C-BE32-E72D297353CC}">
              <c16:uniqueId val="{00000008-9C55-46FD-B229-87AC73A649BF}"/>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spPr>
            <a:ln>
              <a:noFill/>
            </a:ln>
          </c:spPr>
          <c:dPt>
            <c:idx val="0"/>
            <c:bubble3D val="0"/>
            <c:spPr>
              <a:gradFill>
                <a:gsLst>
                  <a:gs pos="0">
                    <a:schemeClr val="accent1"/>
                  </a:gs>
                  <a:gs pos="100000">
                    <a:schemeClr val="accent2"/>
                  </a:gs>
                </a:gsLst>
                <a:lin ang="6600000" scaled="0"/>
              </a:gradFill>
              <a:ln w="19050">
                <a:noFill/>
              </a:ln>
              <a:effectLst/>
            </c:spPr>
            <c:extLst>
              <c:ext xmlns:c16="http://schemas.microsoft.com/office/drawing/2014/chart" uri="{C3380CC4-5D6E-409C-BE32-E72D297353CC}">
                <c16:uniqueId val="{00000001-AAE4-4350-BCB3-2A692BEA7789}"/>
              </c:ext>
            </c:extLst>
          </c:dPt>
          <c:dPt>
            <c:idx val="1"/>
            <c:bubble3D val="0"/>
            <c:spPr>
              <a:solidFill>
                <a:schemeClr val="accent2">
                  <a:lumMod val="50000"/>
                </a:schemeClr>
              </a:solidFill>
              <a:ln w="19050">
                <a:noFill/>
              </a:ln>
              <a:effectLst/>
            </c:spPr>
            <c:extLst>
              <c:ext xmlns:c16="http://schemas.microsoft.com/office/drawing/2014/chart" uri="{C3380CC4-5D6E-409C-BE32-E72D297353CC}">
                <c16:uniqueId val="{00000003-AAE4-4350-BCB3-2A692BEA7789}"/>
              </c:ext>
            </c:extLst>
          </c:dPt>
          <c:dPt>
            <c:idx val="2"/>
            <c:bubble3D val="0"/>
            <c:spPr>
              <a:solidFill>
                <a:schemeClr val="accent2">
                  <a:lumMod val="50000"/>
                </a:schemeClr>
              </a:solidFill>
              <a:ln w="19050">
                <a:noFill/>
              </a:ln>
              <a:effectLst/>
            </c:spPr>
            <c:extLst>
              <c:ext xmlns:c16="http://schemas.microsoft.com/office/drawing/2014/chart" uri="{C3380CC4-5D6E-409C-BE32-E72D297353CC}">
                <c16:uniqueId val="{00000005-AAE4-4350-BCB3-2A692BEA7789}"/>
              </c:ext>
            </c:extLst>
          </c:dPt>
          <c:dPt>
            <c:idx val="3"/>
            <c:bubble3D val="0"/>
            <c:spPr>
              <a:solidFill>
                <a:schemeClr val="accent2">
                  <a:lumMod val="50000"/>
                </a:schemeClr>
              </a:solidFill>
              <a:ln w="19050">
                <a:noFill/>
              </a:ln>
              <a:effectLst/>
            </c:spPr>
            <c:extLst>
              <c:ext xmlns:c16="http://schemas.microsoft.com/office/drawing/2014/chart" uri="{C3380CC4-5D6E-409C-BE32-E72D297353CC}">
                <c16:uniqueId val="{00000007-AAE4-4350-BCB3-2A692BEA7789}"/>
              </c:ext>
            </c:extLst>
          </c:dPt>
          <c:val>
            <c:numRef>
              <c:f>Sheet1!$B$2:$B$5</c:f>
              <c:numCache>
                <c:formatCode>General</c:formatCode>
                <c:ptCount val="4"/>
                <c:pt idx="0">
                  <c:v>82000</c:v>
                </c:pt>
                <c:pt idx="1">
                  <c:v>32000</c:v>
                </c:pt>
                <c:pt idx="2">
                  <c:v>14000</c:v>
                </c:pt>
                <c:pt idx="3">
                  <c:v>12000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 xmlns:c16="http://schemas.microsoft.com/office/drawing/2014/chart" uri="{C3380CC4-5D6E-409C-BE32-E72D297353CC}">
              <c16:uniqueId val="{00000008-AAE4-4350-BCB3-2A692BEA7789}"/>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spPr>
            <a:ln>
              <a:noFill/>
            </a:ln>
          </c:spPr>
          <c:dPt>
            <c:idx val="0"/>
            <c:bubble3D val="0"/>
            <c:spPr>
              <a:solidFill>
                <a:schemeClr val="accent2">
                  <a:lumMod val="50000"/>
                </a:schemeClr>
              </a:solidFill>
              <a:ln w="19050">
                <a:noFill/>
              </a:ln>
              <a:effectLst/>
            </c:spPr>
            <c:extLst>
              <c:ext xmlns:c16="http://schemas.microsoft.com/office/drawing/2014/chart" uri="{C3380CC4-5D6E-409C-BE32-E72D297353CC}">
                <c16:uniqueId val="{00000001-5E08-4979-9D91-C3B0DC886F9B}"/>
              </c:ext>
            </c:extLst>
          </c:dPt>
          <c:dPt>
            <c:idx val="1"/>
            <c:bubble3D val="0"/>
            <c:spPr>
              <a:gradFill>
                <a:gsLst>
                  <a:gs pos="0">
                    <a:schemeClr val="accent1"/>
                  </a:gs>
                  <a:gs pos="100000">
                    <a:schemeClr val="accent2"/>
                  </a:gs>
                </a:gsLst>
                <a:lin ang="5400000" scaled="0"/>
              </a:gradFill>
              <a:ln w="19050">
                <a:noFill/>
              </a:ln>
              <a:effectLst/>
            </c:spPr>
            <c:extLst>
              <c:ext xmlns:c16="http://schemas.microsoft.com/office/drawing/2014/chart" uri="{C3380CC4-5D6E-409C-BE32-E72D297353CC}">
                <c16:uniqueId val="{00000003-5E08-4979-9D91-C3B0DC886F9B}"/>
              </c:ext>
            </c:extLst>
          </c:dPt>
          <c:dPt>
            <c:idx val="2"/>
            <c:bubble3D val="0"/>
            <c:spPr>
              <a:solidFill>
                <a:schemeClr val="accent2">
                  <a:lumMod val="50000"/>
                </a:schemeClr>
              </a:solidFill>
              <a:ln w="19050">
                <a:noFill/>
              </a:ln>
              <a:effectLst/>
            </c:spPr>
            <c:extLst>
              <c:ext xmlns:c16="http://schemas.microsoft.com/office/drawing/2014/chart" uri="{C3380CC4-5D6E-409C-BE32-E72D297353CC}">
                <c16:uniqueId val="{00000005-5E08-4979-9D91-C3B0DC886F9B}"/>
              </c:ext>
            </c:extLst>
          </c:dPt>
          <c:dPt>
            <c:idx val="3"/>
            <c:bubble3D val="0"/>
            <c:spPr>
              <a:solidFill>
                <a:schemeClr val="accent2">
                  <a:lumMod val="50000"/>
                </a:schemeClr>
              </a:solidFill>
              <a:ln w="19050">
                <a:noFill/>
              </a:ln>
              <a:effectLst/>
            </c:spPr>
            <c:extLst>
              <c:ext xmlns:c16="http://schemas.microsoft.com/office/drawing/2014/chart" uri="{C3380CC4-5D6E-409C-BE32-E72D297353CC}">
                <c16:uniqueId val="{00000007-5E08-4979-9D91-C3B0DC886F9B}"/>
              </c:ext>
            </c:extLst>
          </c:dPt>
          <c:val>
            <c:numRef>
              <c:f>Sheet1!$B$2:$B$5</c:f>
              <c:numCache>
                <c:formatCode>General</c:formatCode>
                <c:ptCount val="4"/>
                <c:pt idx="0">
                  <c:v>82000</c:v>
                </c:pt>
                <c:pt idx="1">
                  <c:v>32000</c:v>
                </c:pt>
                <c:pt idx="2">
                  <c:v>14000</c:v>
                </c:pt>
                <c:pt idx="3">
                  <c:v>12000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 xmlns:c16="http://schemas.microsoft.com/office/drawing/2014/chart" uri="{C3380CC4-5D6E-409C-BE32-E72D297353CC}">
              <c16:uniqueId val="{00000008-5E08-4979-9D91-C3B0DC886F9B}"/>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D32CE2-6C64-40A5-9DAB-DD3946A432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0569BD-8C5B-4110-9E60-C359DDF561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37E1B8-528F-4D87-8EBD-B843BAE2C861}" type="datetimeFigureOut">
              <a:rPr lang="en-US" smtClean="0"/>
              <a:t>10/12/2021</a:t>
            </a:fld>
            <a:endParaRPr lang="en-US" dirty="0"/>
          </a:p>
        </p:txBody>
      </p:sp>
      <p:sp>
        <p:nvSpPr>
          <p:cNvPr id="4" name="Footer Placeholder 3">
            <a:extLst>
              <a:ext uri="{FF2B5EF4-FFF2-40B4-BE49-F238E27FC236}">
                <a16:creationId xmlns:a16="http://schemas.microsoft.com/office/drawing/2014/main" id="{84C05E23-8F29-4628-B4F0-7CBCB7658F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1591933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E576D-777F-42E1-9739-7FD89F404092}" type="datetimeFigureOut">
              <a:rPr lang="en-US" smtClean="0"/>
              <a:t>10/12/2021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F1A11-BB96-443E-B274-982C61AA7E0D}" type="slidenum">
              <a:rPr lang="en-US" smtClean="0"/>
              <a:t>‹#›</a:t>
            </a:fld>
            <a:endParaRPr lang="en-US" dirty="0"/>
          </a:p>
        </p:txBody>
      </p:sp>
    </p:spTree>
    <p:extLst>
      <p:ext uri="{BB962C8B-B14F-4D97-AF65-F5344CB8AC3E}">
        <p14:creationId xmlns:p14="http://schemas.microsoft.com/office/powerpoint/2010/main" val="115289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Goals, plans and expectations</a:t>
            </a:r>
          </a:p>
          <a:p>
            <a:r>
              <a:rPr lang="en-PH" dirty="0"/>
              <a:t>Please follow along</a:t>
            </a:r>
          </a:p>
          <a:p>
            <a:r>
              <a:rPr lang="en-PH" dirty="0"/>
              <a:t>Source code will be available if needed</a:t>
            </a:r>
          </a:p>
          <a:p>
            <a:endParaRPr lang="en-PH" dirty="0"/>
          </a:p>
        </p:txBody>
      </p:sp>
      <p:sp>
        <p:nvSpPr>
          <p:cNvPr id="4" name="Slide Number Placeholder 3"/>
          <p:cNvSpPr>
            <a:spLocks noGrp="1"/>
          </p:cNvSpPr>
          <p:nvPr>
            <p:ph type="sldNum" sz="quarter" idx="5"/>
          </p:nvPr>
        </p:nvSpPr>
        <p:spPr/>
        <p:txBody>
          <a:bodyPr/>
          <a:lstStyle/>
          <a:p>
            <a:fld id="{4F4F1A11-BB96-443E-B274-982C61AA7E0D}" type="slidenum">
              <a:rPr lang="en-US" smtClean="0"/>
              <a:t>1</a:t>
            </a:fld>
            <a:endParaRPr lang="en-US" dirty="0"/>
          </a:p>
        </p:txBody>
      </p:sp>
    </p:spTree>
    <p:extLst>
      <p:ext uri="{BB962C8B-B14F-4D97-AF65-F5344CB8AC3E}">
        <p14:creationId xmlns:p14="http://schemas.microsoft.com/office/powerpoint/2010/main" val="301330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 practice us from the industry framework</a:t>
            </a:r>
          </a:p>
          <a:p>
            <a:pPr marL="228600" indent="-228600">
              <a:buAutoNum type="arabicPeriod"/>
            </a:pPr>
            <a:r>
              <a:rPr lang="en-US" dirty="0"/>
              <a:t>Various topics that applies together</a:t>
            </a:r>
          </a:p>
          <a:p>
            <a:pPr marL="228600" indent="-228600">
              <a:buAutoNum type="arabicPeriod"/>
            </a:pPr>
            <a:r>
              <a:rPr lang="en-US" dirty="0"/>
              <a:t>And for our leaning curved</a:t>
            </a:r>
            <a:endParaRPr lang="en-PH" dirty="0"/>
          </a:p>
        </p:txBody>
      </p:sp>
      <p:sp>
        <p:nvSpPr>
          <p:cNvPr id="4" name="Slide Number Placeholder 3"/>
          <p:cNvSpPr>
            <a:spLocks noGrp="1"/>
          </p:cNvSpPr>
          <p:nvPr>
            <p:ph type="sldNum" sz="quarter" idx="5"/>
          </p:nvPr>
        </p:nvSpPr>
        <p:spPr/>
        <p:txBody>
          <a:bodyPr/>
          <a:lstStyle/>
          <a:p>
            <a:fld id="{4F4F1A11-BB96-443E-B274-982C61AA7E0D}" type="slidenum">
              <a:rPr lang="en-US" smtClean="0"/>
              <a:t>2</a:t>
            </a:fld>
            <a:endParaRPr lang="en-US" dirty="0"/>
          </a:p>
        </p:txBody>
      </p:sp>
    </p:spTree>
    <p:extLst>
      <p:ext uri="{BB962C8B-B14F-4D97-AF65-F5344CB8AC3E}">
        <p14:creationId xmlns:p14="http://schemas.microsoft.com/office/powerpoint/2010/main" val="119610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 want you to see how a dev approach and develop in industry practice</a:t>
            </a:r>
          </a:p>
          <a:p>
            <a:pPr marL="228600" indent="-228600">
              <a:buAutoNum type="arabicPeriod"/>
            </a:pPr>
            <a:r>
              <a:rPr lang="en-US" dirty="0"/>
              <a:t>We want to see our program is growing</a:t>
            </a:r>
          </a:p>
          <a:p>
            <a:pPr marL="228600" indent="-228600">
              <a:buAutoNum type="arabicPeriod"/>
            </a:pPr>
            <a:r>
              <a:rPr lang="en-US" dirty="0"/>
              <a:t>We learn to upgrade to new technologies and update the existing software</a:t>
            </a:r>
          </a:p>
          <a:p>
            <a:pPr marL="228600" indent="-228600">
              <a:buAutoNum type="arabicPeriod"/>
            </a:pPr>
            <a:r>
              <a:rPr lang="en-US" dirty="0"/>
              <a:t>We will also want to upgrade our skills and knowledge by adopting new techniques or tools</a:t>
            </a:r>
          </a:p>
          <a:p>
            <a:pPr marL="228600" indent="-228600">
              <a:buAutoNum type="arabicPeriod"/>
            </a:pPr>
            <a:r>
              <a:rPr lang="en-US" dirty="0"/>
              <a:t>This is a simulation for industry practice</a:t>
            </a:r>
          </a:p>
          <a:p>
            <a:pPr marL="228600" indent="-228600">
              <a:buAutoNum type="arabicPeriod"/>
            </a:pPr>
            <a:endParaRPr lang="en-PH" dirty="0"/>
          </a:p>
        </p:txBody>
      </p:sp>
      <p:sp>
        <p:nvSpPr>
          <p:cNvPr id="4" name="Slide Number Placeholder 3"/>
          <p:cNvSpPr>
            <a:spLocks noGrp="1"/>
          </p:cNvSpPr>
          <p:nvPr>
            <p:ph type="sldNum" sz="quarter" idx="5"/>
          </p:nvPr>
        </p:nvSpPr>
        <p:spPr/>
        <p:txBody>
          <a:bodyPr/>
          <a:lstStyle/>
          <a:p>
            <a:fld id="{4F4F1A11-BB96-443E-B274-982C61AA7E0D}" type="slidenum">
              <a:rPr lang="en-US" smtClean="0"/>
              <a:t>3</a:t>
            </a:fld>
            <a:endParaRPr lang="en-US" dirty="0"/>
          </a:p>
        </p:txBody>
      </p:sp>
    </p:spTree>
    <p:extLst>
      <p:ext uri="{BB962C8B-B14F-4D97-AF65-F5344CB8AC3E}">
        <p14:creationId xmlns:p14="http://schemas.microsoft.com/office/powerpoint/2010/main" val="2685716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here to learn and create a start from scratch project like POS.</a:t>
            </a:r>
          </a:p>
          <a:p>
            <a:r>
              <a:rPr lang="en-US" dirty="0"/>
              <a:t>Like a retail management system</a:t>
            </a:r>
            <a:endParaRPr lang="en-PH" dirty="0"/>
          </a:p>
          <a:p>
            <a:endParaRPr lang="en-PH" dirty="0"/>
          </a:p>
          <a:p>
            <a:r>
              <a:rPr lang="en-PH" dirty="0"/>
              <a:t>We will learn from the start to deployment and also upgrade and adopt new tech</a:t>
            </a:r>
          </a:p>
        </p:txBody>
      </p:sp>
      <p:sp>
        <p:nvSpPr>
          <p:cNvPr id="4" name="Slide Number Placeholder 3"/>
          <p:cNvSpPr>
            <a:spLocks noGrp="1"/>
          </p:cNvSpPr>
          <p:nvPr>
            <p:ph type="sldNum" sz="quarter" idx="5"/>
          </p:nvPr>
        </p:nvSpPr>
        <p:spPr/>
        <p:txBody>
          <a:bodyPr/>
          <a:lstStyle/>
          <a:p>
            <a:fld id="{4F4F1A11-BB96-443E-B274-982C61AA7E0D}" type="slidenum">
              <a:rPr lang="en-US" smtClean="0"/>
              <a:t>4</a:t>
            </a:fld>
            <a:endParaRPr lang="en-US" dirty="0"/>
          </a:p>
        </p:txBody>
      </p:sp>
    </p:spTree>
    <p:extLst>
      <p:ext uri="{BB962C8B-B14F-4D97-AF65-F5344CB8AC3E}">
        <p14:creationId xmlns:p14="http://schemas.microsoft.com/office/powerpoint/2010/main" val="198262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targeting to work with multiple platform. That’s why we will start with </a:t>
            </a:r>
            <a:r>
              <a:rPr lang="en-US" dirty="0" err="1"/>
              <a:t>WebAPI</a:t>
            </a:r>
            <a:endParaRPr lang="en-PH" dirty="0"/>
          </a:p>
        </p:txBody>
      </p:sp>
      <p:sp>
        <p:nvSpPr>
          <p:cNvPr id="4" name="Slide Number Placeholder 3"/>
          <p:cNvSpPr>
            <a:spLocks noGrp="1"/>
          </p:cNvSpPr>
          <p:nvPr>
            <p:ph type="sldNum" sz="quarter" idx="5"/>
          </p:nvPr>
        </p:nvSpPr>
        <p:spPr/>
        <p:txBody>
          <a:bodyPr/>
          <a:lstStyle/>
          <a:p>
            <a:fld id="{4F4F1A11-BB96-443E-B274-982C61AA7E0D}" type="slidenum">
              <a:rPr lang="en-US" smtClean="0"/>
              <a:t>5</a:t>
            </a:fld>
            <a:endParaRPr lang="en-US" dirty="0"/>
          </a:p>
        </p:txBody>
      </p:sp>
    </p:spTree>
    <p:extLst>
      <p:ext uri="{BB962C8B-B14F-4D97-AF65-F5344CB8AC3E}">
        <p14:creationId xmlns:p14="http://schemas.microsoft.com/office/powerpoint/2010/main" val="402310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Unit testing is a must!</a:t>
            </a:r>
          </a:p>
          <a:p>
            <a:r>
              <a:rPr lang="en-PH" dirty="0"/>
              <a:t>2. Dependency Injection</a:t>
            </a:r>
          </a:p>
          <a:p>
            <a:r>
              <a:rPr lang="en-PH" dirty="0"/>
              <a:t>3. </a:t>
            </a:r>
            <a:r>
              <a:rPr lang="en-PH" dirty="0" err="1"/>
              <a:t>WinForm</a:t>
            </a:r>
            <a:r>
              <a:rPr lang="en-PH" dirty="0"/>
              <a:t> with MVVM</a:t>
            </a:r>
          </a:p>
          <a:p>
            <a:r>
              <a:rPr lang="en-PH" dirty="0"/>
              <a:t>4. </a:t>
            </a:r>
            <a:r>
              <a:rPr lang="en-PH" dirty="0" err="1"/>
              <a:t>ASP.Net</a:t>
            </a:r>
            <a:r>
              <a:rPr lang="en-PH" dirty="0"/>
              <a:t> MVC</a:t>
            </a:r>
          </a:p>
          <a:p>
            <a:r>
              <a:rPr lang="en-PH" dirty="0"/>
              <a:t>5. Upgrade to </a:t>
            </a:r>
            <a:r>
              <a:rPr lang="en-PH" dirty="0" err="1"/>
              <a:t>.Net</a:t>
            </a:r>
            <a:r>
              <a:rPr lang="en-PH" dirty="0"/>
              <a:t> Core – Razor/</a:t>
            </a:r>
            <a:r>
              <a:rPr lang="en-PH" dirty="0" err="1"/>
              <a:t>Blazor</a:t>
            </a:r>
            <a:endParaRPr lang="en-PH" dirty="0"/>
          </a:p>
          <a:p>
            <a:r>
              <a:rPr lang="en-PH" dirty="0"/>
              <a:t>6. SSDT – SQL etc.</a:t>
            </a:r>
          </a:p>
          <a:p>
            <a:r>
              <a:rPr lang="en-PH" dirty="0"/>
              <a:t>7. Design patterns – Solid principle</a:t>
            </a:r>
          </a:p>
          <a:p>
            <a:r>
              <a:rPr lang="en-PH" dirty="0"/>
              <a:t>8. Async –for performance</a:t>
            </a:r>
          </a:p>
          <a:p>
            <a:r>
              <a:rPr lang="en-PH" dirty="0"/>
              <a:t>9. Reporting system</a:t>
            </a:r>
          </a:p>
          <a:p>
            <a:r>
              <a:rPr lang="en-PH" dirty="0"/>
              <a:t>10. </a:t>
            </a:r>
            <a:r>
              <a:rPr lang="en-PH" dirty="0" err="1"/>
              <a:t>WebAPI</a:t>
            </a:r>
            <a:r>
              <a:rPr lang="en-PH" dirty="0"/>
              <a:t> – controlling our central layer</a:t>
            </a:r>
          </a:p>
          <a:p>
            <a:r>
              <a:rPr lang="en-PH" dirty="0"/>
              <a:t>11. Logging – tracking </a:t>
            </a:r>
            <a:r>
              <a:rPr lang="en-PH" dirty="0" err="1"/>
              <a:t>whats</a:t>
            </a:r>
            <a:r>
              <a:rPr lang="en-PH" dirty="0"/>
              <a:t> going on with the apps</a:t>
            </a:r>
          </a:p>
          <a:p>
            <a:r>
              <a:rPr lang="en-PH" dirty="0"/>
              <a:t>12. Validation</a:t>
            </a:r>
          </a:p>
          <a:p>
            <a:r>
              <a:rPr lang="en-PH" dirty="0"/>
              <a:t>13. Web app</a:t>
            </a:r>
          </a:p>
          <a:p>
            <a:r>
              <a:rPr lang="en-PH" dirty="0"/>
              <a:t>14. Authentication – API and application</a:t>
            </a:r>
          </a:p>
        </p:txBody>
      </p:sp>
      <p:sp>
        <p:nvSpPr>
          <p:cNvPr id="4" name="Slide Number Placeholder 3"/>
          <p:cNvSpPr>
            <a:spLocks noGrp="1"/>
          </p:cNvSpPr>
          <p:nvPr>
            <p:ph type="sldNum" sz="quarter" idx="5"/>
          </p:nvPr>
        </p:nvSpPr>
        <p:spPr/>
        <p:txBody>
          <a:bodyPr/>
          <a:lstStyle/>
          <a:p>
            <a:fld id="{4F4F1A11-BB96-443E-B274-982C61AA7E0D}" type="slidenum">
              <a:rPr lang="en-US" smtClean="0"/>
              <a:t>6</a:t>
            </a:fld>
            <a:endParaRPr lang="en-US" dirty="0"/>
          </a:p>
        </p:txBody>
      </p:sp>
    </p:spTree>
    <p:extLst>
      <p:ext uri="{BB962C8B-B14F-4D97-AF65-F5344CB8AC3E}">
        <p14:creationId xmlns:p14="http://schemas.microsoft.com/office/powerpoint/2010/main" val="589817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6C2E115-5267-49A0-A702-59745AC649CC}"/>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p:nvSpPr>
          <p:cNvPr id="21" name="Text Placeholder 8">
            <a:extLst>
              <a:ext uri="{FF2B5EF4-FFF2-40B4-BE49-F238E27FC236}">
                <a16:creationId xmlns:a16="http://schemas.microsoft.com/office/drawing/2014/main" id="{04479580-C1B1-4B70-875C-70152944FD5E}"/>
              </a:ext>
            </a:extLst>
          </p:cNvPr>
          <p:cNvSpPr>
            <a:spLocks noGrp="1"/>
          </p:cNvSpPr>
          <p:nvPr>
            <p:ph type="body" sz="quarter" idx="17" hasCustomPrompt="1"/>
          </p:nvPr>
        </p:nvSpPr>
        <p:spPr>
          <a:xfrm>
            <a:off x="2284355" y="4687178"/>
            <a:ext cx="1598515" cy="1681163"/>
          </a:xfrm>
        </p:spPr>
        <p:txBody>
          <a:bodyPr>
            <a:noAutofit/>
          </a:bodyPr>
          <a:lstStyle>
            <a:lvl1pPr marL="0" indent="0">
              <a:buNone/>
              <a:defRPr sz="15500" b="1">
                <a:solidFill>
                  <a:schemeClr val="tx1"/>
                </a:solidFill>
              </a:defRPr>
            </a:lvl1pPr>
          </a:lstStyle>
          <a:p>
            <a:pPr lvl="0"/>
            <a:r>
              <a:rPr lang="en-US"/>
              <a:t>M</a:t>
            </a:r>
          </a:p>
        </p:txBody>
      </p:sp>
      <p:sp>
        <p:nvSpPr>
          <p:cNvPr id="18" name="Text Placeholder 8">
            <a:extLst>
              <a:ext uri="{FF2B5EF4-FFF2-40B4-BE49-F238E27FC236}">
                <a16:creationId xmlns:a16="http://schemas.microsoft.com/office/drawing/2014/main" id="{1323CA5D-7F88-4E2C-B2E1-D03E010724BC}"/>
              </a:ext>
            </a:extLst>
          </p:cNvPr>
          <p:cNvSpPr>
            <a:spLocks noGrp="1"/>
          </p:cNvSpPr>
          <p:nvPr>
            <p:ph type="body" sz="quarter" idx="15" hasCustomPrompt="1"/>
          </p:nvPr>
        </p:nvSpPr>
        <p:spPr>
          <a:xfrm>
            <a:off x="3440172" y="1726672"/>
            <a:ext cx="1253665" cy="1681163"/>
          </a:xfrm>
        </p:spPr>
        <p:txBody>
          <a:bodyPr>
            <a:noAutofit/>
          </a:bodyPr>
          <a:lstStyle>
            <a:lvl1pPr marL="0" indent="0">
              <a:buNone/>
              <a:defRPr sz="15500" b="1">
                <a:solidFill>
                  <a:schemeClr val="tx1"/>
                </a:solidFill>
              </a:defRPr>
            </a:lvl1pPr>
          </a:lstStyle>
          <a:p>
            <a:pPr lvl="0"/>
            <a:r>
              <a:rPr lang="en-US" dirty="0"/>
              <a:t>T</a:t>
            </a:r>
          </a:p>
        </p:txBody>
      </p:sp>
      <p:sp>
        <p:nvSpPr>
          <p:cNvPr id="9" name="Text Placeholder 8">
            <a:extLst>
              <a:ext uri="{FF2B5EF4-FFF2-40B4-BE49-F238E27FC236}">
                <a16:creationId xmlns:a16="http://schemas.microsoft.com/office/drawing/2014/main" id="{2FDFF095-F8DE-447E-A83F-BD55BD03BEBB}"/>
              </a:ext>
            </a:extLst>
          </p:cNvPr>
          <p:cNvSpPr>
            <a:spLocks noGrp="1"/>
          </p:cNvSpPr>
          <p:nvPr>
            <p:ph type="body" sz="quarter" idx="14" hasCustomPrompt="1"/>
          </p:nvPr>
        </p:nvSpPr>
        <p:spPr>
          <a:xfrm>
            <a:off x="1903189" y="71740"/>
            <a:ext cx="1253665" cy="1681163"/>
          </a:xfrm>
        </p:spPr>
        <p:txBody>
          <a:bodyPr>
            <a:noAutofit/>
          </a:bodyPr>
          <a:lstStyle>
            <a:lvl1pPr marL="0" indent="0">
              <a:buNone/>
              <a:defRPr sz="15500" b="1">
                <a:solidFill>
                  <a:schemeClr val="tx1"/>
                </a:solidFill>
              </a:defRPr>
            </a:lvl1pPr>
          </a:lstStyle>
          <a:p>
            <a:pPr lvl="0"/>
            <a:r>
              <a:rPr lang="en-US"/>
              <a:t>S</a:t>
            </a:r>
          </a:p>
        </p:txBody>
      </p:sp>
      <p:sp>
        <p:nvSpPr>
          <p:cNvPr id="20" name="Text Placeholder 8">
            <a:extLst>
              <a:ext uri="{FF2B5EF4-FFF2-40B4-BE49-F238E27FC236}">
                <a16:creationId xmlns:a16="http://schemas.microsoft.com/office/drawing/2014/main" id="{FA2755C1-A0B6-448A-BE5D-4B492BB7BBE6}"/>
              </a:ext>
            </a:extLst>
          </p:cNvPr>
          <p:cNvSpPr>
            <a:spLocks noGrp="1"/>
          </p:cNvSpPr>
          <p:nvPr>
            <p:ph type="body" sz="quarter" idx="16" hasCustomPrompt="1"/>
          </p:nvPr>
        </p:nvSpPr>
        <p:spPr>
          <a:xfrm>
            <a:off x="629693" y="2858632"/>
            <a:ext cx="1253665" cy="1681163"/>
          </a:xfrm>
        </p:spPr>
        <p:txBody>
          <a:bodyPr>
            <a:noAutofit/>
          </a:bodyPr>
          <a:lstStyle>
            <a:lvl1pPr marL="0" indent="0">
              <a:buNone/>
              <a:defRPr sz="15500" b="1">
                <a:solidFill>
                  <a:schemeClr val="tx1"/>
                </a:solidFill>
              </a:defRPr>
            </a:lvl1pPr>
          </a:lstStyle>
          <a:p>
            <a:pPr lvl="0"/>
            <a:r>
              <a:rPr lang="en-US"/>
              <a:t>E</a:t>
            </a:r>
          </a:p>
        </p:txBody>
      </p:sp>
      <p:sp>
        <p:nvSpPr>
          <p:cNvPr id="2" name="Title 1">
            <a:extLst>
              <a:ext uri="{FF2B5EF4-FFF2-40B4-BE49-F238E27FC236}">
                <a16:creationId xmlns:a16="http://schemas.microsoft.com/office/drawing/2014/main" id="{A87F3357-BDC3-43CE-89C0-05F5AB973376}"/>
              </a:ext>
            </a:extLst>
          </p:cNvPr>
          <p:cNvSpPr>
            <a:spLocks noGrp="1"/>
          </p:cNvSpPr>
          <p:nvPr>
            <p:ph type="ctrTitle" hasCustomPrompt="1"/>
          </p:nvPr>
        </p:nvSpPr>
        <p:spPr>
          <a:xfrm>
            <a:off x="2373216" y="3667946"/>
            <a:ext cx="9285382" cy="1277857"/>
          </a:xfrm>
        </p:spPr>
        <p:txBody>
          <a:bodyPr anchor="ctr"/>
          <a:lstStyle>
            <a:lvl1pPr algn="l">
              <a:defRPr sz="6000" cap="all" baseline="0"/>
            </a:lvl1pPr>
          </a:lstStyle>
          <a:p>
            <a:r>
              <a:rPr lang="en-US" dirty="0"/>
              <a:t>Click to edit title</a:t>
            </a:r>
          </a:p>
        </p:txBody>
      </p:sp>
      <p:sp>
        <p:nvSpPr>
          <p:cNvPr id="3" name="Subtitle 2">
            <a:extLst>
              <a:ext uri="{FF2B5EF4-FFF2-40B4-BE49-F238E27FC236}">
                <a16:creationId xmlns:a16="http://schemas.microsoft.com/office/drawing/2014/main" id="{C0EFD7F6-12F1-44A8-B26F-82773993F165}"/>
              </a:ext>
            </a:extLst>
          </p:cNvPr>
          <p:cNvSpPr>
            <a:spLocks noGrp="1"/>
          </p:cNvSpPr>
          <p:nvPr>
            <p:ph type="subTitle" idx="1" hasCustomPrompt="1"/>
          </p:nvPr>
        </p:nvSpPr>
        <p:spPr>
          <a:xfrm>
            <a:off x="7970418" y="5325276"/>
            <a:ext cx="3677297" cy="682094"/>
          </a:xfrm>
        </p:spPr>
        <p:txBody>
          <a:bodyPr anchor="ct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a:t>
            </a:r>
          </a:p>
        </p:txBody>
      </p:sp>
      <p:cxnSp>
        <p:nvCxnSpPr>
          <p:cNvPr id="23" name="Straight Connector 22">
            <a:extLst>
              <a:ext uri="{FF2B5EF4-FFF2-40B4-BE49-F238E27FC236}">
                <a16:creationId xmlns:a16="http://schemas.microsoft.com/office/drawing/2014/main" id="{BE5B50AA-4BAC-4997-B444-E281DECD0DB4}"/>
              </a:ext>
            </a:extLst>
          </p:cNvPr>
          <p:cNvCxnSpPr>
            <a:cxnSpLocks/>
          </p:cNvCxnSpPr>
          <p:nvPr userDrawn="1"/>
        </p:nvCxnSpPr>
        <p:spPr>
          <a:xfrm>
            <a:off x="4579559" y="5744231"/>
            <a:ext cx="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DEC412-0EF3-4D93-AF25-A2D2F5A5093A}"/>
              </a:ext>
            </a:extLst>
          </p:cNvPr>
          <p:cNvCxnSpPr>
            <a:cxnSpLocks/>
          </p:cNvCxnSpPr>
          <p:nvPr userDrawn="1"/>
        </p:nvCxnSpPr>
        <p:spPr>
          <a:xfrm>
            <a:off x="2536371" y="2017985"/>
            <a:ext cx="0" cy="15343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2836A9-D1F4-4562-B95F-B7BF8F4713B5}"/>
              </a:ext>
            </a:extLst>
          </p:cNvPr>
          <p:cNvCxnSpPr>
            <a:cxnSpLocks/>
          </p:cNvCxnSpPr>
          <p:nvPr userDrawn="1"/>
        </p:nvCxnSpPr>
        <p:spPr>
          <a:xfrm flipH="1">
            <a:off x="4245428" y="5655432"/>
            <a:ext cx="33188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836124"/>
      </p:ext>
    </p:extLst>
  </p:cSld>
  <p:clrMapOvr>
    <a:masterClrMapping/>
  </p:clrMapOvr>
  <p:extLst>
    <p:ext uri="{DCECCB84-F9BA-43D5-87BE-67443E8EF086}">
      <p15:sldGuideLst xmlns:p15="http://schemas.microsoft.com/office/powerpoint/2012/main">
        <p15:guide id="1" pos="158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with titl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9EDF1B-BFF2-495C-B3B8-4EE6F48140F0}"/>
              </a:ext>
            </a:extLst>
          </p:cNvPr>
          <p:cNvSpPr/>
          <p:nvPr userDrawn="1"/>
        </p:nvSpPr>
        <p:spPr>
          <a:xfrm>
            <a:off x="8412200" y="3195400"/>
            <a:ext cx="2941600"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29F2809-C0D4-4624-9BF4-7A5A02FC6504}"/>
              </a:ext>
            </a:extLst>
          </p:cNvPr>
          <p:cNvSpPr/>
          <p:nvPr userDrawn="1"/>
        </p:nvSpPr>
        <p:spPr>
          <a:xfrm>
            <a:off x="1034142" y="3195400"/>
            <a:ext cx="2941600"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FA38AFF1-A7FF-4F75-9E57-C1827806B34E}"/>
              </a:ext>
            </a:extLst>
          </p:cNvPr>
          <p:cNvSpPr/>
          <p:nvPr userDrawn="1"/>
        </p:nvSpPr>
        <p:spPr>
          <a:xfrm>
            <a:off x="4706975" y="3195400"/>
            <a:ext cx="2941600"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034142" y="3266159"/>
            <a:ext cx="2941600" cy="360000"/>
          </a:xfrm>
        </p:spPr>
        <p:txBody>
          <a:bodyPr anchor="ctr"/>
          <a:lstStyle>
            <a:lvl1pPr marL="0" indent="0" algn="ctr">
              <a:buFont typeface="Arial" panose="020B0604020202020204" pitchFamily="34" charset="0"/>
              <a:buNone/>
              <a:defRPr lang="en-US" sz="1800" kern="1200" cap="all" baseline="0" dirty="0">
                <a:solidFill>
                  <a:schemeClr val="bg1"/>
                </a:solidFill>
                <a:latin typeface="+mj-lt"/>
                <a:ea typeface="+mj-ea"/>
                <a:cs typeface="+mj-cs"/>
              </a:defRPr>
            </a:lvl1pPr>
          </a:lstStyle>
          <a:p>
            <a:pPr lvl="0"/>
            <a:r>
              <a:rPr lang="en-US" dirty="0"/>
              <a:t>Title 1</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034142" y="4117103"/>
            <a:ext cx="2941600" cy="1141882"/>
          </a:xfrm>
        </p:spPr>
        <p:txBody>
          <a:bodyPr>
            <a:normAutofit/>
          </a:bodyPr>
          <a:lstStyle>
            <a:lvl1pPr marL="0" indent="0" algn="ctr">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15" name="Title 1">
            <a:extLst>
              <a:ext uri="{FF2B5EF4-FFF2-40B4-BE49-F238E27FC236}">
                <a16:creationId xmlns:a16="http://schemas.microsoft.com/office/drawing/2014/main" id="{4AA3FE14-6E13-47C9-A512-83A96F3DD002}"/>
              </a:ext>
            </a:extLst>
          </p:cNvPr>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6" name="Straight Connector 15">
            <a:extLst>
              <a:ext uri="{FF2B5EF4-FFF2-40B4-BE49-F238E27FC236}">
                <a16:creationId xmlns:a16="http://schemas.microsoft.com/office/drawing/2014/main" id="{2D83A9ED-5F19-4646-ADCE-C829C97154DC}"/>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8">
            <a:extLst>
              <a:ext uri="{FF2B5EF4-FFF2-40B4-BE49-F238E27FC236}">
                <a16:creationId xmlns:a16="http://schemas.microsoft.com/office/drawing/2014/main" id="{6187F4BE-3AD3-4857-B0A9-A9285E52D819}"/>
              </a:ext>
            </a:extLst>
          </p:cNvPr>
          <p:cNvSpPr>
            <a:spLocks noGrp="1"/>
          </p:cNvSpPr>
          <p:nvPr>
            <p:ph type="body" sz="quarter" idx="43" hasCustomPrompt="1"/>
          </p:nvPr>
        </p:nvSpPr>
        <p:spPr>
          <a:xfrm>
            <a:off x="4706975" y="3266159"/>
            <a:ext cx="2941600" cy="360000"/>
          </a:xfrm>
        </p:spPr>
        <p:txBody>
          <a:bodyPr anchor="ctr"/>
          <a:lstStyle>
            <a:lvl1pPr marL="0" indent="0" algn="ctr">
              <a:buFont typeface="Arial" panose="020B0604020202020204" pitchFamily="34" charset="0"/>
              <a:buNone/>
              <a:defRPr lang="en-US" sz="1800" kern="1200" cap="all" baseline="0" dirty="0">
                <a:solidFill>
                  <a:schemeClr val="bg1"/>
                </a:solidFill>
                <a:latin typeface="+mj-lt"/>
                <a:ea typeface="+mj-ea"/>
                <a:cs typeface="+mj-cs"/>
              </a:defRPr>
            </a:lvl1pPr>
          </a:lstStyle>
          <a:p>
            <a:pPr lvl="0"/>
            <a:r>
              <a:rPr lang="en-US"/>
              <a:t>Title 2</a:t>
            </a:r>
            <a:endParaRPr lang="en-ZA"/>
          </a:p>
        </p:txBody>
      </p:sp>
      <p:sp>
        <p:nvSpPr>
          <p:cNvPr id="21" name="Text Placeholder 10">
            <a:extLst>
              <a:ext uri="{FF2B5EF4-FFF2-40B4-BE49-F238E27FC236}">
                <a16:creationId xmlns:a16="http://schemas.microsoft.com/office/drawing/2014/main" id="{5F81158B-DA52-484D-8105-92B77E4DC466}"/>
              </a:ext>
            </a:extLst>
          </p:cNvPr>
          <p:cNvSpPr>
            <a:spLocks noGrp="1"/>
          </p:cNvSpPr>
          <p:nvPr>
            <p:ph type="body" sz="quarter" idx="44" hasCustomPrompt="1"/>
          </p:nvPr>
        </p:nvSpPr>
        <p:spPr>
          <a:xfrm>
            <a:off x="4706975" y="4117103"/>
            <a:ext cx="2941600" cy="1141882"/>
          </a:xfrm>
        </p:spPr>
        <p:txBody>
          <a:bodyPr>
            <a:normAutofit/>
          </a:bodyPr>
          <a:lstStyle>
            <a:lvl1pPr marL="0" indent="0" algn="ctr">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23" name="Text Placeholder 8">
            <a:extLst>
              <a:ext uri="{FF2B5EF4-FFF2-40B4-BE49-F238E27FC236}">
                <a16:creationId xmlns:a16="http://schemas.microsoft.com/office/drawing/2014/main" id="{9AFDDE4E-007E-431B-937C-1B26959515F6}"/>
              </a:ext>
            </a:extLst>
          </p:cNvPr>
          <p:cNvSpPr>
            <a:spLocks noGrp="1"/>
          </p:cNvSpPr>
          <p:nvPr>
            <p:ph type="body" sz="quarter" idx="46" hasCustomPrompt="1"/>
          </p:nvPr>
        </p:nvSpPr>
        <p:spPr>
          <a:xfrm>
            <a:off x="8412200" y="3266159"/>
            <a:ext cx="2941600" cy="360000"/>
          </a:xfrm>
        </p:spPr>
        <p:txBody>
          <a:bodyPr anchor="ctr"/>
          <a:lstStyle>
            <a:lvl1pPr marL="0" indent="0" algn="ctr">
              <a:buFont typeface="Arial" panose="020B0604020202020204" pitchFamily="34" charset="0"/>
              <a:buNone/>
              <a:defRPr lang="en-US" sz="1800" kern="1200" cap="all" baseline="0" dirty="0">
                <a:solidFill>
                  <a:schemeClr val="bg1"/>
                </a:solidFill>
                <a:latin typeface="+mj-lt"/>
                <a:ea typeface="+mj-ea"/>
                <a:cs typeface="+mj-cs"/>
              </a:defRPr>
            </a:lvl1pPr>
          </a:lstStyle>
          <a:p>
            <a:pPr lvl="0"/>
            <a:r>
              <a:rPr lang="en-US"/>
              <a:t>Title 3</a:t>
            </a:r>
            <a:endParaRPr lang="en-ZA"/>
          </a:p>
        </p:txBody>
      </p:sp>
      <p:sp>
        <p:nvSpPr>
          <p:cNvPr id="24" name="Text Placeholder 10">
            <a:extLst>
              <a:ext uri="{FF2B5EF4-FFF2-40B4-BE49-F238E27FC236}">
                <a16:creationId xmlns:a16="http://schemas.microsoft.com/office/drawing/2014/main" id="{3B096111-A95B-402E-B431-43D852C9E2AD}"/>
              </a:ext>
            </a:extLst>
          </p:cNvPr>
          <p:cNvSpPr>
            <a:spLocks noGrp="1"/>
          </p:cNvSpPr>
          <p:nvPr>
            <p:ph type="body" sz="quarter" idx="47" hasCustomPrompt="1"/>
          </p:nvPr>
        </p:nvSpPr>
        <p:spPr>
          <a:xfrm>
            <a:off x="8412200" y="4117103"/>
            <a:ext cx="2941600" cy="1141882"/>
          </a:xfrm>
        </p:spPr>
        <p:txBody>
          <a:bodyPr>
            <a:normAutofit/>
          </a:bodyPr>
          <a:lstStyle>
            <a:lvl1pPr marL="0" indent="0" algn="ctr">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18" name="Date Placeholder 2">
            <a:extLst>
              <a:ext uri="{FF2B5EF4-FFF2-40B4-BE49-F238E27FC236}">
                <a16:creationId xmlns:a16="http://schemas.microsoft.com/office/drawing/2014/main" id="{7EDA1598-95B9-4907-B9B9-46A0B9ACC8DA}"/>
              </a:ext>
            </a:extLst>
          </p:cNvPr>
          <p:cNvSpPr>
            <a:spLocks noGrp="1"/>
          </p:cNvSpPr>
          <p:nvPr>
            <p:ph type="dt" sz="half" idx="20"/>
          </p:nvPr>
        </p:nvSpPr>
        <p:spPr>
          <a:xfrm>
            <a:off x="838200" y="6356350"/>
            <a:ext cx="2743200" cy="365125"/>
          </a:xfrm>
        </p:spPr>
        <p:txBody>
          <a:bodyPr/>
          <a:lstStyle/>
          <a:p>
            <a:endParaRPr lang="en-US" dirty="0"/>
          </a:p>
        </p:txBody>
      </p:sp>
      <p:sp>
        <p:nvSpPr>
          <p:cNvPr id="19" name="Footer Placeholder 3">
            <a:extLst>
              <a:ext uri="{FF2B5EF4-FFF2-40B4-BE49-F238E27FC236}">
                <a16:creationId xmlns:a16="http://schemas.microsoft.com/office/drawing/2014/main" id="{63AF9C34-CC92-4EDC-9D5F-1FABCEB87400}"/>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20" name="Slide Number Placeholder 4">
            <a:extLst>
              <a:ext uri="{FF2B5EF4-FFF2-40B4-BE49-F238E27FC236}">
                <a16:creationId xmlns:a16="http://schemas.microsoft.com/office/drawing/2014/main" id="{EAEA54FD-376F-4285-9684-F9DFDE0B4727}"/>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189036775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E">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3744A1FD-A0F1-401C-BB06-4ACCF6AA058F}"/>
              </a:ext>
            </a:extLst>
          </p:cNvPr>
          <p:cNvSpPr/>
          <p:nvPr userDrawn="1"/>
        </p:nvSpPr>
        <p:spPr>
          <a:xfrm>
            <a:off x="0" y="2"/>
            <a:ext cx="5288281" cy="6858001"/>
          </a:xfrm>
          <a:custGeom>
            <a:avLst/>
            <a:gdLst>
              <a:gd name="connsiteX0" fmla="*/ 0 w 5288281"/>
              <a:gd name="connsiteY0" fmla="*/ 0 h 6858001"/>
              <a:gd name="connsiteX1" fmla="*/ 1707378 w 5288281"/>
              <a:gd name="connsiteY1" fmla="*/ 0 h 6858001"/>
              <a:gd name="connsiteX2" fmla="*/ 1707378 w 5288281"/>
              <a:gd name="connsiteY2" fmla="*/ 1511096 h 6858001"/>
              <a:gd name="connsiteX3" fmla="*/ 5288281 w 5288281"/>
              <a:gd name="connsiteY3" fmla="*/ 1511096 h 6858001"/>
              <a:gd name="connsiteX4" fmla="*/ 5288281 w 5288281"/>
              <a:gd name="connsiteY4" fmla="*/ 3253159 h 6858001"/>
              <a:gd name="connsiteX5" fmla="*/ 1707378 w 5288281"/>
              <a:gd name="connsiteY5" fmla="*/ 3253159 h 6858001"/>
              <a:gd name="connsiteX6" fmla="*/ 1707378 w 5288281"/>
              <a:gd name="connsiteY6" fmla="*/ 5115860 h 6858001"/>
              <a:gd name="connsiteX7" fmla="*/ 5272034 w 5288281"/>
              <a:gd name="connsiteY7" fmla="*/ 5115860 h 6858001"/>
              <a:gd name="connsiteX8" fmla="*/ 5272034 w 5288281"/>
              <a:gd name="connsiteY8" fmla="*/ 6858001 h 6858001"/>
              <a:gd name="connsiteX9" fmla="*/ 0 w 5288281"/>
              <a:gd name="connsiteY9" fmla="*/ 6858001 h 6858001"/>
              <a:gd name="connsiteX10" fmla="*/ 0 w 5288281"/>
              <a:gd name="connsiteY10"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281" h="6858001">
                <a:moveTo>
                  <a:pt x="0" y="0"/>
                </a:moveTo>
                <a:lnTo>
                  <a:pt x="1707378" y="0"/>
                </a:lnTo>
                <a:lnTo>
                  <a:pt x="1707378" y="1511096"/>
                </a:lnTo>
                <a:lnTo>
                  <a:pt x="5288281" y="1511096"/>
                </a:lnTo>
                <a:lnTo>
                  <a:pt x="5288281" y="3253159"/>
                </a:lnTo>
                <a:lnTo>
                  <a:pt x="1707378" y="3253159"/>
                </a:lnTo>
                <a:lnTo>
                  <a:pt x="1707378" y="5115860"/>
                </a:lnTo>
                <a:lnTo>
                  <a:pt x="5272034" y="5115860"/>
                </a:lnTo>
                <a:lnTo>
                  <a:pt x="5272034" y="6858001"/>
                </a:lnTo>
                <a:lnTo>
                  <a:pt x="0" y="6858001"/>
                </a:lnTo>
                <a:lnTo>
                  <a:pt x="0" y="0"/>
                </a:lnTo>
                <a:close/>
              </a:path>
            </a:pathLst>
          </a:cu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1" name="Title 1">
            <a:extLst>
              <a:ext uri="{FF2B5EF4-FFF2-40B4-BE49-F238E27FC236}">
                <a16:creationId xmlns:a16="http://schemas.microsoft.com/office/drawing/2014/main" id="{B2DB8B03-EE62-48FF-8583-59DFBBEDA51B}"/>
              </a:ext>
            </a:extLst>
          </p:cNvPr>
          <p:cNvSpPr>
            <a:spLocks noGrp="1"/>
          </p:cNvSpPr>
          <p:nvPr>
            <p:ph type="title"/>
          </p:nvPr>
        </p:nvSpPr>
        <p:spPr>
          <a:xfrm>
            <a:off x="6903720" y="1419438"/>
            <a:ext cx="4450080" cy="924808"/>
          </a:xfrm>
        </p:spPr>
        <p:txBody>
          <a:bodyPr lIns="0" anchor="t">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3" name="Text Placeholder 8">
            <a:extLst>
              <a:ext uri="{FF2B5EF4-FFF2-40B4-BE49-F238E27FC236}">
                <a16:creationId xmlns:a16="http://schemas.microsoft.com/office/drawing/2014/main" id="{EAF98237-032C-4FA5-B76D-C29FB5F6FF7B}"/>
              </a:ext>
            </a:extLst>
          </p:cNvPr>
          <p:cNvSpPr>
            <a:spLocks noGrp="1"/>
          </p:cNvSpPr>
          <p:nvPr>
            <p:ph type="body" sz="quarter" idx="33" hasCustomPrompt="1"/>
          </p:nvPr>
        </p:nvSpPr>
        <p:spPr>
          <a:xfrm>
            <a:off x="7366082" y="3009550"/>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4" name="Text Placeholder 8">
            <a:extLst>
              <a:ext uri="{FF2B5EF4-FFF2-40B4-BE49-F238E27FC236}">
                <a16:creationId xmlns:a16="http://schemas.microsoft.com/office/drawing/2014/main" id="{44353DAE-0553-4AB4-8929-C4F0C1424E10}"/>
              </a:ext>
            </a:extLst>
          </p:cNvPr>
          <p:cNvSpPr>
            <a:spLocks noGrp="1"/>
          </p:cNvSpPr>
          <p:nvPr>
            <p:ph type="body" sz="quarter" idx="34" hasCustomPrompt="1"/>
          </p:nvPr>
        </p:nvSpPr>
        <p:spPr>
          <a:xfrm>
            <a:off x="7366082" y="4017086"/>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5" name="Text Placeholder 8">
            <a:extLst>
              <a:ext uri="{FF2B5EF4-FFF2-40B4-BE49-F238E27FC236}">
                <a16:creationId xmlns:a16="http://schemas.microsoft.com/office/drawing/2014/main" id="{9651CB4B-B007-4E99-9371-20279E8FF7BF}"/>
              </a:ext>
            </a:extLst>
          </p:cNvPr>
          <p:cNvSpPr>
            <a:spLocks noGrp="1"/>
          </p:cNvSpPr>
          <p:nvPr>
            <p:ph type="body" sz="quarter" idx="35" hasCustomPrompt="1"/>
          </p:nvPr>
        </p:nvSpPr>
        <p:spPr>
          <a:xfrm>
            <a:off x="7366082" y="4957948"/>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6" name="Text Placeholder 8">
            <a:extLst>
              <a:ext uri="{FF2B5EF4-FFF2-40B4-BE49-F238E27FC236}">
                <a16:creationId xmlns:a16="http://schemas.microsoft.com/office/drawing/2014/main" id="{C0437717-0C1B-4589-AEF7-D8E934F41193}"/>
              </a:ext>
            </a:extLst>
          </p:cNvPr>
          <p:cNvSpPr>
            <a:spLocks noGrp="1"/>
          </p:cNvSpPr>
          <p:nvPr>
            <p:ph type="body" sz="quarter" idx="36" hasCustomPrompt="1"/>
          </p:nvPr>
        </p:nvSpPr>
        <p:spPr>
          <a:xfrm>
            <a:off x="6903720" y="2816574"/>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39" name="Text Placeholder 8">
            <a:extLst>
              <a:ext uri="{FF2B5EF4-FFF2-40B4-BE49-F238E27FC236}">
                <a16:creationId xmlns:a16="http://schemas.microsoft.com/office/drawing/2014/main" id="{BE01B6B4-5A67-4429-A312-A531EC3BF427}"/>
              </a:ext>
            </a:extLst>
          </p:cNvPr>
          <p:cNvSpPr>
            <a:spLocks noGrp="1"/>
          </p:cNvSpPr>
          <p:nvPr>
            <p:ph type="body" sz="quarter" idx="37" hasCustomPrompt="1"/>
          </p:nvPr>
        </p:nvSpPr>
        <p:spPr>
          <a:xfrm>
            <a:off x="6903720" y="3805802"/>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40" name="Text Placeholder 8">
            <a:extLst>
              <a:ext uri="{FF2B5EF4-FFF2-40B4-BE49-F238E27FC236}">
                <a16:creationId xmlns:a16="http://schemas.microsoft.com/office/drawing/2014/main" id="{1673722D-82CF-4D94-9D83-D95A8DE5ACEA}"/>
              </a:ext>
            </a:extLst>
          </p:cNvPr>
          <p:cNvSpPr>
            <a:spLocks noGrp="1"/>
          </p:cNvSpPr>
          <p:nvPr>
            <p:ph type="body" sz="quarter" idx="38" hasCustomPrompt="1"/>
          </p:nvPr>
        </p:nvSpPr>
        <p:spPr>
          <a:xfrm>
            <a:off x="6903721" y="4795030"/>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41" name="Text Placeholder 18">
            <a:extLst>
              <a:ext uri="{FF2B5EF4-FFF2-40B4-BE49-F238E27FC236}">
                <a16:creationId xmlns:a16="http://schemas.microsoft.com/office/drawing/2014/main" id="{05767D4F-E20C-4F37-B411-A7F221B6A854}"/>
              </a:ext>
            </a:extLst>
          </p:cNvPr>
          <p:cNvSpPr>
            <a:spLocks noGrp="1"/>
          </p:cNvSpPr>
          <p:nvPr>
            <p:ph type="body" sz="quarter" idx="28" hasCustomPrompt="1"/>
          </p:nvPr>
        </p:nvSpPr>
        <p:spPr>
          <a:xfrm>
            <a:off x="8629106" y="3058998"/>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p>
        </p:txBody>
      </p:sp>
      <p:sp>
        <p:nvSpPr>
          <p:cNvPr id="42" name="Text Placeholder 18">
            <a:extLst>
              <a:ext uri="{FF2B5EF4-FFF2-40B4-BE49-F238E27FC236}">
                <a16:creationId xmlns:a16="http://schemas.microsoft.com/office/drawing/2014/main" id="{BB90A96A-A614-41C0-9759-F6C15AE6806E}"/>
              </a:ext>
            </a:extLst>
          </p:cNvPr>
          <p:cNvSpPr>
            <a:spLocks noGrp="1"/>
          </p:cNvSpPr>
          <p:nvPr>
            <p:ph type="body" sz="quarter" idx="39" hasCustomPrompt="1"/>
          </p:nvPr>
        </p:nvSpPr>
        <p:spPr>
          <a:xfrm>
            <a:off x="8629106" y="4069174"/>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p>
        </p:txBody>
      </p:sp>
      <p:sp>
        <p:nvSpPr>
          <p:cNvPr id="43" name="Text Placeholder 18">
            <a:extLst>
              <a:ext uri="{FF2B5EF4-FFF2-40B4-BE49-F238E27FC236}">
                <a16:creationId xmlns:a16="http://schemas.microsoft.com/office/drawing/2014/main" id="{983AE7FC-57B1-4AB3-8EAA-A85904DBBE97}"/>
              </a:ext>
            </a:extLst>
          </p:cNvPr>
          <p:cNvSpPr>
            <a:spLocks noGrp="1"/>
          </p:cNvSpPr>
          <p:nvPr>
            <p:ph type="body" sz="quarter" idx="40" hasCustomPrompt="1"/>
          </p:nvPr>
        </p:nvSpPr>
        <p:spPr>
          <a:xfrm>
            <a:off x="8629106" y="5011206"/>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p>
        </p:txBody>
      </p:sp>
      <p:sp>
        <p:nvSpPr>
          <p:cNvPr id="15" name="Date Placeholder 1">
            <a:extLst>
              <a:ext uri="{FF2B5EF4-FFF2-40B4-BE49-F238E27FC236}">
                <a16:creationId xmlns:a16="http://schemas.microsoft.com/office/drawing/2014/main" id="{8AECD175-60EB-459F-BA4C-8E4DE7BC0185}"/>
              </a:ext>
            </a:extLst>
          </p:cNvPr>
          <p:cNvSpPr>
            <a:spLocks noGrp="1"/>
          </p:cNvSpPr>
          <p:nvPr>
            <p:ph type="dt" sz="half" idx="10"/>
          </p:nvPr>
        </p:nvSpPr>
        <p:spPr>
          <a:xfrm>
            <a:off x="838200" y="6356350"/>
            <a:ext cx="2743200" cy="365125"/>
          </a:xfrm>
        </p:spPr>
        <p:txBody>
          <a:bodyPr/>
          <a:lstStyle>
            <a:lvl1pPr>
              <a:defRPr>
                <a:solidFill>
                  <a:schemeClr val="tx1"/>
                </a:solidFill>
              </a:defRPr>
            </a:lvl1pPr>
          </a:lstStyle>
          <a:p>
            <a:r>
              <a:rPr lang="en-US" dirty="0"/>
              <a:t>1/7/20XX</a:t>
            </a:r>
          </a:p>
        </p:txBody>
      </p:sp>
      <p:sp>
        <p:nvSpPr>
          <p:cNvPr id="16" name="Footer Placeholder 2">
            <a:extLst>
              <a:ext uri="{FF2B5EF4-FFF2-40B4-BE49-F238E27FC236}">
                <a16:creationId xmlns:a16="http://schemas.microsoft.com/office/drawing/2014/main" id="{2180FF4C-4A98-4E30-B414-026CEECAE26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7" name="Slide Number Placeholder 7">
            <a:extLst>
              <a:ext uri="{FF2B5EF4-FFF2-40B4-BE49-F238E27FC236}">
                <a16:creationId xmlns:a16="http://schemas.microsoft.com/office/drawing/2014/main" id="{9498BBC0-E864-44E0-8C60-D13DC062BF91}"/>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t>‹#›</a:t>
            </a:fld>
            <a:endParaRPr lang="en-US" dirty="0"/>
          </a:p>
        </p:txBody>
      </p:sp>
    </p:spTree>
    <p:extLst>
      <p:ext uri="{BB962C8B-B14F-4D97-AF65-F5344CB8AC3E}">
        <p14:creationId xmlns:p14="http://schemas.microsoft.com/office/powerpoint/2010/main" val="1561310622"/>
      </p:ext>
    </p:extLst>
  </p:cSld>
  <p:clrMapOvr>
    <a:masterClrMapping/>
  </p:clrMapOvr>
  <p:extLst>
    <p:ext uri="{DCECCB84-F9BA-43D5-87BE-67443E8EF086}">
      <p15:sldGuideLst xmlns:p15="http://schemas.microsoft.com/office/powerpoint/2012/main">
        <p15:guide id="1" orient="horz" pos="20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pic 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1FBFD526-F385-422D-A7A7-BCE72D8141B2}"/>
              </a:ext>
            </a:extLst>
          </p:cNvPr>
          <p:cNvSpPr>
            <a:spLocks noGrp="1"/>
          </p:cNvSpPr>
          <p:nvPr>
            <p:ph type="pic" sz="quarter" idx="41"/>
          </p:nvPr>
        </p:nvSpPr>
        <p:spPr>
          <a:xfrm>
            <a:off x="0" y="3"/>
            <a:ext cx="5288281" cy="6857999"/>
          </a:xfrm>
          <a:custGeom>
            <a:avLst/>
            <a:gdLst>
              <a:gd name="connsiteX0" fmla="*/ 0 w 5288281"/>
              <a:gd name="connsiteY0" fmla="*/ 0 h 6857999"/>
              <a:gd name="connsiteX1" fmla="*/ 1707378 w 5288281"/>
              <a:gd name="connsiteY1" fmla="*/ 0 h 6857999"/>
              <a:gd name="connsiteX2" fmla="*/ 1707378 w 5288281"/>
              <a:gd name="connsiteY2" fmla="*/ 1511096 h 6857999"/>
              <a:gd name="connsiteX3" fmla="*/ 5288281 w 5288281"/>
              <a:gd name="connsiteY3" fmla="*/ 1511096 h 6857999"/>
              <a:gd name="connsiteX4" fmla="*/ 5288281 w 5288281"/>
              <a:gd name="connsiteY4" fmla="*/ 3253159 h 6857999"/>
              <a:gd name="connsiteX5" fmla="*/ 1707378 w 5288281"/>
              <a:gd name="connsiteY5" fmla="*/ 3253159 h 6857999"/>
              <a:gd name="connsiteX6" fmla="*/ 1707378 w 5288281"/>
              <a:gd name="connsiteY6" fmla="*/ 5115860 h 6857999"/>
              <a:gd name="connsiteX7" fmla="*/ 5272034 w 5288281"/>
              <a:gd name="connsiteY7" fmla="*/ 5115860 h 6857999"/>
              <a:gd name="connsiteX8" fmla="*/ 5272034 w 5288281"/>
              <a:gd name="connsiteY8" fmla="*/ 6857999 h 6857999"/>
              <a:gd name="connsiteX9" fmla="*/ 0 w 5288281"/>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8281" h="6857999">
                <a:moveTo>
                  <a:pt x="0" y="0"/>
                </a:moveTo>
                <a:lnTo>
                  <a:pt x="1707378" y="0"/>
                </a:lnTo>
                <a:lnTo>
                  <a:pt x="1707378" y="1511096"/>
                </a:lnTo>
                <a:lnTo>
                  <a:pt x="5288281" y="1511096"/>
                </a:lnTo>
                <a:lnTo>
                  <a:pt x="5288281" y="3253159"/>
                </a:lnTo>
                <a:lnTo>
                  <a:pt x="1707378" y="3253159"/>
                </a:lnTo>
                <a:lnTo>
                  <a:pt x="1707378" y="5115860"/>
                </a:lnTo>
                <a:lnTo>
                  <a:pt x="5272034" y="5115860"/>
                </a:lnTo>
                <a:lnTo>
                  <a:pt x="5272034" y="6857999"/>
                </a:lnTo>
                <a:lnTo>
                  <a:pt x="0" y="6857999"/>
                </a:ln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31" name="Title 1">
            <a:extLst>
              <a:ext uri="{FF2B5EF4-FFF2-40B4-BE49-F238E27FC236}">
                <a16:creationId xmlns:a16="http://schemas.microsoft.com/office/drawing/2014/main" id="{B2DB8B03-EE62-48FF-8583-59DFBBEDA51B}"/>
              </a:ext>
            </a:extLst>
          </p:cNvPr>
          <p:cNvSpPr>
            <a:spLocks noGrp="1"/>
          </p:cNvSpPr>
          <p:nvPr>
            <p:ph type="title"/>
          </p:nvPr>
        </p:nvSpPr>
        <p:spPr>
          <a:xfrm>
            <a:off x="6903720" y="1419438"/>
            <a:ext cx="4450080" cy="924808"/>
          </a:xfrm>
        </p:spPr>
        <p:txBody>
          <a:bodyPr lIns="0" anchor="t">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3" name="Text Placeholder 8">
            <a:extLst>
              <a:ext uri="{FF2B5EF4-FFF2-40B4-BE49-F238E27FC236}">
                <a16:creationId xmlns:a16="http://schemas.microsoft.com/office/drawing/2014/main" id="{EAF98237-032C-4FA5-B76D-C29FB5F6FF7B}"/>
              </a:ext>
            </a:extLst>
          </p:cNvPr>
          <p:cNvSpPr>
            <a:spLocks noGrp="1"/>
          </p:cNvSpPr>
          <p:nvPr>
            <p:ph type="body" sz="quarter" idx="33" hasCustomPrompt="1"/>
          </p:nvPr>
        </p:nvSpPr>
        <p:spPr>
          <a:xfrm>
            <a:off x="7366082" y="3009550"/>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4" name="Text Placeholder 8">
            <a:extLst>
              <a:ext uri="{FF2B5EF4-FFF2-40B4-BE49-F238E27FC236}">
                <a16:creationId xmlns:a16="http://schemas.microsoft.com/office/drawing/2014/main" id="{44353DAE-0553-4AB4-8929-C4F0C1424E10}"/>
              </a:ext>
            </a:extLst>
          </p:cNvPr>
          <p:cNvSpPr>
            <a:spLocks noGrp="1"/>
          </p:cNvSpPr>
          <p:nvPr>
            <p:ph type="body" sz="quarter" idx="34" hasCustomPrompt="1"/>
          </p:nvPr>
        </p:nvSpPr>
        <p:spPr>
          <a:xfrm>
            <a:off x="7366082" y="4017086"/>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5" name="Text Placeholder 8">
            <a:extLst>
              <a:ext uri="{FF2B5EF4-FFF2-40B4-BE49-F238E27FC236}">
                <a16:creationId xmlns:a16="http://schemas.microsoft.com/office/drawing/2014/main" id="{9651CB4B-B007-4E99-9371-20279E8FF7BF}"/>
              </a:ext>
            </a:extLst>
          </p:cNvPr>
          <p:cNvSpPr>
            <a:spLocks noGrp="1"/>
          </p:cNvSpPr>
          <p:nvPr>
            <p:ph type="body" sz="quarter" idx="35" hasCustomPrompt="1"/>
          </p:nvPr>
        </p:nvSpPr>
        <p:spPr>
          <a:xfrm>
            <a:off x="7366082" y="4957948"/>
            <a:ext cx="1254314" cy="360000"/>
          </a:xfrm>
        </p:spPr>
        <p:txBody>
          <a:bodyPr anchor="ct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36" name="Text Placeholder 8">
            <a:extLst>
              <a:ext uri="{FF2B5EF4-FFF2-40B4-BE49-F238E27FC236}">
                <a16:creationId xmlns:a16="http://schemas.microsoft.com/office/drawing/2014/main" id="{C0437717-0C1B-4589-AEF7-D8E934F41193}"/>
              </a:ext>
            </a:extLst>
          </p:cNvPr>
          <p:cNvSpPr>
            <a:spLocks noGrp="1"/>
          </p:cNvSpPr>
          <p:nvPr>
            <p:ph type="body" sz="quarter" idx="36" hasCustomPrompt="1"/>
          </p:nvPr>
        </p:nvSpPr>
        <p:spPr>
          <a:xfrm>
            <a:off x="6903720" y="2816574"/>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39" name="Text Placeholder 8">
            <a:extLst>
              <a:ext uri="{FF2B5EF4-FFF2-40B4-BE49-F238E27FC236}">
                <a16:creationId xmlns:a16="http://schemas.microsoft.com/office/drawing/2014/main" id="{BE01B6B4-5A67-4429-A312-A531EC3BF427}"/>
              </a:ext>
            </a:extLst>
          </p:cNvPr>
          <p:cNvSpPr>
            <a:spLocks noGrp="1"/>
          </p:cNvSpPr>
          <p:nvPr>
            <p:ph type="body" sz="quarter" idx="37" hasCustomPrompt="1"/>
          </p:nvPr>
        </p:nvSpPr>
        <p:spPr>
          <a:xfrm>
            <a:off x="6903720" y="3805802"/>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40" name="Text Placeholder 8">
            <a:extLst>
              <a:ext uri="{FF2B5EF4-FFF2-40B4-BE49-F238E27FC236}">
                <a16:creationId xmlns:a16="http://schemas.microsoft.com/office/drawing/2014/main" id="{1673722D-82CF-4D94-9D83-D95A8DE5ACEA}"/>
              </a:ext>
            </a:extLst>
          </p:cNvPr>
          <p:cNvSpPr>
            <a:spLocks noGrp="1"/>
          </p:cNvSpPr>
          <p:nvPr>
            <p:ph type="body" sz="quarter" idx="38" hasCustomPrompt="1"/>
          </p:nvPr>
        </p:nvSpPr>
        <p:spPr>
          <a:xfrm>
            <a:off x="6903721" y="4795030"/>
            <a:ext cx="561421" cy="627254"/>
          </a:xfrm>
        </p:spPr>
        <p:txBody>
          <a:bodyPr anchor="ctr">
            <a:noAutofit/>
          </a:bodyPr>
          <a:lstStyle>
            <a:lvl1pPr marL="0" indent="0" algn="l">
              <a:buFont typeface="Arial" panose="020B0604020202020204" pitchFamily="34" charset="0"/>
              <a:buNone/>
              <a:defRPr lang="en-US" sz="4400" b="1" kern="1200" cap="all" baseline="0" dirty="0">
                <a:solidFill>
                  <a:schemeClr val="accent1"/>
                </a:solidFill>
                <a:latin typeface="+mj-lt"/>
                <a:ea typeface="+mj-ea"/>
                <a:cs typeface="+mj-cs"/>
              </a:defRPr>
            </a:lvl1pPr>
          </a:lstStyle>
          <a:p>
            <a:pPr lvl="0"/>
            <a:r>
              <a:rPr lang="en-US"/>
              <a:t>#</a:t>
            </a:r>
            <a:endParaRPr lang="en-ZA"/>
          </a:p>
        </p:txBody>
      </p:sp>
      <p:sp>
        <p:nvSpPr>
          <p:cNvPr id="41" name="Text Placeholder 18">
            <a:extLst>
              <a:ext uri="{FF2B5EF4-FFF2-40B4-BE49-F238E27FC236}">
                <a16:creationId xmlns:a16="http://schemas.microsoft.com/office/drawing/2014/main" id="{05767D4F-E20C-4F37-B411-A7F221B6A854}"/>
              </a:ext>
            </a:extLst>
          </p:cNvPr>
          <p:cNvSpPr>
            <a:spLocks noGrp="1"/>
          </p:cNvSpPr>
          <p:nvPr>
            <p:ph type="body" sz="quarter" idx="28" hasCustomPrompt="1"/>
          </p:nvPr>
        </p:nvSpPr>
        <p:spPr>
          <a:xfrm>
            <a:off x="8629106" y="3074238"/>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p>
        </p:txBody>
      </p:sp>
      <p:sp>
        <p:nvSpPr>
          <p:cNvPr id="42" name="Text Placeholder 18">
            <a:extLst>
              <a:ext uri="{FF2B5EF4-FFF2-40B4-BE49-F238E27FC236}">
                <a16:creationId xmlns:a16="http://schemas.microsoft.com/office/drawing/2014/main" id="{BB90A96A-A614-41C0-9759-F6C15AE6806E}"/>
              </a:ext>
            </a:extLst>
          </p:cNvPr>
          <p:cNvSpPr>
            <a:spLocks noGrp="1"/>
          </p:cNvSpPr>
          <p:nvPr>
            <p:ph type="body" sz="quarter" idx="39" hasCustomPrompt="1"/>
          </p:nvPr>
        </p:nvSpPr>
        <p:spPr>
          <a:xfrm>
            <a:off x="8629106" y="4074889"/>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p>
        </p:txBody>
      </p:sp>
      <p:sp>
        <p:nvSpPr>
          <p:cNvPr id="43" name="Text Placeholder 18">
            <a:extLst>
              <a:ext uri="{FF2B5EF4-FFF2-40B4-BE49-F238E27FC236}">
                <a16:creationId xmlns:a16="http://schemas.microsoft.com/office/drawing/2014/main" id="{983AE7FC-57B1-4AB3-8EAA-A85904DBBE97}"/>
              </a:ext>
            </a:extLst>
          </p:cNvPr>
          <p:cNvSpPr>
            <a:spLocks noGrp="1"/>
          </p:cNvSpPr>
          <p:nvPr>
            <p:ph type="body" sz="quarter" idx="40" hasCustomPrompt="1"/>
          </p:nvPr>
        </p:nvSpPr>
        <p:spPr>
          <a:xfrm>
            <a:off x="8629106" y="5016921"/>
            <a:ext cx="2427514" cy="715169"/>
          </a:xfrm>
        </p:spPr>
        <p:txBody>
          <a:bodyPr lIns="0" anchor="t">
            <a:normAutofit/>
          </a:bodyPr>
          <a:lstStyle>
            <a:lvl1pPr marL="0" indent="0">
              <a:lnSpc>
                <a:spcPct val="100000"/>
              </a:lnSpc>
              <a:buFont typeface="Arial" panose="020B0604020202020204" pitchFamily="34" charset="0"/>
              <a:buNone/>
              <a:defRPr sz="1200">
                <a:solidFill>
                  <a:schemeClr val="tx2"/>
                </a:solidFill>
              </a:defRPr>
            </a:lvl1pPr>
          </a:lstStyle>
          <a:p>
            <a:pPr lvl="0"/>
            <a:r>
              <a:rPr lang="en-US"/>
              <a:t>Click to add text</a:t>
            </a:r>
          </a:p>
        </p:txBody>
      </p:sp>
      <p:sp>
        <p:nvSpPr>
          <p:cNvPr id="15" name="Date Placeholder 1">
            <a:extLst>
              <a:ext uri="{FF2B5EF4-FFF2-40B4-BE49-F238E27FC236}">
                <a16:creationId xmlns:a16="http://schemas.microsoft.com/office/drawing/2014/main" id="{8AECD175-60EB-459F-BA4C-8E4DE7BC0185}"/>
              </a:ext>
            </a:extLst>
          </p:cNvPr>
          <p:cNvSpPr>
            <a:spLocks noGrp="1"/>
          </p:cNvSpPr>
          <p:nvPr>
            <p:ph type="dt" sz="half" idx="10"/>
          </p:nvPr>
        </p:nvSpPr>
        <p:spPr>
          <a:xfrm>
            <a:off x="838200" y="6356350"/>
            <a:ext cx="2743200" cy="365125"/>
          </a:xfrm>
        </p:spPr>
        <p:txBody>
          <a:bodyPr/>
          <a:lstStyle>
            <a:lvl1pPr>
              <a:defRPr>
                <a:solidFill>
                  <a:schemeClr val="tx1"/>
                </a:solidFill>
              </a:defRPr>
            </a:lvl1pPr>
          </a:lstStyle>
          <a:p>
            <a:r>
              <a:rPr lang="en-US" dirty="0"/>
              <a:t>1/7/20XX</a:t>
            </a:r>
          </a:p>
        </p:txBody>
      </p:sp>
      <p:sp>
        <p:nvSpPr>
          <p:cNvPr id="16" name="Footer Placeholder 2">
            <a:extLst>
              <a:ext uri="{FF2B5EF4-FFF2-40B4-BE49-F238E27FC236}">
                <a16:creationId xmlns:a16="http://schemas.microsoft.com/office/drawing/2014/main" id="{2180FF4C-4A98-4E30-B414-026CEECAE26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7" name="Slide Number Placeholder 7">
            <a:extLst>
              <a:ext uri="{FF2B5EF4-FFF2-40B4-BE49-F238E27FC236}">
                <a16:creationId xmlns:a16="http://schemas.microsoft.com/office/drawing/2014/main" id="{9498BBC0-E864-44E0-8C60-D13DC062BF91}"/>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t>‹#›</a:t>
            </a:fld>
            <a:endParaRPr lang="en-US" dirty="0"/>
          </a:p>
        </p:txBody>
      </p:sp>
    </p:spTree>
    <p:extLst>
      <p:ext uri="{BB962C8B-B14F-4D97-AF65-F5344CB8AC3E}">
        <p14:creationId xmlns:p14="http://schemas.microsoft.com/office/powerpoint/2010/main" val="761290837"/>
      </p:ext>
    </p:extLst>
  </p:cSld>
  <p:clrMapOvr>
    <a:masterClrMapping/>
  </p:clrMapOvr>
  <p:extLst>
    <p:ext uri="{DCECCB84-F9BA-43D5-87BE-67443E8EF086}">
      <p15:sldGuideLst xmlns:p15="http://schemas.microsoft.com/office/powerpoint/2012/main">
        <p15:guide id="1" orient="horz" pos="20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4F48E-4E21-421F-A044-1D5C607BF74F}"/>
              </a:ext>
            </a:extLst>
          </p:cNvPr>
          <p:cNvSpPr>
            <a:spLocks noGrp="1"/>
          </p:cNvSpPr>
          <p:nvPr>
            <p:ph sz="half" idx="1"/>
          </p:nvPr>
        </p:nvSpPr>
        <p:spPr>
          <a:xfrm>
            <a:off x="838200" y="3429000"/>
            <a:ext cx="4114797" cy="2747962"/>
          </a:xfrm>
        </p:spPr>
        <p:txBody>
          <a:bodyPr>
            <a:normAutofit/>
          </a:bodyPr>
          <a:lstStyle>
            <a:lvl1pPr marL="0" indent="0">
              <a:lnSpc>
                <a:spcPct val="150000"/>
              </a:lnSpc>
              <a:buNone/>
              <a:defRPr sz="1200"/>
            </a:lvl1pPr>
            <a:lvl2pPr marL="457200" indent="0">
              <a:lnSpc>
                <a:spcPct val="150000"/>
              </a:lnSpc>
              <a:buNone/>
              <a:defRPr sz="1200"/>
            </a:lvl2pPr>
            <a:lvl3pPr marL="914400" indent="0">
              <a:lnSpc>
                <a:spcPct val="150000"/>
              </a:lnSpc>
              <a:buNone/>
              <a:defRPr sz="1200"/>
            </a:lvl3pPr>
            <a:lvl4pPr marL="1371600" indent="0">
              <a:lnSpc>
                <a:spcPct val="150000"/>
              </a:lnSpc>
              <a:buNone/>
              <a:defRPr sz="1200"/>
            </a:lvl4pPr>
            <a:lvl5pPr marL="1828800" indent="0">
              <a:lnSpc>
                <a:spcPct val="150000"/>
              </a:lnSpc>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70E23-CF91-4792-9B98-182E6804BBC6}"/>
              </a:ext>
            </a:extLst>
          </p:cNvPr>
          <p:cNvSpPr>
            <a:spLocks noGrp="1"/>
          </p:cNvSpPr>
          <p:nvPr>
            <p:ph sz="half" idx="2"/>
          </p:nvPr>
        </p:nvSpPr>
        <p:spPr>
          <a:xfrm>
            <a:off x="7239003" y="3429000"/>
            <a:ext cx="4114797" cy="2747962"/>
          </a:xfrm>
        </p:spPr>
        <p:txBody>
          <a:bodyPr>
            <a:normAutofit/>
          </a:bodyPr>
          <a:lstStyle>
            <a:lvl1pPr marL="0" indent="0">
              <a:lnSpc>
                <a:spcPct val="150000"/>
              </a:lnSpc>
              <a:buNone/>
              <a:defRPr sz="1200"/>
            </a:lvl1pPr>
            <a:lvl2pPr marL="457200" indent="0">
              <a:lnSpc>
                <a:spcPct val="150000"/>
              </a:lnSpc>
              <a:buNone/>
              <a:defRPr sz="1200"/>
            </a:lvl2pPr>
            <a:lvl3pPr marL="914400" indent="0">
              <a:lnSpc>
                <a:spcPct val="150000"/>
              </a:lnSpc>
              <a:buNone/>
              <a:defRPr sz="1200"/>
            </a:lvl3pPr>
            <a:lvl4pPr marL="1371600" indent="0">
              <a:lnSpc>
                <a:spcPct val="150000"/>
              </a:lnSpc>
              <a:buNone/>
              <a:defRPr sz="1200"/>
            </a:lvl4pPr>
            <a:lvl5pPr marL="1828800" indent="0">
              <a:lnSpc>
                <a:spcPct val="150000"/>
              </a:lnSpc>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5A2875-2896-4182-BA30-FB502AC9806D}"/>
              </a:ext>
            </a:extLst>
          </p:cNvPr>
          <p:cNvSpPr>
            <a:spLocks noGrp="1"/>
          </p:cNvSpPr>
          <p:nvPr>
            <p:ph type="dt" sz="half" idx="10"/>
          </p:nvPr>
        </p:nvSpPr>
        <p:spPr/>
        <p:txBody>
          <a:bodyPr/>
          <a:lstStyle/>
          <a:p>
            <a:endParaRPr lang="en-US" dirty="0"/>
          </a:p>
        </p:txBody>
      </p:sp>
      <p:sp>
        <p:nvSpPr>
          <p:cNvPr id="7" name="Slide Number Placeholder 6">
            <a:extLst>
              <a:ext uri="{FF2B5EF4-FFF2-40B4-BE49-F238E27FC236}">
                <a16:creationId xmlns:a16="http://schemas.microsoft.com/office/drawing/2014/main" id="{6F72769E-89D2-4868-B2CF-A0759A62CD34}"/>
              </a:ext>
            </a:extLst>
          </p:cNvPr>
          <p:cNvSpPr>
            <a:spLocks noGrp="1"/>
          </p:cNvSpPr>
          <p:nvPr>
            <p:ph type="sldNum" sz="quarter" idx="12"/>
          </p:nvPr>
        </p:nvSpPr>
        <p:spPr>
          <a:xfrm>
            <a:off x="10477500" y="6356350"/>
            <a:ext cx="876300" cy="365125"/>
          </a:xfrm>
        </p:spPr>
        <p:txBody>
          <a:bodyPr/>
          <a:lstStyle/>
          <a:p>
            <a:fld id="{9FF96520-E4CE-4EAD-8ABF-1D2297D6B3AA}" type="slidenum">
              <a:rPr lang="en-US" smtClean="0"/>
              <a:t>‹#›</a:t>
            </a:fld>
            <a:endParaRPr lang="en-US" dirty="0"/>
          </a:p>
        </p:txBody>
      </p:sp>
      <p:sp>
        <p:nvSpPr>
          <p:cNvPr id="8" name="Title 1">
            <a:extLst>
              <a:ext uri="{FF2B5EF4-FFF2-40B4-BE49-F238E27FC236}">
                <a16:creationId xmlns:a16="http://schemas.microsoft.com/office/drawing/2014/main" id="{E0011F19-A2C9-4F67-A7F1-592B85FFBAC8}"/>
              </a:ext>
            </a:extLst>
          </p:cNvPr>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0" name="Straight Connector 9">
            <a:extLst>
              <a:ext uri="{FF2B5EF4-FFF2-40B4-BE49-F238E27FC236}">
                <a16:creationId xmlns:a16="http://schemas.microsoft.com/office/drawing/2014/main" id="{C7C8CFDC-095C-4312-A01D-7430D1FEAA6F}"/>
              </a:ext>
            </a:extLst>
          </p:cNvPr>
          <p:cNvCxnSpPr>
            <a:cxnSpLocks/>
          </p:cNvCxnSpPr>
          <p:nvPr userDrawn="1"/>
        </p:nvCxnSpPr>
        <p:spPr>
          <a:xfrm>
            <a:off x="6096000" y="2603500"/>
            <a:ext cx="0" cy="42545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DE385DE-9334-4CED-AD7E-F63A320B0512}"/>
              </a:ext>
            </a:extLst>
          </p:cNvPr>
          <p:cNvSpPr/>
          <p:nvPr userDrawn="1"/>
        </p:nvSpPr>
        <p:spPr>
          <a:xfrm>
            <a:off x="0" y="2324100"/>
            <a:ext cx="12192000" cy="633411"/>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a:extLst>
              <a:ext uri="{FF2B5EF4-FFF2-40B4-BE49-F238E27FC236}">
                <a16:creationId xmlns:a16="http://schemas.microsoft.com/office/drawing/2014/main" id="{211839B3-0E6A-4750-8862-3A55B0FEF98F}"/>
              </a:ext>
            </a:extLst>
          </p:cNvPr>
          <p:cNvSpPr>
            <a:spLocks noGrp="1"/>
          </p:cNvSpPr>
          <p:nvPr>
            <p:ph type="body" idx="13"/>
          </p:nvPr>
        </p:nvSpPr>
        <p:spPr>
          <a:xfrm>
            <a:off x="838201" y="2413000"/>
            <a:ext cx="4114795" cy="493710"/>
          </a:xfrm>
        </p:spPr>
        <p:txBody>
          <a:bodyPr anchor="ctr">
            <a:normAutofit/>
          </a:bodyPr>
          <a:lstStyle>
            <a:lvl1pPr marL="0" indent="0" algn="ctr">
              <a:buNone/>
              <a:defRPr lang="en-US" sz="1800" kern="1200" cap="all" baseline="0" dirty="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2">
            <a:extLst>
              <a:ext uri="{FF2B5EF4-FFF2-40B4-BE49-F238E27FC236}">
                <a16:creationId xmlns:a16="http://schemas.microsoft.com/office/drawing/2014/main" id="{E72DA832-BD58-447B-A20E-EA3A7F4EAFF0}"/>
              </a:ext>
            </a:extLst>
          </p:cNvPr>
          <p:cNvSpPr>
            <a:spLocks noGrp="1"/>
          </p:cNvSpPr>
          <p:nvPr>
            <p:ph type="body" idx="14"/>
          </p:nvPr>
        </p:nvSpPr>
        <p:spPr>
          <a:xfrm>
            <a:off x="7239003" y="2413000"/>
            <a:ext cx="4114797" cy="493710"/>
          </a:xfrm>
        </p:spPr>
        <p:txBody>
          <a:bodyPr anchor="ctr">
            <a:normAutofit/>
          </a:bodyPr>
          <a:lstStyle>
            <a:lvl1pPr marL="0" indent="0" algn="ctr">
              <a:buNone/>
              <a:defRPr lang="en-US" sz="1800" kern="1200" cap="all" baseline="0" dirty="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Footer Placeholder 7">
            <a:extLst>
              <a:ext uri="{FF2B5EF4-FFF2-40B4-BE49-F238E27FC236}">
                <a16:creationId xmlns:a16="http://schemas.microsoft.com/office/drawing/2014/main" id="{64EBCEB5-BD23-4BD0-BB31-DF6A631D5996}"/>
              </a:ext>
            </a:extLst>
          </p:cNvPr>
          <p:cNvSpPr>
            <a:spLocks noGrp="1"/>
          </p:cNvSpPr>
          <p:nvPr>
            <p:ph type="ftr" sz="quarter" idx="11"/>
          </p:nvPr>
        </p:nvSpPr>
        <p:spPr>
          <a:xfrm>
            <a:off x="7239002" y="6356350"/>
            <a:ext cx="3038469" cy="365125"/>
          </a:xfrm>
        </p:spPr>
        <p:txBody>
          <a:bodyPr/>
          <a:lstStyle>
            <a:lvl1pPr algn="l">
              <a:defRPr/>
            </a:lvl1pPr>
          </a:lstStyle>
          <a:p>
            <a:r>
              <a:rPr lang="en-US" dirty="0"/>
              <a:t>Pitch deck</a:t>
            </a:r>
          </a:p>
        </p:txBody>
      </p:sp>
    </p:spTree>
    <p:extLst>
      <p:ext uri="{BB962C8B-B14F-4D97-AF65-F5344CB8AC3E}">
        <p14:creationId xmlns:p14="http://schemas.microsoft.com/office/powerpoint/2010/main" val="3348445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mpetition graph">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E76CB6B-E48D-49FA-A36C-98878AB0E7F3}"/>
              </a:ext>
            </a:extLst>
          </p:cNvPr>
          <p:cNvSpPr>
            <a:spLocks noGrp="1"/>
          </p:cNvSpPr>
          <p:nvPr>
            <p:ph type="body" sz="quarter" idx="15" hasCustomPrompt="1"/>
          </p:nvPr>
        </p:nvSpPr>
        <p:spPr>
          <a:xfrm>
            <a:off x="5242517" y="2223604"/>
            <a:ext cx="1706965" cy="492025"/>
          </a:xfrm>
          <a:prstGeom prst="rect">
            <a:avLst/>
          </a:prstGeom>
        </p:spPr>
        <p:txBody>
          <a:bodyPr anchor="ctr">
            <a:normAutofit/>
          </a:bodyPr>
          <a:lstStyle>
            <a:lvl1pPr marL="0" indent="0" algn="ctr">
              <a:lnSpc>
                <a:spcPct val="100000"/>
              </a:lnSpc>
              <a:buNone/>
              <a:defRPr sz="1400" cap="all" spc="0" baseline="0">
                <a:solidFill>
                  <a:schemeClr val="accent1"/>
                </a:solidFill>
                <a:latin typeface="+mj-lt"/>
              </a:defRPr>
            </a:lvl1pPr>
          </a:lstStyle>
          <a:p>
            <a:pPr lvl="0"/>
            <a:r>
              <a:rPr lang="en-US"/>
              <a:t>CLICK TO ADD NAME</a:t>
            </a:r>
          </a:p>
        </p:txBody>
      </p:sp>
      <p:sp>
        <p:nvSpPr>
          <p:cNvPr id="16" name="Text Placeholder 14">
            <a:extLst>
              <a:ext uri="{FF2B5EF4-FFF2-40B4-BE49-F238E27FC236}">
                <a16:creationId xmlns:a16="http://schemas.microsoft.com/office/drawing/2014/main" id="{0F1CA126-9F84-4C4B-B151-A3A077A699E7}"/>
              </a:ext>
            </a:extLst>
          </p:cNvPr>
          <p:cNvSpPr>
            <a:spLocks noGrp="1"/>
          </p:cNvSpPr>
          <p:nvPr>
            <p:ph type="body" sz="quarter" idx="17" hasCustomPrompt="1"/>
          </p:nvPr>
        </p:nvSpPr>
        <p:spPr>
          <a:xfrm>
            <a:off x="5242517" y="5341910"/>
            <a:ext cx="1706965" cy="492025"/>
          </a:xfrm>
          <a:prstGeom prst="rect">
            <a:avLst/>
          </a:prstGeom>
        </p:spPr>
        <p:txBody>
          <a:bodyPr anchor="ctr">
            <a:normAutofit/>
          </a:bodyPr>
          <a:lstStyle>
            <a:lvl1pPr marL="0" indent="0" algn="ctr">
              <a:lnSpc>
                <a:spcPct val="100000"/>
              </a:lnSpc>
              <a:buNone/>
              <a:defRPr sz="1400" cap="all" spc="0" baseline="0">
                <a:solidFill>
                  <a:schemeClr val="accent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2650AAA1-F5D4-4E6B-91D8-AE61EC80CC3F}"/>
              </a:ext>
            </a:extLst>
          </p:cNvPr>
          <p:cNvSpPr>
            <a:spLocks noGrp="1"/>
          </p:cNvSpPr>
          <p:nvPr>
            <p:ph type="body" sz="quarter" idx="19" hasCustomPrompt="1"/>
          </p:nvPr>
        </p:nvSpPr>
        <p:spPr>
          <a:xfrm>
            <a:off x="9973118" y="3783794"/>
            <a:ext cx="1380681" cy="492025"/>
          </a:xfrm>
          <a:prstGeom prst="rect">
            <a:avLst/>
          </a:prstGeom>
        </p:spPr>
        <p:txBody>
          <a:bodyPr anchor="ctr">
            <a:noAutofit/>
          </a:bodyPr>
          <a:lstStyle>
            <a:lvl1pPr marL="0" indent="0" algn="ctr">
              <a:lnSpc>
                <a:spcPct val="100000"/>
              </a:lnSpc>
              <a:buNone/>
              <a:defRPr sz="1400" cap="all" spc="0" baseline="0">
                <a:solidFill>
                  <a:schemeClr val="accent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A2136F4F-C083-4F81-9423-DA5AB6FF8313}"/>
              </a:ext>
            </a:extLst>
          </p:cNvPr>
          <p:cNvSpPr>
            <a:spLocks noGrp="1"/>
          </p:cNvSpPr>
          <p:nvPr>
            <p:ph type="body" sz="quarter" idx="20" hasCustomPrompt="1"/>
          </p:nvPr>
        </p:nvSpPr>
        <p:spPr>
          <a:xfrm>
            <a:off x="3738732" y="3012526"/>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3616F84A-5C41-4B51-8AB4-871B4F6269BA}"/>
              </a:ext>
            </a:extLst>
          </p:cNvPr>
          <p:cNvSpPr>
            <a:spLocks noGrp="1"/>
          </p:cNvSpPr>
          <p:nvPr>
            <p:ph type="body" sz="quarter" idx="21" hasCustomPrompt="1"/>
          </p:nvPr>
        </p:nvSpPr>
        <p:spPr>
          <a:xfrm>
            <a:off x="4175224" y="433298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0" name="Text Placeholder 14">
            <a:extLst>
              <a:ext uri="{FF2B5EF4-FFF2-40B4-BE49-F238E27FC236}">
                <a16:creationId xmlns:a16="http://schemas.microsoft.com/office/drawing/2014/main" id="{DF3243C3-2087-4511-8AEF-F2AD3AAAD2E3}"/>
              </a:ext>
            </a:extLst>
          </p:cNvPr>
          <p:cNvSpPr>
            <a:spLocks noGrp="1"/>
          </p:cNvSpPr>
          <p:nvPr>
            <p:ph type="body" sz="quarter" idx="22" hasCustomPrompt="1"/>
          </p:nvPr>
        </p:nvSpPr>
        <p:spPr>
          <a:xfrm>
            <a:off x="2637747" y="450745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454239F-0277-4DD7-9B14-100256CC01C0}"/>
              </a:ext>
            </a:extLst>
          </p:cNvPr>
          <p:cNvSpPr>
            <a:spLocks noGrp="1"/>
          </p:cNvSpPr>
          <p:nvPr>
            <p:ph type="body" sz="quarter" idx="23" hasCustomPrompt="1"/>
          </p:nvPr>
        </p:nvSpPr>
        <p:spPr>
          <a:xfrm>
            <a:off x="6552714" y="419490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2" name="Text Placeholder 14">
            <a:extLst>
              <a:ext uri="{FF2B5EF4-FFF2-40B4-BE49-F238E27FC236}">
                <a16:creationId xmlns:a16="http://schemas.microsoft.com/office/drawing/2014/main" id="{35EA0A99-2430-4C80-9F45-30EBA0FDC6F5}"/>
              </a:ext>
            </a:extLst>
          </p:cNvPr>
          <p:cNvSpPr>
            <a:spLocks noGrp="1"/>
          </p:cNvSpPr>
          <p:nvPr>
            <p:ph type="body" sz="quarter" idx="24" hasCustomPrompt="1"/>
          </p:nvPr>
        </p:nvSpPr>
        <p:spPr>
          <a:xfrm>
            <a:off x="7801857" y="506879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5D92E8AA-5FA6-4CCB-8151-93DE898BCE57}"/>
              </a:ext>
            </a:extLst>
          </p:cNvPr>
          <p:cNvSpPr>
            <a:spLocks noGrp="1"/>
          </p:cNvSpPr>
          <p:nvPr>
            <p:ph type="body" sz="quarter" idx="25" hasCustomPrompt="1"/>
          </p:nvPr>
        </p:nvSpPr>
        <p:spPr>
          <a:xfrm>
            <a:off x="1034142" y="3783794"/>
            <a:ext cx="1393863" cy="492025"/>
          </a:xfrm>
          <a:prstGeom prst="rect">
            <a:avLst/>
          </a:prstGeom>
        </p:spPr>
        <p:txBody>
          <a:bodyPr anchor="ctr">
            <a:noAutofit/>
          </a:bodyPr>
          <a:lstStyle>
            <a:lvl1pPr marL="0" indent="0" algn="ctr">
              <a:lnSpc>
                <a:spcPct val="100000"/>
              </a:lnSpc>
              <a:buNone/>
              <a:defRPr sz="1400" cap="all" spc="0" baseline="0">
                <a:solidFill>
                  <a:schemeClr val="accent1"/>
                </a:solidFill>
                <a:latin typeface="+mj-lt"/>
              </a:defRPr>
            </a:lvl1pPr>
          </a:lstStyle>
          <a:p>
            <a:pPr lvl="0"/>
            <a:r>
              <a:rPr lang="en-US"/>
              <a:t>CLICK TO ADD NAME</a:t>
            </a:r>
          </a:p>
        </p:txBody>
      </p:sp>
      <p:cxnSp>
        <p:nvCxnSpPr>
          <p:cNvPr id="24" name="Straight Connector 23">
            <a:extLst>
              <a:ext uri="{FF2B5EF4-FFF2-40B4-BE49-F238E27FC236}">
                <a16:creationId xmlns:a16="http://schemas.microsoft.com/office/drawing/2014/main" id="{A94DB595-CEA6-4C9E-BADE-5D339856E598}"/>
              </a:ext>
            </a:extLst>
          </p:cNvPr>
          <p:cNvCxnSpPr>
            <a:cxnSpLocks/>
            <a:stCxn id="23" idx="3"/>
            <a:endCxn id="17" idx="1"/>
          </p:cNvCxnSpPr>
          <p:nvPr userDrawn="1"/>
        </p:nvCxnSpPr>
        <p:spPr>
          <a:xfrm>
            <a:off x="2428005" y="4029807"/>
            <a:ext cx="754511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E3BBCF-EA1D-43EC-A7F5-C802C56CDC45}"/>
              </a:ext>
            </a:extLst>
          </p:cNvPr>
          <p:cNvCxnSpPr>
            <a:cxnSpLocks/>
          </p:cNvCxnSpPr>
          <p:nvPr userDrawn="1"/>
        </p:nvCxnSpPr>
        <p:spPr>
          <a:xfrm flipV="1">
            <a:off x="6096000" y="2743597"/>
            <a:ext cx="0" cy="259831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Text Placeholder 14">
            <a:extLst>
              <a:ext uri="{FF2B5EF4-FFF2-40B4-BE49-F238E27FC236}">
                <a16:creationId xmlns:a16="http://schemas.microsoft.com/office/drawing/2014/main" id="{9E596B24-11E1-4D75-BA3E-221B141724FE}"/>
              </a:ext>
            </a:extLst>
          </p:cNvPr>
          <p:cNvSpPr>
            <a:spLocks noGrp="1"/>
          </p:cNvSpPr>
          <p:nvPr>
            <p:ph type="body" sz="quarter" idx="26" hasCustomPrompt="1"/>
          </p:nvPr>
        </p:nvSpPr>
        <p:spPr>
          <a:xfrm>
            <a:off x="7539963" y="2611626"/>
            <a:ext cx="1706965" cy="1048575"/>
          </a:xfrm>
          <a:prstGeom prst="rect">
            <a:avLst/>
          </a:prstGeom>
        </p:spPr>
        <p:txBody>
          <a:bodyPr anchor="ctr">
            <a:noAutofit/>
          </a:bodyPr>
          <a:lstStyle>
            <a:lvl1pPr marL="0" indent="0" algn="ctr">
              <a:lnSpc>
                <a:spcPct val="100000"/>
              </a:lnSpc>
              <a:buNone/>
              <a:defRPr sz="1400" b="0" cap="all" spc="0" baseline="0">
                <a:solidFill>
                  <a:schemeClr val="bg1"/>
                </a:solidFill>
                <a:latin typeface="+mn-lt"/>
              </a:defRPr>
            </a:lvl1pPr>
          </a:lstStyle>
          <a:p>
            <a:pPr lvl="0"/>
            <a:r>
              <a:rPr lang="en-US"/>
              <a:t>CLICK TO ADD NAME</a:t>
            </a:r>
          </a:p>
        </p:txBody>
      </p:sp>
      <p:sp>
        <p:nvSpPr>
          <p:cNvPr id="27" name="Title 1">
            <a:extLst>
              <a:ext uri="{FF2B5EF4-FFF2-40B4-BE49-F238E27FC236}">
                <a16:creationId xmlns:a16="http://schemas.microsoft.com/office/drawing/2014/main" id="{E236B864-3B68-4612-A886-3D11ABB9D02D}"/>
              </a:ext>
            </a:extLst>
          </p:cNvPr>
          <p:cNvSpPr>
            <a:spLocks noGrp="1"/>
          </p:cNvSpPr>
          <p:nvPr>
            <p:ph type="title"/>
          </p:nvPr>
        </p:nvSpPr>
        <p:spPr>
          <a:xfrm>
            <a:off x="1034142" y="1110286"/>
            <a:ext cx="10319657"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28" name="Straight Connector 27">
            <a:extLst>
              <a:ext uri="{FF2B5EF4-FFF2-40B4-BE49-F238E27FC236}">
                <a16:creationId xmlns:a16="http://schemas.microsoft.com/office/drawing/2014/main" id="{561BDD34-B66B-4A20-A67F-9B416A8EC4E1}"/>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Date Placeholder 1">
            <a:extLst>
              <a:ext uri="{FF2B5EF4-FFF2-40B4-BE49-F238E27FC236}">
                <a16:creationId xmlns:a16="http://schemas.microsoft.com/office/drawing/2014/main" id="{1DE18163-6376-4B1D-A89C-8F9BCDCF88A3}"/>
              </a:ext>
            </a:extLst>
          </p:cNvPr>
          <p:cNvSpPr>
            <a:spLocks noGrp="1"/>
          </p:cNvSpPr>
          <p:nvPr>
            <p:ph type="dt" sz="half" idx="10"/>
          </p:nvPr>
        </p:nvSpPr>
        <p:spPr>
          <a:xfrm>
            <a:off x="838200" y="6356350"/>
            <a:ext cx="2743200" cy="365125"/>
          </a:xfrm>
        </p:spPr>
        <p:txBody>
          <a:bodyPr/>
          <a:lstStyle/>
          <a:p>
            <a:r>
              <a:rPr lang="en-US" dirty="0"/>
              <a:t>1/7/20XX</a:t>
            </a:r>
          </a:p>
        </p:txBody>
      </p:sp>
      <p:sp>
        <p:nvSpPr>
          <p:cNvPr id="30" name="Footer Placeholder 2">
            <a:extLst>
              <a:ext uri="{FF2B5EF4-FFF2-40B4-BE49-F238E27FC236}">
                <a16:creationId xmlns:a16="http://schemas.microsoft.com/office/drawing/2014/main" id="{D5ECCB96-A4EB-4B3D-BAC9-C900548A5DF3}"/>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31" name="Slide Number Placeholder 7">
            <a:extLst>
              <a:ext uri="{FF2B5EF4-FFF2-40B4-BE49-F238E27FC236}">
                <a16:creationId xmlns:a16="http://schemas.microsoft.com/office/drawing/2014/main" id="{03F1B24E-7E6A-46B2-9584-F1EB85FA8E73}"/>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t>‹#›</a:t>
            </a:fld>
            <a:endParaRPr lang="en-US" dirty="0"/>
          </a:p>
        </p:txBody>
      </p:sp>
    </p:spTree>
    <p:extLst>
      <p:ext uri="{BB962C8B-B14F-4D97-AF65-F5344CB8AC3E}">
        <p14:creationId xmlns:p14="http://schemas.microsoft.com/office/powerpoint/2010/main" val="676347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aling">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8157335" y="1822008"/>
            <a:ext cx="3295186"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8157335" y="2167484"/>
            <a:ext cx="3294437"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20" name="Text Placeholder 15">
            <a:extLst>
              <a:ext uri="{FF2B5EF4-FFF2-40B4-BE49-F238E27FC236}">
                <a16:creationId xmlns:a16="http://schemas.microsoft.com/office/drawing/2014/main" id="{E6C37A20-957D-4B0B-AC33-7DD21D99A658}"/>
              </a:ext>
            </a:extLst>
          </p:cNvPr>
          <p:cNvSpPr>
            <a:spLocks noGrp="1"/>
          </p:cNvSpPr>
          <p:nvPr>
            <p:ph type="body" sz="quarter" idx="23" hasCustomPrompt="1"/>
          </p:nvPr>
        </p:nvSpPr>
        <p:spPr>
          <a:xfrm>
            <a:off x="7080795" y="3339988"/>
            <a:ext cx="3295186"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1" name="Text Placeholder 18">
            <a:extLst>
              <a:ext uri="{FF2B5EF4-FFF2-40B4-BE49-F238E27FC236}">
                <a16:creationId xmlns:a16="http://schemas.microsoft.com/office/drawing/2014/main" id="{D9C3D27C-5291-4A1A-83AC-B52D25F43D57}"/>
              </a:ext>
            </a:extLst>
          </p:cNvPr>
          <p:cNvSpPr>
            <a:spLocks noGrp="1"/>
          </p:cNvSpPr>
          <p:nvPr>
            <p:ph type="body" sz="quarter" idx="24" hasCustomPrompt="1"/>
          </p:nvPr>
        </p:nvSpPr>
        <p:spPr>
          <a:xfrm>
            <a:off x="7080795" y="3685464"/>
            <a:ext cx="3294437"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4" name="Text Placeholder 15">
            <a:extLst>
              <a:ext uri="{FF2B5EF4-FFF2-40B4-BE49-F238E27FC236}">
                <a16:creationId xmlns:a16="http://schemas.microsoft.com/office/drawing/2014/main" id="{BD09685A-53BF-4E9B-BD7F-C77B60165D24}"/>
              </a:ext>
            </a:extLst>
          </p:cNvPr>
          <p:cNvSpPr>
            <a:spLocks noGrp="1"/>
          </p:cNvSpPr>
          <p:nvPr>
            <p:ph type="body" sz="quarter" idx="25" hasCustomPrompt="1"/>
          </p:nvPr>
        </p:nvSpPr>
        <p:spPr>
          <a:xfrm>
            <a:off x="6231710" y="4857968"/>
            <a:ext cx="3295186"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2B757B2D-A738-401D-A78C-05475608F20A}"/>
              </a:ext>
            </a:extLst>
          </p:cNvPr>
          <p:cNvSpPr>
            <a:spLocks noGrp="1"/>
          </p:cNvSpPr>
          <p:nvPr>
            <p:ph type="body" sz="quarter" idx="26" hasCustomPrompt="1"/>
          </p:nvPr>
        </p:nvSpPr>
        <p:spPr>
          <a:xfrm>
            <a:off x="6231710" y="5203444"/>
            <a:ext cx="3294437"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cxnSp>
        <p:nvCxnSpPr>
          <p:cNvPr id="7" name="Straight Arrow Connector 6">
            <a:extLst>
              <a:ext uri="{FF2B5EF4-FFF2-40B4-BE49-F238E27FC236}">
                <a16:creationId xmlns:a16="http://schemas.microsoft.com/office/drawing/2014/main" id="{274844B5-3E4A-4209-AD6C-31EB9B57D62E}"/>
              </a:ext>
            </a:extLst>
          </p:cNvPr>
          <p:cNvCxnSpPr>
            <a:cxnSpLocks/>
          </p:cNvCxnSpPr>
          <p:nvPr userDrawn="1"/>
        </p:nvCxnSpPr>
        <p:spPr>
          <a:xfrm flipV="1">
            <a:off x="4369950" y="805543"/>
            <a:ext cx="3648352" cy="6052189"/>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1519057B-4248-4880-A89E-5DCBBB157285}"/>
              </a:ext>
            </a:extLst>
          </p:cNvPr>
          <p:cNvSpPr>
            <a:spLocks noGrp="1"/>
          </p:cNvSpPr>
          <p:nvPr>
            <p:ph type="title"/>
          </p:nvPr>
        </p:nvSpPr>
        <p:spPr>
          <a:xfrm>
            <a:off x="1034142" y="1110286"/>
            <a:ext cx="10319657"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Tree>
    <p:extLst>
      <p:ext uri="{BB962C8B-B14F-4D97-AF65-F5344CB8AC3E}">
        <p14:creationId xmlns:p14="http://schemas.microsoft.com/office/powerpoint/2010/main" val="1976011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7A5A-4225-417D-92C6-1C9A16E37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4F48E-4E21-421F-A044-1D5C607BF7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70E23-CF91-4792-9B98-182E6804BB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5A2875-2896-4182-BA30-FB502AC9806D}"/>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9B9BA8EE-BF3B-4E61-9241-4BC605B36525}"/>
              </a:ext>
            </a:extLst>
          </p:cNvPr>
          <p:cNvSpPr>
            <a:spLocks noGrp="1"/>
          </p:cNvSpPr>
          <p:nvPr>
            <p:ph type="ftr" sz="quarter" idx="11"/>
          </p:nvPr>
        </p:nvSpPr>
        <p:spPr/>
        <p:txBody>
          <a:bodyPr/>
          <a:lstStyle/>
          <a:p>
            <a:r>
              <a:rPr lang="en-US" dirty="0"/>
              <a:t>Pitch deck</a:t>
            </a:r>
          </a:p>
        </p:txBody>
      </p:sp>
      <p:sp>
        <p:nvSpPr>
          <p:cNvPr id="7" name="Slide Number Placeholder 6">
            <a:extLst>
              <a:ext uri="{FF2B5EF4-FFF2-40B4-BE49-F238E27FC236}">
                <a16:creationId xmlns:a16="http://schemas.microsoft.com/office/drawing/2014/main" id="{6F72769E-89D2-4868-B2CF-A0759A62CD34}"/>
              </a:ext>
            </a:extLst>
          </p:cNvPr>
          <p:cNvSpPr>
            <a:spLocks noGrp="1"/>
          </p:cNvSpPr>
          <p:nvPr>
            <p:ph type="sldNum" sz="quarter" idx="12"/>
          </p:nvPr>
        </p:nvSpPr>
        <p:spPr/>
        <p:txBody>
          <a:bodyPr/>
          <a:lstStyle/>
          <a:p>
            <a:fld id="{9FF96520-E4CE-4EAD-8ABF-1D2297D6B3AA}" type="slidenum">
              <a:rPr lang="en-US" smtClean="0"/>
              <a:t>‹#›</a:t>
            </a:fld>
            <a:endParaRPr lang="en-US" dirty="0"/>
          </a:p>
        </p:txBody>
      </p:sp>
    </p:spTree>
    <p:extLst>
      <p:ext uri="{BB962C8B-B14F-4D97-AF65-F5344CB8AC3E}">
        <p14:creationId xmlns:p14="http://schemas.microsoft.com/office/powerpoint/2010/main" val="76340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11C53D-85FC-41D8-9A69-F4734072CC48}"/>
              </a:ext>
            </a:extLst>
          </p:cNvPr>
          <p:cNvSpPr>
            <a:spLocks noGrp="1"/>
          </p:cNvSpPr>
          <p:nvPr>
            <p:ph type="body" idx="1"/>
          </p:nvPr>
        </p:nvSpPr>
        <p:spPr>
          <a:xfrm>
            <a:off x="1034142" y="2046288"/>
            <a:ext cx="5544458" cy="823912"/>
          </a:xfrm>
        </p:spPr>
        <p:txBody>
          <a:bodyPr anchor="b">
            <a:normAutofit/>
          </a:bodyPr>
          <a:lstStyle>
            <a:lvl1pPr marL="0" indent="0">
              <a:buNone/>
              <a:defRPr lang="en-US" sz="1800" kern="1200" cap="all" baseline="0" dirty="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7446CE-03E2-409B-B8EF-7C188C1E68CD}"/>
              </a:ext>
            </a:extLst>
          </p:cNvPr>
          <p:cNvSpPr>
            <a:spLocks noGrp="1"/>
          </p:cNvSpPr>
          <p:nvPr>
            <p:ph sz="half" idx="2"/>
          </p:nvPr>
        </p:nvSpPr>
        <p:spPr>
          <a:xfrm>
            <a:off x="1034142" y="3162300"/>
            <a:ext cx="5544458" cy="3027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4FC59-2ADF-4A3F-BBF9-07FF022209A3}"/>
              </a:ext>
            </a:extLst>
          </p:cNvPr>
          <p:cNvSpPr>
            <a:spLocks noGrp="1"/>
          </p:cNvSpPr>
          <p:nvPr>
            <p:ph type="body" sz="quarter" idx="3"/>
          </p:nvPr>
        </p:nvSpPr>
        <p:spPr>
          <a:xfrm>
            <a:off x="7240588" y="2046288"/>
            <a:ext cx="4114800" cy="823912"/>
          </a:xfrm>
        </p:spPr>
        <p:txBody>
          <a:bodyPr anchor="b">
            <a:normAutofit/>
          </a:bodyPr>
          <a:lstStyle>
            <a:lvl1pPr marL="0" indent="0">
              <a:buNone/>
              <a:defRPr lang="en-US" sz="1800" kern="1200" cap="all" baseline="0" dirty="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6" name="Content Placeholder 5">
            <a:extLst>
              <a:ext uri="{FF2B5EF4-FFF2-40B4-BE49-F238E27FC236}">
                <a16:creationId xmlns:a16="http://schemas.microsoft.com/office/drawing/2014/main" id="{447F889E-7C42-4396-AEE8-7B337AFAF1E4}"/>
              </a:ext>
            </a:extLst>
          </p:cNvPr>
          <p:cNvSpPr>
            <a:spLocks noGrp="1"/>
          </p:cNvSpPr>
          <p:nvPr>
            <p:ph sz="quarter" idx="4"/>
          </p:nvPr>
        </p:nvSpPr>
        <p:spPr>
          <a:xfrm>
            <a:off x="7240588" y="3162300"/>
            <a:ext cx="4114800" cy="3027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3D57D1-26E8-4CE2-AAA6-482AA55FCF3C}"/>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BC24918E-7FEA-4406-B5C4-9CA22363D48D}"/>
              </a:ext>
            </a:extLst>
          </p:cNvPr>
          <p:cNvSpPr>
            <a:spLocks noGrp="1"/>
          </p:cNvSpPr>
          <p:nvPr>
            <p:ph type="ftr" sz="quarter" idx="11"/>
          </p:nvPr>
        </p:nvSpPr>
        <p:spPr/>
        <p:txBody>
          <a:bodyPr/>
          <a:lstStyle/>
          <a:p>
            <a:r>
              <a:rPr lang="en-US" dirty="0"/>
              <a:t>Pitch deck</a:t>
            </a:r>
          </a:p>
        </p:txBody>
      </p:sp>
      <p:sp>
        <p:nvSpPr>
          <p:cNvPr id="9" name="Slide Number Placeholder 8">
            <a:extLst>
              <a:ext uri="{FF2B5EF4-FFF2-40B4-BE49-F238E27FC236}">
                <a16:creationId xmlns:a16="http://schemas.microsoft.com/office/drawing/2014/main" id="{6015B8D0-7EB3-42DC-AD4D-51B34268A066}"/>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11" name="Title 1">
            <a:extLst>
              <a:ext uri="{FF2B5EF4-FFF2-40B4-BE49-F238E27FC236}">
                <a16:creationId xmlns:a16="http://schemas.microsoft.com/office/drawing/2014/main" id="{2FF7DCBA-487E-4B33-BB90-0DADF952CACF}"/>
              </a:ext>
            </a:extLst>
          </p:cNvPr>
          <p:cNvSpPr>
            <a:spLocks noGrp="1"/>
          </p:cNvSpPr>
          <p:nvPr>
            <p:ph type="title"/>
          </p:nvPr>
        </p:nvSpPr>
        <p:spPr>
          <a:xfrm>
            <a:off x="1034142" y="1110286"/>
            <a:ext cx="10319657"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2" name="Straight Connector 11">
            <a:extLst>
              <a:ext uri="{FF2B5EF4-FFF2-40B4-BE49-F238E27FC236}">
                <a16:creationId xmlns:a16="http://schemas.microsoft.com/office/drawing/2014/main" id="{5679E440-088D-4C5E-AE96-53292A60A147}"/>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251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65" name="Text Placeholder 10">
            <a:extLst>
              <a:ext uri="{FF2B5EF4-FFF2-40B4-BE49-F238E27FC236}">
                <a16:creationId xmlns:a16="http://schemas.microsoft.com/office/drawing/2014/main" id="{0725E520-0935-477C-B878-46FB86CBC8FA}"/>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cap="all" baseline="0">
                <a:solidFill>
                  <a:schemeClr val="tx1">
                    <a:lumMod val="75000"/>
                    <a:lumOff val="25000"/>
                  </a:schemeClr>
                </a:solidFill>
                <a:latin typeface="+mj-lt"/>
              </a:defRPr>
            </a:lvl1pPr>
          </a:lstStyle>
          <a:p>
            <a:pPr lvl="0"/>
            <a:r>
              <a:rPr lang="en-US"/>
              <a:t>Year</a:t>
            </a:r>
            <a:endParaRPr lang="en-ZA"/>
          </a:p>
        </p:txBody>
      </p:sp>
      <p:sp>
        <p:nvSpPr>
          <p:cNvPr id="66" name="Text Placeholder 10">
            <a:extLst>
              <a:ext uri="{FF2B5EF4-FFF2-40B4-BE49-F238E27FC236}">
                <a16:creationId xmlns:a16="http://schemas.microsoft.com/office/drawing/2014/main" id="{0BAB839B-C0B3-49D9-93B1-5D3191927333}"/>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67" name="Text Placeholder 10">
            <a:extLst>
              <a:ext uri="{FF2B5EF4-FFF2-40B4-BE49-F238E27FC236}">
                <a16:creationId xmlns:a16="http://schemas.microsoft.com/office/drawing/2014/main" id="{F2891C81-643F-4485-8878-D983E6985178}"/>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68" name="Text Placeholder 10">
            <a:extLst>
              <a:ext uri="{FF2B5EF4-FFF2-40B4-BE49-F238E27FC236}">
                <a16:creationId xmlns:a16="http://schemas.microsoft.com/office/drawing/2014/main" id="{E53DAE78-3159-4EB0-A438-9144A5933AF2}"/>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69" name="Text Placeholder 10">
            <a:extLst>
              <a:ext uri="{FF2B5EF4-FFF2-40B4-BE49-F238E27FC236}">
                <a16:creationId xmlns:a16="http://schemas.microsoft.com/office/drawing/2014/main" id="{BA1CD986-472B-4D31-8623-F00075A77C8E}"/>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0" name="Text Placeholder 10">
            <a:extLst>
              <a:ext uri="{FF2B5EF4-FFF2-40B4-BE49-F238E27FC236}">
                <a16:creationId xmlns:a16="http://schemas.microsoft.com/office/drawing/2014/main" id="{82A9BEA6-0392-4EE3-96F2-A3F13734A96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cap="all" baseline="0">
                <a:solidFill>
                  <a:schemeClr val="tx1">
                    <a:lumMod val="75000"/>
                    <a:lumOff val="25000"/>
                  </a:schemeClr>
                </a:solidFill>
                <a:latin typeface="+mj-lt"/>
              </a:defRPr>
            </a:lvl1pPr>
          </a:lstStyle>
          <a:p>
            <a:pPr lvl="0"/>
            <a:r>
              <a:rPr lang="en-US"/>
              <a:t>Year</a:t>
            </a:r>
            <a:endParaRPr lang="en-ZA"/>
          </a:p>
        </p:txBody>
      </p:sp>
      <p:sp>
        <p:nvSpPr>
          <p:cNvPr id="71" name="Text Placeholder 10">
            <a:extLst>
              <a:ext uri="{FF2B5EF4-FFF2-40B4-BE49-F238E27FC236}">
                <a16:creationId xmlns:a16="http://schemas.microsoft.com/office/drawing/2014/main" id="{9619E248-6E4E-465E-81BF-9E47CC80A990}"/>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2" name="Text Placeholder 10">
            <a:extLst>
              <a:ext uri="{FF2B5EF4-FFF2-40B4-BE49-F238E27FC236}">
                <a16:creationId xmlns:a16="http://schemas.microsoft.com/office/drawing/2014/main" id="{13DAD327-1BD3-4303-8DAD-ECA2C3542529}"/>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3" name="Text Placeholder 10">
            <a:extLst>
              <a:ext uri="{FF2B5EF4-FFF2-40B4-BE49-F238E27FC236}">
                <a16:creationId xmlns:a16="http://schemas.microsoft.com/office/drawing/2014/main" id="{275CD065-10DF-4ACE-837B-F9FB8B6AD928}"/>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4" name="Text Placeholder 10">
            <a:extLst>
              <a:ext uri="{FF2B5EF4-FFF2-40B4-BE49-F238E27FC236}">
                <a16:creationId xmlns:a16="http://schemas.microsoft.com/office/drawing/2014/main" id="{E3C25243-C679-4438-8E70-46CE24EA385F}"/>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5" name="Text Placeholder 10">
            <a:extLst>
              <a:ext uri="{FF2B5EF4-FFF2-40B4-BE49-F238E27FC236}">
                <a16:creationId xmlns:a16="http://schemas.microsoft.com/office/drawing/2014/main" id="{0D77C9D6-55CB-4EED-B1C7-E4E4E8A297B5}"/>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6" name="Text Placeholder 10">
            <a:extLst>
              <a:ext uri="{FF2B5EF4-FFF2-40B4-BE49-F238E27FC236}">
                <a16:creationId xmlns:a16="http://schemas.microsoft.com/office/drawing/2014/main" id="{23C3DEA6-1FC3-4355-B3E0-2D3F7A759D71}"/>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7" name="Text Placeholder 10">
            <a:extLst>
              <a:ext uri="{FF2B5EF4-FFF2-40B4-BE49-F238E27FC236}">
                <a16:creationId xmlns:a16="http://schemas.microsoft.com/office/drawing/2014/main" id="{DC97B6D5-E938-4B4E-A34E-CF67AAEA3FAF}"/>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8" name="Text Placeholder 10">
            <a:extLst>
              <a:ext uri="{FF2B5EF4-FFF2-40B4-BE49-F238E27FC236}">
                <a16:creationId xmlns:a16="http://schemas.microsoft.com/office/drawing/2014/main" id="{3D360651-EA9D-47C5-BAFD-1333E46070E0}"/>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79" name="Text Placeholder 10">
            <a:extLst>
              <a:ext uri="{FF2B5EF4-FFF2-40B4-BE49-F238E27FC236}">
                <a16:creationId xmlns:a16="http://schemas.microsoft.com/office/drawing/2014/main" id="{838AC118-56E0-4709-A8EA-479D52BC903A}"/>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0" name="Text Placeholder 10">
            <a:extLst>
              <a:ext uri="{FF2B5EF4-FFF2-40B4-BE49-F238E27FC236}">
                <a16:creationId xmlns:a16="http://schemas.microsoft.com/office/drawing/2014/main" id="{16E09ED2-C095-4765-A070-30FA731D5981}"/>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1" name="Text Placeholder 10">
            <a:extLst>
              <a:ext uri="{FF2B5EF4-FFF2-40B4-BE49-F238E27FC236}">
                <a16:creationId xmlns:a16="http://schemas.microsoft.com/office/drawing/2014/main" id="{E68C63A9-460B-4702-8C01-F7D115E3745F}"/>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2" name="Text Placeholder 10">
            <a:extLst>
              <a:ext uri="{FF2B5EF4-FFF2-40B4-BE49-F238E27FC236}">
                <a16:creationId xmlns:a16="http://schemas.microsoft.com/office/drawing/2014/main" id="{DE41A2AF-2485-44D6-BC1A-EF0FE08B419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3" name="Text Placeholder 10">
            <a:extLst>
              <a:ext uri="{FF2B5EF4-FFF2-40B4-BE49-F238E27FC236}">
                <a16:creationId xmlns:a16="http://schemas.microsoft.com/office/drawing/2014/main" id="{F2B4E330-5CCA-403E-ABED-C16AE1E54CE7}"/>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4" name="Text Placeholder 10">
            <a:extLst>
              <a:ext uri="{FF2B5EF4-FFF2-40B4-BE49-F238E27FC236}">
                <a16:creationId xmlns:a16="http://schemas.microsoft.com/office/drawing/2014/main" id="{14F318D0-C189-42DB-9344-F972B6C318CB}"/>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5" name="Text Placeholder 10">
            <a:extLst>
              <a:ext uri="{FF2B5EF4-FFF2-40B4-BE49-F238E27FC236}">
                <a16:creationId xmlns:a16="http://schemas.microsoft.com/office/drawing/2014/main" id="{2F91040A-FCDF-472E-BD0E-7406A11EADEA}"/>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6" name="Text Placeholder 10">
            <a:extLst>
              <a:ext uri="{FF2B5EF4-FFF2-40B4-BE49-F238E27FC236}">
                <a16:creationId xmlns:a16="http://schemas.microsoft.com/office/drawing/2014/main" id="{822D0DA0-B558-4EDE-A9B5-3251081B124C}"/>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7" name="Text Placeholder 10">
            <a:extLst>
              <a:ext uri="{FF2B5EF4-FFF2-40B4-BE49-F238E27FC236}">
                <a16:creationId xmlns:a16="http://schemas.microsoft.com/office/drawing/2014/main" id="{8E65624D-C451-48FA-8C52-CDDEBFDD4B2E}"/>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8" name="Text Placeholder 10">
            <a:extLst>
              <a:ext uri="{FF2B5EF4-FFF2-40B4-BE49-F238E27FC236}">
                <a16:creationId xmlns:a16="http://schemas.microsoft.com/office/drawing/2014/main" id="{9068217F-B61B-4029-8D4E-C8B9B0D3B2B8}"/>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89" name="Text Placeholder 10">
            <a:extLst>
              <a:ext uri="{FF2B5EF4-FFF2-40B4-BE49-F238E27FC236}">
                <a16:creationId xmlns:a16="http://schemas.microsoft.com/office/drawing/2014/main" id="{3D7BE839-15B9-43C2-89DD-6E7228B9C44C}"/>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90" name="Text Placeholder 10">
            <a:extLst>
              <a:ext uri="{FF2B5EF4-FFF2-40B4-BE49-F238E27FC236}">
                <a16:creationId xmlns:a16="http://schemas.microsoft.com/office/drawing/2014/main" id="{0D6AB60F-6B1F-4691-B503-1F8A0E0FC94D}"/>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cap="all" baseline="0">
                <a:solidFill>
                  <a:schemeClr val="tx1">
                    <a:lumMod val="75000"/>
                    <a:lumOff val="25000"/>
                  </a:schemeClr>
                </a:solidFill>
              </a:defRPr>
            </a:lvl1pPr>
          </a:lstStyle>
          <a:p>
            <a:pPr lvl="0"/>
            <a:r>
              <a:rPr lang="en-US"/>
              <a:t>MM</a:t>
            </a:r>
            <a:endParaRPr lang="en-ZA"/>
          </a:p>
        </p:txBody>
      </p:sp>
      <p:sp>
        <p:nvSpPr>
          <p:cNvPr id="91" name="Rectangle 90">
            <a:extLst>
              <a:ext uri="{FF2B5EF4-FFF2-40B4-BE49-F238E27FC236}">
                <a16:creationId xmlns:a16="http://schemas.microsoft.com/office/drawing/2014/main" id="{6214DEA4-9491-4860-B873-DEB133044C2E}"/>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cap="all" baseline="0" dirty="0">
              <a:solidFill>
                <a:schemeClr val="tx1">
                  <a:lumMod val="75000"/>
                  <a:lumOff val="25000"/>
                </a:schemeClr>
              </a:solidFill>
            </a:endParaRPr>
          </a:p>
        </p:txBody>
      </p:sp>
      <p:sp>
        <p:nvSpPr>
          <p:cNvPr id="92" name="Title 1">
            <a:extLst>
              <a:ext uri="{FF2B5EF4-FFF2-40B4-BE49-F238E27FC236}">
                <a16:creationId xmlns:a16="http://schemas.microsoft.com/office/drawing/2014/main" id="{6B0A9777-9F2B-4D49-82F8-F78F1057BA7B}"/>
              </a:ext>
            </a:extLst>
          </p:cNvPr>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2" name="Date Placeholder 15">
            <a:extLst>
              <a:ext uri="{FF2B5EF4-FFF2-40B4-BE49-F238E27FC236}">
                <a16:creationId xmlns:a16="http://schemas.microsoft.com/office/drawing/2014/main" id="{9D17B4D8-1988-4798-ADA9-09A3697041F1}"/>
              </a:ext>
            </a:extLst>
          </p:cNvPr>
          <p:cNvSpPr>
            <a:spLocks noGrp="1"/>
          </p:cNvSpPr>
          <p:nvPr>
            <p:ph type="dt" sz="half" idx="10"/>
          </p:nvPr>
        </p:nvSpPr>
        <p:spPr>
          <a:xfrm>
            <a:off x="838200" y="6356350"/>
            <a:ext cx="2743200" cy="365125"/>
          </a:xfrm>
        </p:spPr>
        <p:txBody>
          <a:bodyPr/>
          <a:lstStyle/>
          <a:p>
            <a:r>
              <a:rPr lang="en-US" dirty="0"/>
              <a:t>1/7/20XX</a:t>
            </a:r>
          </a:p>
        </p:txBody>
      </p:sp>
      <p:sp>
        <p:nvSpPr>
          <p:cNvPr id="33" name="Footer Placeholder 16">
            <a:extLst>
              <a:ext uri="{FF2B5EF4-FFF2-40B4-BE49-F238E27FC236}">
                <a16:creationId xmlns:a16="http://schemas.microsoft.com/office/drawing/2014/main" id="{94BE7131-2BFE-4B6C-9526-604DC5F9CFA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34" name="Slide Number Placeholder 17">
            <a:extLst>
              <a:ext uri="{FF2B5EF4-FFF2-40B4-BE49-F238E27FC236}">
                <a16:creationId xmlns:a16="http://schemas.microsoft.com/office/drawing/2014/main" id="{BCA841AE-6983-4830-ADB8-C8A6CE7CE502}"/>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t>‹#›</a:t>
            </a:fld>
            <a:endParaRPr lang="en-US" dirty="0"/>
          </a:p>
        </p:txBody>
      </p:sp>
    </p:spTree>
    <p:extLst>
      <p:ext uri="{BB962C8B-B14F-4D97-AF65-F5344CB8AC3E}">
        <p14:creationId xmlns:p14="http://schemas.microsoft.com/office/powerpoint/2010/main" val="1490089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EF9B-97B0-4909-B1C8-B680035F9DC5}"/>
              </a:ext>
            </a:extLst>
          </p:cNvPr>
          <p:cNvSpPr>
            <a:spLocks noGrp="1"/>
          </p:cNvSpPr>
          <p:nvPr>
            <p:ph idx="1"/>
          </p:nvPr>
        </p:nvSpPr>
        <p:spPr>
          <a:xfrm>
            <a:off x="1034142" y="1850572"/>
            <a:ext cx="10134601" cy="4093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8" name="Title 1">
            <a:extLst>
              <a:ext uri="{FF2B5EF4-FFF2-40B4-BE49-F238E27FC236}">
                <a16:creationId xmlns:a16="http://schemas.microsoft.com/office/drawing/2014/main" id="{7CA22921-D059-426E-8623-0C4322D58F73}"/>
              </a:ext>
            </a:extLst>
          </p:cNvPr>
          <p:cNvSpPr>
            <a:spLocks noGrp="1"/>
          </p:cNvSpPr>
          <p:nvPr>
            <p:ph type="title"/>
          </p:nvPr>
        </p:nvSpPr>
        <p:spPr>
          <a:xfrm>
            <a:off x="1034142" y="670094"/>
            <a:ext cx="10134601"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Tree>
    <p:extLst>
      <p:ext uri="{BB962C8B-B14F-4D97-AF65-F5344CB8AC3E}">
        <p14:creationId xmlns:p14="http://schemas.microsoft.com/office/powerpoint/2010/main" val="241620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4A9869E4-27A3-4A22-92EA-ECD5099EC492}"/>
              </a:ext>
            </a:extLst>
          </p:cNvPr>
          <p:cNvSpPr/>
          <p:nvPr userDrawn="1"/>
        </p:nvSpPr>
        <p:spPr>
          <a:xfrm>
            <a:off x="6016886" y="0"/>
            <a:ext cx="6175114" cy="6858000"/>
          </a:xfrm>
          <a:custGeom>
            <a:avLst/>
            <a:gdLst>
              <a:gd name="connsiteX0" fmla="*/ 1341004 w 6175114"/>
              <a:gd name="connsiteY0" fmla="*/ 0 h 6858000"/>
              <a:gd name="connsiteX1" fmla="*/ 6175114 w 6175114"/>
              <a:gd name="connsiteY1" fmla="*/ 0 h 6858000"/>
              <a:gd name="connsiteX2" fmla="*/ 6175114 w 6175114"/>
              <a:gd name="connsiteY2" fmla="*/ 1753853 h 6858000"/>
              <a:gd name="connsiteX3" fmla="*/ 5820369 w 6175114"/>
              <a:gd name="connsiteY3" fmla="*/ 2196189 h 6858000"/>
              <a:gd name="connsiteX4" fmla="*/ 3753019 w 6175114"/>
              <a:gd name="connsiteY4" fmla="*/ 1432910 h 6858000"/>
              <a:gd name="connsiteX5" fmla="*/ 2496678 w 6175114"/>
              <a:gd name="connsiteY5" fmla="*/ 2275742 h 6858000"/>
              <a:gd name="connsiteX6" fmla="*/ 4071059 w 6175114"/>
              <a:gd name="connsiteY6" fmla="*/ 3452528 h 6858000"/>
              <a:gd name="connsiteX7" fmla="*/ 5359131 w 6175114"/>
              <a:gd name="connsiteY7" fmla="*/ 3977321 h 6858000"/>
              <a:gd name="connsiteX8" fmla="*/ 6026758 w 6175114"/>
              <a:gd name="connsiteY8" fmla="*/ 4302039 h 6858000"/>
              <a:gd name="connsiteX9" fmla="*/ 6175114 w 6175114"/>
              <a:gd name="connsiteY9" fmla="*/ 4397461 h 6858000"/>
              <a:gd name="connsiteX10" fmla="*/ 6175114 w 6175114"/>
              <a:gd name="connsiteY10" fmla="*/ 6858000 h 6858000"/>
              <a:gd name="connsiteX11" fmla="*/ 4869473 w 6175114"/>
              <a:gd name="connsiteY11" fmla="*/ 6858000 h 6858000"/>
              <a:gd name="connsiteX12" fmla="*/ 4856472 w 6175114"/>
              <a:gd name="connsiteY12" fmla="*/ 6790487 h 6858000"/>
              <a:gd name="connsiteX13" fmla="*/ 3419067 w 6175114"/>
              <a:gd name="connsiteY13" fmla="*/ 5837920 h 6858000"/>
              <a:gd name="connsiteX14" fmla="*/ 2099173 w 6175114"/>
              <a:gd name="connsiteY14" fmla="*/ 5265482 h 6858000"/>
              <a:gd name="connsiteX15" fmla="*/ 0 w 6175114"/>
              <a:gd name="connsiteY15" fmla="*/ 2434764 h 6858000"/>
              <a:gd name="connsiteX16" fmla="*/ 1315163 w 6175114"/>
              <a:gd name="connsiteY16" fmla="*/ 16279 h 6858000"/>
              <a:gd name="connsiteX17" fmla="*/ 1341004 w 6175114"/>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75114" h="6858000">
                <a:moveTo>
                  <a:pt x="1341004" y="0"/>
                </a:moveTo>
                <a:lnTo>
                  <a:pt x="6175114" y="0"/>
                </a:lnTo>
                <a:lnTo>
                  <a:pt x="6175114" y="1753853"/>
                </a:lnTo>
                <a:lnTo>
                  <a:pt x="5820369" y="2196189"/>
                </a:lnTo>
                <a:cubicBezTo>
                  <a:pt x="5120645" y="1703218"/>
                  <a:pt x="4405009" y="1432910"/>
                  <a:pt x="3753019" y="1432910"/>
                </a:cubicBezTo>
                <a:cubicBezTo>
                  <a:pt x="2989739" y="1432910"/>
                  <a:pt x="2496678" y="1735039"/>
                  <a:pt x="2496678" y="2275742"/>
                </a:cubicBezTo>
                <a:cubicBezTo>
                  <a:pt x="2496678" y="2880092"/>
                  <a:pt x="3148671" y="3086756"/>
                  <a:pt x="4071059" y="3452528"/>
                </a:cubicBezTo>
                <a:lnTo>
                  <a:pt x="5359131" y="3977321"/>
                </a:lnTo>
                <a:cubicBezTo>
                  <a:pt x="5600645" y="4072737"/>
                  <a:pt x="5823711" y="4180452"/>
                  <a:pt x="6026758" y="4302039"/>
                </a:cubicBezTo>
                <a:lnTo>
                  <a:pt x="6175114" y="4397461"/>
                </a:lnTo>
                <a:lnTo>
                  <a:pt x="6175114" y="6858000"/>
                </a:lnTo>
                <a:lnTo>
                  <a:pt x="4869473" y="6858000"/>
                </a:lnTo>
                <a:lnTo>
                  <a:pt x="4856472" y="6790487"/>
                </a:lnTo>
                <a:cubicBezTo>
                  <a:pt x="4737539" y="6344090"/>
                  <a:pt x="4212235" y="6157971"/>
                  <a:pt x="3419067" y="5837920"/>
                </a:cubicBezTo>
                <a:lnTo>
                  <a:pt x="2099173" y="5265482"/>
                </a:lnTo>
                <a:cubicBezTo>
                  <a:pt x="1001854" y="4836066"/>
                  <a:pt x="0" y="3929589"/>
                  <a:pt x="0" y="2434764"/>
                </a:cubicBezTo>
                <a:cubicBezTo>
                  <a:pt x="0" y="1459726"/>
                  <a:pt x="493110" y="590353"/>
                  <a:pt x="1315163" y="16279"/>
                </a:cubicBezTo>
                <a:lnTo>
                  <a:pt x="1341004" y="0"/>
                </a:lnTo>
                <a:close/>
              </a:path>
            </a:pathLst>
          </a:cu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83917A6-AC6D-490C-947C-C8BDB0A54B33}"/>
              </a:ext>
            </a:extLst>
          </p:cNvPr>
          <p:cNvSpPr>
            <a:spLocks noGrp="1"/>
          </p:cNvSpPr>
          <p:nvPr>
            <p:ph type="title"/>
          </p:nvPr>
        </p:nvSpPr>
        <p:spPr>
          <a:xfrm>
            <a:off x="1099456" y="3257550"/>
            <a:ext cx="4203247" cy="743744"/>
          </a:xfrm>
        </p:spPr>
        <p:txBody>
          <a:bodyPr lIns="0" anchor="t">
            <a:noAutofit/>
          </a:bodyPr>
          <a:lstStyle>
            <a:lvl1pPr>
              <a:defRPr sz="2800" cap="all" baseline="0">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772EF9B-97B0-4909-B1C8-B680035F9DC5}"/>
              </a:ext>
            </a:extLst>
          </p:cNvPr>
          <p:cNvSpPr>
            <a:spLocks noGrp="1"/>
          </p:cNvSpPr>
          <p:nvPr>
            <p:ph idx="1"/>
          </p:nvPr>
        </p:nvSpPr>
        <p:spPr>
          <a:xfrm>
            <a:off x="1099456" y="4238625"/>
            <a:ext cx="4203247" cy="1800225"/>
          </a:xfrm>
        </p:spPr>
        <p:txBody>
          <a:bodyPr lIns="0">
            <a:normAutofit/>
          </a:bodyPr>
          <a:lstStyle>
            <a:lvl1pPr marL="0" indent="0">
              <a:lnSpc>
                <a:spcPct val="150000"/>
              </a:lnSpc>
              <a:buNone/>
              <a:defRPr sz="1200"/>
            </a:lvl1pPr>
          </a:lstStyle>
          <a:p>
            <a:pPr lvl="0"/>
            <a:r>
              <a:rPr lang="en-US"/>
              <a:t>Click to edit Master text styles</a:t>
            </a:r>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lvl1pPr>
              <a:defRPr>
                <a:solidFill>
                  <a:schemeClr val="tx1"/>
                </a:solidFill>
              </a:defRPr>
            </a:lvl1pPr>
          </a:lstStyle>
          <a:p>
            <a:fld id="{9FF96520-E4CE-4EAD-8ABF-1D2297D6B3AA}" type="slidenum">
              <a:rPr lang="en-US" smtClean="0"/>
              <a:pPr/>
              <a:t>‹#›</a:t>
            </a:fld>
            <a:endParaRPr lang="en-US" dirty="0"/>
          </a:p>
        </p:txBody>
      </p:sp>
      <p:cxnSp>
        <p:nvCxnSpPr>
          <p:cNvPr id="31" name="Straight Connector 30">
            <a:extLst>
              <a:ext uri="{FF2B5EF4-FFF2-40B4-BE49-F238E27FC236}">
                <a16:creationId xmlns:a16="http://schemas.microsoft.com/office/drawing/2014/main" id="{6BF3408D-E369-4A9E-ABF8-0D643DDD2F9A}"/>
              </a:ext>
            </a:extLst>
          </p:cNvPr>
          <p:cNvCxnSpPr>
            <a:cxnSpLocks/>
          </p:cNvCxnSpPr>
          <p:nvPr userDrawn="1"/>
        </p:nvCxnSpPr>
        <p:spPr>
          <a:xfrm>
            <a:off x="1121228" y="0"/>
            <a:ext cx="0" cy="304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78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 4 up">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C7B19AA7-3B63-43B8-BE54-6F7F01B26251}"/>
              </a:ext>
            </a:extLst>
          </p:cNvPr>
          <p:cNvSpPr>
            <a:spLocks noGrp="1"/>
          </p:cNvSpPr>
          <p:nvPr>
            <p:ph type="pic" sz="quarter" idx="16"/>
          </p:nvPr>
        </p:nvSpPr>
        <p:spPr>
          <a:xfrm>
            <a:off x="8804817" y="2233881"/>
            <a:ext cx="3387182" cy="2390238"/>
          </a:xfrm>
          <a:custGeom>
            <a:avLst/>
            <a:gdLst>
              <a:gd name="connsiteX0" fmla="*/ 1033243 w 3387182"/>
              <a:gd name="connsiteY0" fmla="*/ 0 h 2390238"/>
              <a:gd name="connsiteX1" fmla="*/ 3387182 w 3387182"/>
              <a:gd name="connsiteY1" fmla="*/ 0 h 2390238"/>
              <a:gd name="connsiteX2" fmla="*/ 3378264 w 3387182"/>
              <a:gd name="connsiteY2" fmla="*/ 2390238 h 2390238"/>
              <a:gd name="connsiteX3" fmla="*/ 0 w 3387182"/>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387182" h="2390238">
                <a:moveTo>
                  <a:pt x="1033243" y="0"/>
                </a:moveTo>
                <a:lnTo>
                  <a:pt x="3387182" y="0"/>
                </a:lnTo>
                <a:lnTo>
                  <a:pt x="3378264" y="2390238"/>
                </a:lnTo>
                <a:lnTo>
                  <a:pt x="0" y="2390238"/>
                </a:lnTo>
                <a:close/>
              </a:path>
            </a:pathLst>
          </a:custGeom>
        </p:spPr>
        <p:txBody>
          <a:bodyPr wrap="square" anchor="ctr">
            <a:noAutofit/>
          </a:bodyPr>
          <a:lstStyle>
            <a:lvl1pPr marL="0" indent="0" algn="ctr">
              <a:buNone/>
              <a:defRPr sz="14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1B55057A-5AE4-4EAE-8E1E-189462BF3155}"/>
              </a:ext>
            </a:extLst>
          </p:cNvPr>
          <p:cNvSpPr>
            <a:spLocks noGrp="1"/>
          </p:cNvSpPr>
          <p:nvPr>
            <p:ph type="pic" sz="quarter" idx="15"/>
          </p:nvPr>
        </p:nvSpPr>
        <p:spPr>
          <a:xfrm>
            <a:off x="5690016" y="2233881"/>
            <a:ext cx="3917851" cy="2390238"/>
          </a:xfrm>
          <a:custGeom>
            <a:avLst/>
            <a:gdLst>
              <a:gd name="connsiteX0" fmla="*/ 1033243 w 3917851"/>
              <a:gd name="connsiteY0" fmla="*/ 0 h 2390238"/>
              <a:gd name="connsiteX1" fmla="*/ 3917851 w 3917851"/>
              <a:gd name="connsiteY1" fmla="*/ 0 h 2390238"/>
              <a:gd name="connsiteX2" fmla="*/ 2884608 w 3917851"/>
              <a:gd name="connsiteY2" fmla="*/ 2390238 h 2390238"/>
              <a:gd name="connsiteX3" fmla="*/ 0 w 3917851"/>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917851" h="2390238">
                <a:moveTo>
                  <a:pt x="1033243" y="0"/>
                </a:moveTo>
                <a:lnTo>
                  <a:pt x="3917851" y="0"/>
                </a:lnTo>
                <a:lnTo>
                  <a:pt x="2884608" y="2390238"/>
                </a:lnTo>
                <a:lnTo>
                  <a:pt x="0" y="2390238"/>
                </a:lnTo>
                <a:close/>
              </a:path>
            </a:pathLst>
          </a:custGeom>
        </p:spPr>
        <p:txBody>
          <a:bodyPr wrap="square" anchor="ctr">
            <a:noAutofit/>
          </a:bodyPr>
          <a:lstStyle>
            <a:lvl1pPr marL="0" indent="0" algn="ctr">
              <a:buNone/>
              <a:defRPr sz="1400"/>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A4433358-37F4-4631-87BD-71A4E90A4CD6}"/>
              </a:ext>
            </a:extLst>
          </p:cNvPr>
          <p:cNvSpPr>
            <a:spLocks noGrp="1"/>
          </p:cNvSpPr>
          <p:nvPr>
            <p:ph type="pic" sz="quarter" idx="14"/>
          </p:nvPr>
        </p:nvSpPr>
        <p:spPr>
          <a:xfrm>
            <a:off x="2575215" y="2233881"/>
            <a:ext cx="3917851" cy="2390238"/>
          </a:xfrm>
          <a:custGeom>
            <a:avLst/>
            <a:gdLst>
              <a:gd name="connsiteX0" fmla="*/ 1033243 w 3917851"/>
              <a:gd name="connsiteY0" fmla="*/ 0 h 2390238"/>
              <a:gd name="connsiteX1" fmla="*/ 3917851 w 3917851"/>
              <a:gd name="connsiteY1" fmla="*/ 0 h 2390238"/>
              <a:gd name="connsiteX2" fmla="*/ 2884608 w 3917851"/>
              <a:gd name="connsiteY2" fmla="*/ 2390238 h 2390238"/>
              <a:gd name="connsiteX3" fmla="*/ 0 w 3917851"/>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917851" h="2390238">
                <a:moveTo>
                  <a:pt x="1033243" y="0"/>
                </a:moveTo>
                <a:lnTo>
                  <a:pt x="3917851" y="0"/>
                </a:lnTo>
                <a:lnTo>
                  <a:pt x="2884608" y="2390238"/>
                </a:lnTo>
                <a:lnTo>
                  <a:pt x="0" y="2390238"/>
                </a:lnTo>
                <a:close/>
              </a:path>
            </a:pathLst>
          </a:custGeom>
        </p:spPr>
        <p:txBody>
          <a:bodyPr wrap="square" anchor="ctr">
            <a:noAutofit/>
          </a:bodyPr>
          <a:lstStyle>
            <a:lvl1pPr marL="0" indent="0" algn="ctr">
              <a:buNone/>
              <a:defRPr sz="1400"/>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A663A4BE-7DD2-4FAC-B36C-6A1DAB074082}"/>
              </a:ext>
            </a:extLst>
          </p:cNvPr>
          <p:cNvSpPr>
            <a:spLocks noGrp="1"/>
          </p:cNvSpPr>
          <p:nvPr>
            <p:ph type="pic" sz="quarter" idx="13"/>
          </p:nvPr>
        </p:nvSpPr>
        <p:spPr>
          <a:xfrm>
            <a:off x="0" y="2233881"/>
            <a:ext cx="3378263" cy="2390238"/>
          </a:xfrm>
          <a:custGeom>
            <a:avLst/>
            <a:gdLst>
              <a:gd name="connsiteX0" fmla="*/ 0 w 3378263"/>
              <a:gd name="connsiteY0" fmla="*/ 0 h 2390238"/>
              <a:gd name="connsiteX1" fmla="*/ 3378263 w 3378263"/>
              <a:gd name="connsiteY1" fmla="*/ 0 h 2390238"/>
              <a:gd name="connsiteX2" fmla="*/ 2345020 w 3378263"/>
              <a:gd name="connsiteY2" fmla="*/ 2390238 h 2390238"/>
              <a:gd name="connsiteX3" fmla="*/ 0 w 3378263"/>
              <a:gd name="connsiteY3" fmla="*/ 2390238 h 2390238"/>
            </a:gdLst>
            <a:ahLst/>
            <a:cxnLst>
              <a:cxn ang="0">
                <a:pos x="connsiteX0" y="connsiteY0"/>
              </a:cxn>
              <a:cxn ang="0">
                <a:pos x="connsiteX1" y="connsiteY1"/>
              </a:cxn>
              <a:cxn ang="0">
                <a:pos x="connsiteX2" y="connsiteY2"/>
              </a:cxn>
              <a:cxn ang="0">
                <a:pos x="connsiteX3" y="connsiteY3"/>
              </a:cxn>
            </a:cxnLst>
            <a:rect l="l" t="t" r="r" b="b"/>
            <a:pathLst>
              <a:path w="3378263" h="2390238">
                <a:moveTo>
                  <a:pt x="0" y="0"/>
                </a:moveTo>
                <a:lnTo>
                  <a:pt x="3378263" y="0"/>
                </a:lnTo>
                <a:lnTo>
                  <a:pt x="2345020" y="2390238"/>
                </a:lnTo>
                <a:lnTo>
                  <a:pt x="0" y="2390238"/>
                </a:lnTo>
                <a:close/>
              </a:path>
            </a:pathLst>
          </a:custGeom>
        </p:spPr>
        <p:txBody>
          <a:bodyPr wrap="square" anchor="ctr">
            <a:noAutofit/>
          </a:bodyPr>
          <a:lstStyle>
            <a:lvl1pPr marL="0" indent="0" algn="ctr">
              <a:buNone/>
              <a:defRPr sz="1400"/>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EEF1FEE-F11E-4D86-B18A-334DC8379152}"/>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E143D405-92C8-41A3-8CA8-EAB7EE6E983D}"/>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8813E559-638A-4105-95C4-0812BAFB7E3E}"/>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25" name="Title 1">
            <a:extLst>
              <a:ext uri="{FF2B5EF4-FFF2-40B4-BE49-F238E27FC236}">
                <a16:creationId xmlns:a16="http://schemas.microsoft.com/office/drawing/2014/main" id="{0157B5A6-CA34-4D5D-9A70-14D478D55DE0}"/>
              </a:ext>
            </a:extLst>
          </p:cNvPr>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26" name="Text Placeholder 15">
            <a:extLst>
              <a:ext uri="{FF2B5EF4-FFF2-40B4-BE49-F238E27FC236}">
                <a16:creationId xmlns:a16="http://schemas.microsoft.com/office/drawing/2014/main" id="{CEC8B31E-90EA-47DA-88C8-7210550FECC1}"/>
              </a:ext>
            </a:extLst>
          </p:cNvPr>
          <p:cNvSpPr>
            <a:spLocks noGrp="1"/>
          </p:cNvSpPr>
          <p:nvPr>
            <p:ph type="body" sz="quarter" idx="23" hasCustomPrompt="1"/>
          </p:nvPr>
        </p:nvSpPr>
        <p:spPr>
          <a:xfrm>
            <a:off x="3554933" y="5061424"/>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27" name="Text Placeholder 18">
            <a:extLst>
              <a:ext uri="{FF2B5EF4-FFF2-40B4-BE49-F238E27FC236}">
                <a16:creationId xmlns:a16="http://schemas.microsoft.com/office/drawing/2014/main" id="{0B29C3B6-1467-4DB9-A2AE-6C825488954D}"/>
              </a:ext>
            </a:extLst>
          </p:cNvPr>
          <p:cNvSpPr>
            <a:spLocks noGrp="1"/>
          </p:cNvSpPr>
          <p:nvPr>
            <p:ph type="body" sz="quarter" idx="24" hasCustomPrompt="1"/>
          </p:nvPr>
        </p:nvSpPr>
        <p:spPr>
          <a:xfrm>
            <a:off x="3554932" y="5406900"/>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p>
        </p:txBody>
      </p:sp>
      <p:sp>
        <p:nvSpPr>
          <p:cNvPr id="28" name="Text Placeholder 15">
            <a:extLst>
              <a:ext uri="{FF2B5EF4-FFF2-40B4-BE49-F238E27FC236}">
                <a16:creationId xmlns:a16="http://schemas.microsoft.com/office/drawing/2014/main" id="{C0CAE507-1952-49D5-A01E-F3CEA53FEF39}"/>
              </a:ext>
            </a:extLst>
          </p:cNvPr>
          <p:cNvSpPr>
            <a:spLocks noGrp="1"/>
          </p:cNvSpPr>
          <p:nvPr>
            <p:ph type="body" sz="quarter" idx="25" hasCustomPrompt="1"/>
          </p:nvPr>
        </p:nvSpPr>
        <p:spPr>
          <a:xfrm>
            <a:off x="931476" y="5061424"/>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29" name="Text Placeholder 18">
            <a:extLst>
              <a:ext uri="{FF2B5EF4-FFF2-40B4-BE49-F238E27FC236}">
                <a16:creationId xmlns:a16="http://schemas.microsoft.com/office/drawing/2014/main" id="{BC2F8ABF-1CD3-4283-BBC9-9536E8C0451D}"/>
              </a:ext>
            </a:extLst>
          </p:cNvPr>
          <p:cNvSpPr>
            <a:spLocks noGrp="1"/>
          </p:cNvSpPr>
          <p:nvPr>
            <p:ph type="body" sz="quarter" idx="26" hasCustomPrompt="1"/>
          </p:nvPr>
        </p:nvSpPr>
        <p:spPr>
          <a:xfrm>
            <a:off x="931475" y="5406900"/>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p>
        </p:txBody>
      </p:sp>
      <p:sp>
        <p:nvSpPr>
          <p:cNvPr id="30" name="Text Placeholder 15">
            <a:extLst>
              <a:ext uri="{FF2B5EF4-FFF2-40B4-BE49-F238E27FC236}">
                <a16:creationId xmlns:a16="http://schemas.microsoft.com/office/drawing/2014/main" id="{FE6695F4-4900-48B5-9D68-486774B8D7F5}"/>
              </a:ext>
            </a:extLst>
          </p:cNvPr>
          <p:cNvSpPr>
            <a:spLocks noGrp="1"/>
          </p:cNvSpPr>
          <p:nvPr>
            <p:ph type="body" sz="quarter" idx="27" hasCustomPrompt="1"/>
          </p:nvPr>
        </p:nvSpPr>
        <p:spPr>
          <a:xfrm>
            <a:off x="6177835" y="5061424"/>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31" name="Text Placeholder 18">
            <a:extLst>
              <a:ext uri="{FF2B5EF4-FFF2-40B4-BE49-F238E27FC236}">
                <a16:creationId xmlns:a16="http://schemas.microsoft.com/office/drawing/2014/main" id="{FF214FA8-F7B7-40D8-A97C-52E0B0BDE16A}"/>
              </a:ext>
            </a:extLst>
          </p:cNvPr>
          <p:cNvSpPr>
            <a:spLocks noGrp="1"/>
          </p:cNvSpPr>
          <p:nvPr>
            <p:ph type="body" sz="quarter" idx="28" hasCustomPrompt="1"/>
          </p:nvPr>
        </p:nvSpPr>
        <p:spPr>
          <a:xfrm>
            <a:off x="6177834" y="5406900"/>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p>
        </p:txBody>
      </p:sp>
      <p:sp>
        <p:nvSpPr>
          <p:cNvPr id="32" name="Text Placeholder 15">
            <a:extLst>
              <a:ext uri="{FF2B5EF4-FFF2-40B4-BE49-F238E27FC236}">
                <a16:creationId xmlns:a16="http://schemas.microsoft.com/office/drawing/2014/main" id="{56B0AF9E-C16A-4170-A149-1E47AC0D81C5}"/>
              </a:ext>
            </a:extLst>
          </p:cNvPr>
          <p:cNvSpPr>
            <a:spLocks noGrp="1"/>
          </p:cNvSpPr>
          <p:nvPr>
            <p:ph type="body" sz="quarter" idx="29" hasCustomPrompt="1"/>
          </p:nvPr>
        </p:nvSpPr>
        <p:spPr>
          <a:xfrm>
            <a:off x="8800181" y="5057897"/>
            <a:ext cx="2443654" cy="320381"/>
          </a:xfrm>
        </p:spPr>
        <p:txBody>
          <a:bodyPr lIns="0" anchor="ctr">
            <a:noAutofit/>
          </a:bodyPr>
          <a:lstStyle>
            <a:lvl1pPr marL="0" indent="0" algn="ctr">
              <a:buNone/>
              <a:defRPr lang="en-US" sz="1800" kern="1200" cap="all" baseline="0" dirty="0">
                <a:solidFill>
                  <a:schemeClr val="accent1"/>
                </a:solidFill>
                <a:latin typeface="+mj-lt"/>
                <a:ea typeface="+mj-ea"/>
                <a:cs typeface="+mj-cs"/>
              </a:defRPr>
            </a:lvl1pPr>
          </a:lstStyle>
          <a:p>
            <a:pPr lvl="0"/>
            <a:r>
              <a:rPr lang="en-US" err="1"/>
              <a:t>nAME</a:t>
            </a:r>
            <a:endParaRPr lang="en-US"/>
          </a:p>
        </p:txBody>
      </p:sp>
      <p:sp>
        <p:nvSpPr>
          <p:cNvPr id="33" name="Text Placeholder 18">
            <a:extLst>
              <a:ext uri="{FF2B5EF4-FFF2-40B4-BE49-F238E27FC236}">
                <a16:creationId xmlns:a16="http://schemas.microsoft.com/office/drawing/2014/main" id="{B1CB5369-F6CE-41B6-ACE8-9FA5781CB428}"/>
              </a:ext>
            </a:extLst>
          </p:cNvPr>
          <p:cNvSpPr>
            <a:spLocks noGrp="1"/>
          </p:cNvSpPr>
          <p:nvPr>
            <p:ph type="body" sz="quarter" idx="30" hasCustomPrompt="1"/>
          </p:nvPr>
        </p:nvSpPr>
        <p:spPr>
          <a:xfrm>
            <a:off x="8800180" y="5403373"/>
            <a:ext cx="2443099" cy="361598"/>
          </a:xfrm>
        </p:spPr>
        <p:txBody>
          <a:bodyPr lIns="0">
            <a:normAutofit/>
          </a:bodyPr>
          <a:lstStyle>
            <a:lvl1pPr marL="0" indent="0" algn="ctr">
              <a:lnSpc>
                <a:spcPct val="150000"/>
              </a:lnSpc>
              <a:buFont typeface="Arial" panose="020B0604020202020204" pitchFamily="34" charset="0"/>
              <a:buNone/>
              <a:defRPr sz="1200">
                <a:solidFill>
                  <a:schemeClr val="tx1"/>
                </a:solidFill>
              </a:defRPr>
            </a:lvl1pPr>
          </a:lstStyle>
          <a:p>
            <a:pPr lvl="0"/>
            <a:r>
              <a:rPr lang="en-US"/>
              <a:t>Title</a:t>
            </a:r>
          </a:p>
        </p:txBody>
      </p:sp>
    </p:spTree>
    <p:extLst>
      <p:ext uri="{BB962C8B-B14F-4D97-AF65-F5344CB8AC3E}">
        <p14:creationId xmlns:p14="http://schemas.microsoft.com/office/powerpoint/2010/main" val="1141151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 8 up">
    <p:spTree>
      <p:nvGrpSpPr>
        <p:cNvPr id="1" name=""/>
        <p:cNvGrpSpPr/>
        <p:nvPr/>
      </p:nvGrpSpPr>
      <p:grpSpPr>
        <a:xfrm>
          <a:off x="0" y="0"/>
          <a:ext cx="0" cy="0"/>
          <a:chOff x="0" y="0"/>
          <a:chExt cx="0" cy="0"/>
        </a:xfrm>
      </p:grpSpPr>
      <p:sp>
        <p:nvSpPr>
          <p:cNvPr id="66" name="Picture Placeholder 65">
            <a:extLst>
              <a:ext uri="{FF2B5EF4-FFF2-40B4-BE49-F238E27FC236}">
                <a16:creationId xmlns:a16="http://schemas.microsoft.com/office/drawing/2014/main" id="{88E0AC7A-AA85-427E-8B83-AEEF229EDA41}"/>
              </a:ext>
            </a:extLst>
          </p:cNvPr>
          <p:cNvSpPr>
            <a:spLocks noGrp="1"/>
          </p:cNvSpPr>
          <p:nvPr>
            <p:ph type="pic" sz="quarter" idx="38"/>
          </p:nvPr>
        </p:nvSpPr>
        <p:spPr>
          <a:xfrm>
            <a:off x="10383802" y="3121794"/>
            <a:ext cx="1808198" cy="1097726"/>
          </a:xfrm>
          <a:custGeom>
            <a:avLst/>
            <a:gdLst>
              <a:gd name="connsiteX0" fmla="*/ 474569 w 1808198"/>
              <a:gd name="connsiteY0" fmla="*/ 0 h 1097726"/>
              <a:gd name="connsiteX1" fmla="*/ 1799279 w 1808198"/>
              <a:gd name="connsiteY1" fmla="*/ 0 h 1097726"/>
              <a:gd name="connsiteX2" fmla="*/ 1808198 w 1808198"/>
              <a:gd name="connsiteY2" fmla="*/ 1097726 h 1097726"/>
              <a:gd name="connsiteX3" fmla="*/ 0 w 1808198"/>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808198" h="1097726">
                <a:moveTo>
                  <a:pt x="474569" y="0"/>
                </a:moveTo>
                <a:lnTo>
                  <a:pt x="1799279" y="0"/>
                </a:lnTo>
                <a:lnTo>
                  <a:pt x="1808198"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63" name="Picture Placeholder 62">
            <a:extLst>
              <a:ext uri="{FF2B5EF4-FFF2-40B4-BE49-F238E27FC236}">
                <a16:creationId xmlns:a16="http://schemas.microsoft.com/office/drawing/2014/main" id="{E6437AD1-FE22-40AE-8BB8-8B8B9C5770F8}"/>
              </a:ext>
            </a:extLst>
          </p:cNvPr>
          <p:cNvSpPr>
            <a:spLocks noGrp="1"/>
          </p:cNvSpPr>
          <p:nvPr>
            <p:ph type="pic" sz="quarter" idx="37"/>
          </p:nvPr>
        </p:nvSpPr>
        <p:spPr>
          <a:xfrm>
            <a:off x="8900427" y="3121794"/>
            <a:ext cx="1799279" cy="1097726"/>
          </a:xfrm>
          <a:custGeom>
            <a:avLst/>
            <a:gdLst>
              <a:gd name="connsiteX0" fmla="*/ 47448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48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60" name="Picture Placeholder 59">
            <a:extLst>
              <a:ext uri="{FF2B5EF4-FFF2-40B4-BE49-F238E27FC236}">
                <a16:creationId xmlns:a16="http://schemas.microsoft.com/office/drawing/2014/main" id="{97978D8E-FCD0-4E7C-BD0B-F2F47BA1B2D5}"/>
              </a:ext>
            </a:extLst>
          </p:cNvPr>
          <p:cNvSpPr>
            <a:spLocks noGrp="1"/>
          </p:cNvSpPr>
          <p:nvPr>
            <p:ph type="pic" sz="quarter" idx="36"/>
          </p:nvPr>
        </p:nvSpPr>
        <p:spPr>
          <a:xfrm>
            <a:off x="7416963" y="3121794"/>
            <a:ext cx="1799279" cy="1097726"/>
          </a:xfrm>
          <a:custGeom>
            <a:avLst/>
            <a:gdLst>
              <a:gd name="connsiteX0" fmla="*/ 474570 w 1799279"/>
              <a:gd name="connsiteY0" fmla="*/ 0 h 1097726"/>
              <a:gd name="connsiteX1" fmla="*/ 1799279 w 1799279"/>
              <a:gd name="connsiteY1" fmla="*/ 0 h 1097726"/>
              <a:gd name="connsiteX2" fmla="*/ 132479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570" y="0"/>
                </a:moveTo>
                <a:lnTo>
                  <a:pt x="1799279" y="0"/>
                </a:lnTo>
                <a:lnTo>
                  <a:pt x="132479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55" name="Picture Placeholder 54">
            <a:extLst>
              <a:ext uri="{FF2B5EF4-FFF2-40B4-BE49-F238E27FC236}">
                <a16:creationId xmlns:a16="http://schemas.microsoft.com/office/drawing/2014/main" id="{83197EDA-7F24-4C0A-B859-34173E066FC8}"/>
              </a:ext>
            </a:extLst>
          </p:cNvPr>
          <p:cNvSpPr>
            <a:spLocks noGrp="1"/>
          </p:cNvSpPr>
          <p:nvPr>
            <p:ph type="pic" sz="quarter" idx="35"/>
          </p:nvPr>
        </p:nvSpPr>
        <p:spPr>
          <a:xfrm>
            <a:off x="5933589" y="3121794"/>
            <a:ext cx="1799125" cy="1097726"/>
          </a:xfrm>
          <a:custGeom>
            <a:avLst/>
            <a:gdLst>
              <a:gd name="connsiteX0" fmla="*/ 474570 w 1799125"/>
              <a:gd name="connsiteY0" fmla="*/ 0 h 1097726"/>
              <a:gd name="connsiteX1" fmla="*/ 1799125 w 1799125"/>
              <a:gd name="connsiteY1" fmla="*/ 0 h 1097726"/>
              <a:gd name="connsiteX2" fmla="*/ 1799125 w 1799125"/>
              <a:gd name="connsiteY2" fmla="*/ 356 h 1097726"/>
              <a:gd name="connsiteX3" fmla="*/ 1324799 w 1799125"/>
              <a:gd name="connsiteY3" fmla="*/ 1097726 h 1097726"/>
              <a:gd name="connsiteX4" fmla="*/ 0 w 1799125"/>
              <a:gd name="connsiteY4" fmla="*/ 1097726 h 1097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125" h="1097726">
                <a:moveTo>
                  <a:pt x="474570" y="0"/>
                </a:moveTo>
                <a:lnTo>
                  <a:pt x="1799125" y="0"/>
                </a:lnTo>
                <a:lnTo>
                  <a:pt x="1799125" y="356"/>
                </a:lnTo>
                <a:lnTo>
                  <a:pt x="132479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52" name="Picture Placeholder 51">
            <a:extLst>
              <a:ext uri="{FF2B5EF4-FFF2-40B4-BE49-F238E27FC236}">
                <a16:creationId xmlns:a16="http://schemas.microsoft.com/office/drawing/2014/main" id="{D5CFC424-FDBC-4BD5-B5FB-E2C7B5DE6006}"/>
              </a:ext>
            </a:extLst>
          </p:cNvPr>
          <p:cNvSpPr>
            <a:spLocks noGrp="1"/>
          </p:cNvSpPr>
          <p:nvPr>
            <p:ph type="pic" sz="quarter" idx="34"/>
          </p:nvPr>
        </p:nvSpPr>
        <p:spPr>
          <a:xfrm>
            <a:off x="4450214" y="3121794"/>
            <a:ext cx="1799279" cy="1097726"/>
          </a:xfrm>
          <a:custGeom>
            <a:avLst/>
            <a:gdLst>
              <a:gd name="connsiteX0" fmla="*/ 47448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48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49" name="Picture Placeholder 48">
            <a:extLst>
              <a:ext uri="{FF2B5EF4-FFF2-40B4-BE49-F238E27FC236}">
                <a16:creationId xmlns:a16="http://schemas.microsoft.com/office/drawing/2014/main" id="{B2475369-85E0-474D-9454-6911B2BB54D5}"/>
              </a:ext>
            </a:extLst>
          </p:cNvPr>
          <p:cNvSpPr>
            <a:spLocks noGrp="1"/>
          </p:cNvSpPr>
          <p:nvPr>
            <p:ph type="pic" sz="quarter" idx="33"/>
          </p:nvPr>
        </p:nvSpPr>
        <p:spPr>
          <a:xfrm>
            <a:off x="2966838" y="3121794"/>
            <a:ext cx="1799279" cy="1097726"/>
          </a:xfrm>
          <a:custGeom>
            <a:avLst/>
            <a:gdLst>
              <a:gd name="connsiteX0" fmla="*/ 47448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48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46" name="Picture Placeholder 45">
            <a:extLst>
              <a:ext uri="{FF2B5EF4-FFF2-40B4-BE49-F238E27FC236}">
                <a16:creationId xmlns:a16="http://schemas.microsoft.com/office/drawing/2014/main" id="{9231E13B-CD8C-48FC-A6DB-E87F08B46287}"/>
              </a:ext>
            </a:extLst>
          </p:cNvPr>
          <p:cNvSpPr>
            <a:spLocks noGrp="1"/>
          </p:cNvSpPr>
          <p:nvPr>
            <p:ph type="pic" sz="quarter" idx="32"/>
          </p:nvPr>
        </p:nvSpPr>
        <p:spPr>
          <a:xfrm>
            <a:off x="1483375" y="3121794"/>
            <a:ext cx="1799279" cy="1097726"/>
          </a:xfrm>
          <a:custGeom>
            <a:avLst/>
            <a:gdLst>
              <a:gd name="connsiteX0" fmla="*/ 474569 w 1799279"/>
              <a:gd name="connsiteY0" fmla="*/ 0 h 1097726"/>
              <a:gd name="connsiteX1" fmla="*/ 1799279 w 1799279"/>
              <a:gd name="connsiteY1" fmla="*/ 0 h 1097726"/>
              <a:gd name="connsiteX2" fmla="*/ 1324798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474569" y="0"/>
                </a:moveTo>
                <a:lnTo>
                  <a:pt x="1799279" y="0"/>
                </a:lnTo>
                <a:lnTo>
                  <a:pt x="1324798"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43" name="Picture Placeholder 42">
            <a:extLst>
              <a:ext uri="{FF2B5EF4-FFF2-40B4-BE49-F238E27FC236}">
                <a16:creationId xmlns:a16="http://schemas.microsoft.com/office/drawing/2014/main" id="{9A7D62AC-CCFA-44C3-98ED-F750B562B964}"/>
              </a:ext>
            </a:extLst>
          </p:cNvPr>
          <p:cNvSpPr>
            <a:spLocks noGrp="1"/>
          </p:cNvSpPr>
          <p:nvPr>
            <p:ph type="pic" sz="quarter" idx="31"/>
          </p:nvPr>
        </p:nvSpPr>
        <p:spPr>
          <a:xfrm>
            <a:off x="1" y="3121794"/>
            <a:ext cx="1799279" cy="1097726"/>
          </a:xfrm>
          <a:custGeom>
            <a:avLst/>
            <a:gdLst>
              <a:gd name="connsiteX0" fmla="*/ 0 w 1799279"/>
              <a:gd name="connsiteY0" fmla="*/ 0 h 1097726"/>
              <a:gd name="connsiteX1" fmla="*/ 1799279 w 1799279"/>
              <a:gd name="connsiteY1" fmla="*/ 0 h 1097726"/>
              <a:gd name="connsiteX2" fmla="*/ 1324709 w 1799279"/>
              <a:gd name="connsiteY2" fmla="*/ 1097726 h 1097726"/>
              <a:gd name="connsiteX3" fmla="*/ 0 w 1799279"/>
              <a:gd name="connsiteY3" fmla="*/ 1097726 h 1097726"/>
            </a:gdLst>
            <a:ahLst/>
            <a:cxnLst>
              <a:cxn ang="0">
                <a:pos x="connsiteX0" y="connsiteY0"/>
              </a:cxn>
              <a:cxn ang="0">
                <a:pos x="connsiteX1" y="connsiteY1"/>
              </a:cxn>
              <a:cxn ang="0">
                <a:pos x="connsiteX2" y="connsiteY2"/>
              </a:cxn>
              <a:cxn ang="0">
                <a:pos x="connsiteX3" y="connsiteY3"/>
              </a:cxn>
            </a:cxnLst>
            <a:rect l="l" t="t" r="r" b="b"/>
            <a:pathLst>
              <a:path w="1799279" h="1097726">
                <a:moveTo>
                  <a:pt x="0" y="0"/>
                </a:moveTo>
                <a:lnTo>
                  <a:pt x="1799279" y="0"/>
                </a:lnTo>
                <a:lnTo>
                  <a:pt x="1324709" y="1097726"/>
                </a:lnTo>
                <a:lnTo>
                  <a:pt x="0" y="1097726"/>
                </a:lnTo>
                <a:close/>
              </a:path>
            </a:pathLst>
          </a:custGeom>
        </p:spPr>
        <p:txBody>
          <a:bodyPr wrap="square" anchor="ctr">
            <a:noAutofit/>
          </a:bodyPr>
          <a:lstStyle>
            <a:lvl1pPr marL="0" indent="0" algn="ctr">
              <a:buNone/>
              <a:defRPr sz="1050"/>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EEF1FEE-F11E-4D86-B18A-334DC8379152}"/>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E143D405-92C8-41A3-8CA8-EAB7EE6E983D}"/>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8813E559-638A-4105-95C4-0812BAFB7E3E}"/>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25" name="Title 1">
            <a:extLst>
              <a:ext uri="{FF2B5EF4-FFF2-40B4-BE49-F238E27FC236}">
                <a16:creationId xmlns:a16="http://schemas.microsoft.com/office/drawing/2014/main" id="{0157B5A6-CA34-4D5D-9A70-14D478D55DE0}"/>
              </a:ext>
            </a:extLst>
          </p:cNvPr>
          <p:cNvSpPr>
            <a:spLocks noGrp="1"/>
          </p:cNvSpPr>
          <p:nvPr>
            <p:ph type="title"/>
          </p:nvPr>
        </p:nvSpPr>
        <p:spPr>
          <a:xfrm>
            <a:off x="1034142" y="670094"/>
            <a:ext cx="10134601" cy="924808"/>
          </a:xfrm>
        </p:spPr>
        <p:txBody>
          <a:bodyPr lIns="0">
            <a:normAutofit/>
          </a:bodyPr>
          <a:lstStyle>
            <a:lvl1pPr algn="ct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28" name="Text Placeholder 15">
            <a:extLst>
              <a:ext uri="{FF2B5EF4-FFF2-40B4-BE49-F238E27FC236}">
                <a16:creationId xmlns:a16="http://schemas.microsoft.com/office/drawing/2014/main" id="{C0CAE507-1952-49D5-A01E-F3CEA53FEF39}"/>
              </a:ext>
            </a:extLst>
          </p:cNvPr>
          <p:cNvSpPr>
            <a:spLocks noGrp="1"/>
          </p:cNvSpPr>
          <p:nvPr>
            <p:ph type="body" sz="quarter" idx="25" hasCustomPrompt="1"/>
          </p:nvPr>
        </p:nvSpPr>
        <p:spPr>
          <a:xfrm>
            <a:off x="0" y="2325820"/>
            <a:ext cx="1799279"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29" name="Text Placeholder 18">
            <a:extLst>
              <a:ext uri="{FF2B5EF4-FFF2-40B4-BE49-F238E27FC236}">
                <a16:creationId xmlns:a16="http://schemas.microsoft.com/office/drawing/2014/main" id="{BC2F8ABF-1CD3-4283-BBC9-9536E8C0451D}"/>
              </a:ext>
            </a:extLst>
          </p:cNvPr>
          <p:cNvSpPr>
            <a:spLocks noGrp="1"/>
          </p:cNvSpPr>
          <p:nvPr>
            <p:ph type="body" sz="quarter" idx="26" hasCustomPrompt="1"/>
          </p:nvPr>
        </p:nvSpPr>
        <p:spPr>
          <a:xfrm>
            <a:off x="409" y="2586626"/>
            <a:ext cx="1798870"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67" name="Text Placeholder 15">
            <a:extLst>
              <a:ext uri="{FF2B5EF4-FFF2-40B4-BE49-F238E27FC236}">
                <a16:creationId xmlns:a16="http://schemas.microsoft.com/office/drawing/2014/main" id="{F3625817-ADC5-402C-BF70-E72E180EA94F}"/>
              </a:ext>
            </a:extLst>
          </p:cNvPr>
          <p:cNvSpPr>
            <a:spLocks noGrp="1"/>
          </p:cNvSpPr>
          <p:nvPr>
            <p:ph type="body" sz="quarter" idx="39" hasCustomPrompt="1"/>
          </p:nvPr>
        </p:nvSpPr>
        <p:spPr>
          <a:xfrm>
            <a:off x="3429000" y="232582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68" name="Text Placeholder 18">
            <a:extLst>
              <a:ext uri="{FF2B5EF4-FFF2-40B4-BE49-F238E27FC236}">
                <a16:creationId xmlns:a16="http://schemas.microsoft.com/office/drawing/2014/main" id="{1CD742BF-928E-4F96-A707-0762F7415A8F}"/>
              </a:ext>
            </a:extLst>
          </p:cNvPr>
          <p:cNvSpPr>
            <a:spLocks noGrp="1"/>
          </p:cNvSpPr>
          <p:nvPr>
            <p:ph type="body" sz="quarter" idx="40" hasCustomPrompt="1"/>
          </p:nvPr>
        </p:nvSpPr>
        <p:spPr>
          <a:xfrm>
            <a:off x="3429005" y="258662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69" name="Text Placeholder 15">
            <a:extLst>
              <a:ext uri="{FF2B5EF4-FFF2-40B4-BE49-F238E27FC236}">
                <a16:creationId xmlns:a16="http://schemas.microsoft.com/office/drawing/2014/main" id="{F63CF451-68B6-4006-B393-3926AD5577FC}"/>
              </a:ext>
            </a:extLst>
          </p:cNvPr>
          <p:cNvSpPr>
            <a:spLocks noGrp="1"/>
          </p:cNvSpPr>
          <p:nvPr>
            <p:ph type="body" sz="quarter" idx="41" hasCustomPrompt="1"/>
          </p:nvPr>
        </p:nvSpPr>
        <p:spPr>
          <a:xfrm>
            <a:off x="6395597" y="232582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0" name="Text Placeholder 18">
            <a:extLst>
              <a:ext uri="{FF2B5EF4-FFF2-40B4-BE49-F238E27FC236}">
                <a16:creationId xmlns:a16="http://schemas.microsoft.com/office/drawing/2014/main" id="{0812886F-184C-40A8-A729-8B4B49268797}"/>
              </a:ext>
            </a:extLst>
          </p:cNvPr>
          <p:cNvSpPr>
            <a:spLocks noGrp="1"/>
          </p:cNvSpPr>
          <p:nvPr>
            <p:ph type="body" sz="quarter" idx="42" hasCustomPrompt="1"/>
          </p:nvPr>
        </p:nvSpPr>
        <p:spPr>
          <a:xfrm>
            <a:off x="6395602" y="258662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1" name="Text Placeholder 15">
            <a:extLst>
              <a:ext uri="{FF2B5EF4-FFF2-40B4-BE49-F238E27FC236}">
                <a16:creationId xmlns:a16="http://schemas.microsoft.com/office/drawing/2014/main" id="{227745AB-F0A1-4D69-B3E7-1E05EC5A83C9}"/>
              </a:ext>
            </a:extLst>
          </p:cNvPr>
          <p:cNvSpPr>
            <a:spLocks noGrp="1"/>
          </p:cNvSpPr>
          <p:nvPr>
            <p:ph type="body" sz="quarter" idx="43" hasCustomPrompt="1"/>
          </p:nvPr>
        </p:nvSpPr>
        <p:spPr>
          <a:xfrm>
            <a:off x="9371508" y="232582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2" name="Text Placeholder 18">
            <a:extLst>
              <a:ext uri="{FF2B5EF4-FFF2-40B4-BE49-F238E27FC236}">
                <a16:creationId xmlns:a16="http://schemas.microsoft.com/office/drawing/2014/main" id="{FA1D1660-FDA5-41B8-9EE3-ADA0E15F0CD7}"/>
              </a:ext>
            </a:extLst>
          </p:cNvPr>
          <p:cNvSpPr>
            <a:spLocks noGrp="1"/>
          </p:cNvSpPr>
          <p:nvPr>
            <p:ph type="body" sz="quarter" idx="44" hasCustomPrompt="1"/>
          </p:nvPr>
        </p:nvSpPr>
        <p:spPr>
          <a:xfrm>
            <a:off x="9371513" y="258662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3" name="Text Placeholder 15">
            <a:extLst>
              <a:ext uri="{FF2B5EF4-FFF2-40B4-BE49-F238E27FC236}">
                <a16:creationId xmlns:a16="http://schemas.microsoft.com/office/drawing/2014/main" id="{40B672B5-5EF2-428E-8952-03BB5F47FB44}"/>
              </a:ext>
            </a:extLst>
          </p:cNvPr>
          <p:cNvSpPr>
            <a:spLocks noGrp="1"/>
          </p:cNvSpPr>
          <p:nvPr>
            <p:ph type="body" sz="quarter" idx="45" hasCustomPrompt="1"/>
          </p:nvPr>
        </p:nvSpPr>
        <p:spPr>
          <a:xfrm>
            <a:off x="1483375" y="450748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4" name="Text Placeholder 18">
            <a:extLst>
              <a:ext uri="{FF2B5EF4-FFF2-40B4-BE49-F238E27FC236}">
                <a16:creationId xmlns:a16="http://schemas.microsoft.com/office/drawing/2014/main" id="{AAB3392A-4B63-483C-B97B-A962BA72959A}"/>
              </a:ext>
            </a:extLst>
          </p:cNvPr>
          <p:cNvSpPr>
            <a:spLocks noGrp="1"/>
          </p:cNvSpPr>
          <p:nvPr>
            <p:ph type="body" sz="quarter" idx="46" hasCustomPrompt="1"/>
          </p:nvPr>
        </p:nvSpPr>
        <p:spPr>
          <a:xfrm>
            <a:off x="1483380" y="476828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5" name="Text Placeholder 15">
            <a:extLst>
              <a:ext uri="{FF2B5EF4-FFF2-40B4-BE49-F238E27FC236}">
                <a16:creationId xmlns:a16="http://schemas.microsoft.com/office/drawing/2014/main" id="{52F154E0-81D0-4ED7-81F5-F2A41F6EE2EA}"/>
              </a:ext>
            </a:extLst>
          </p:cNvPr>
          <p:cNvSpPr>
            <a:spLocks noGrp="1"/>
          </p:cNvSpPr>
          <p:nvPr>
            <p:ph type="body" sz="quarter" idx="47" hasCustomPrompt="1"/>
          </p:nvPr>
        </p:nvSpPr>
        <p:spPr>
          <a:xfrm>
            <a:off x="4457493" y="4507480"/>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6" name="Text Placeholder 18">
            <a:extLst>
              <a:ext uri="{FF2B5EF4-FFF2-40B4-BE49-F238E27FC236}">
                <a16:creationId xmlns:a16="http://schemas.microsoft.com/office/drawing/2014/main" id="{D57D2666-5AA0-4552-8434-DE134549DA05}"/>
              </a:ext>
            </a:extLst>
          </p:cNvPr>
          <p:cNvSpPr>
            <a:spLocks noGrp="1"/>
          </p:cNvSpPr>
          <p:nvPr>
            <p:ph type="body" sz="quarter" idx="48" hasCustomPrompt="1"/>
          </p:nvPr>
        </p:nvSpPr>
        <p:spPr>
          <a:xfrm>
            <a:off x="4457498" y="4768286"/>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7" name="Text Placeholder 15">
            <a:extLst>
              <a:ext uri="{FF2B5EF4-FFF2-40B4-BE49-F238E27FC236}">
                <a16:creationId xmlns:a16="http://schemas.microsoft.com/office/drawing/2014/main" id="{7E6E0780-44C2-48C7-99F2-E711D9BFA855}"/>
              </a:ext>
            </a:extLst>
          </p:cNvPr>
          <p:cNvSpPr>
            <a:spLocks noGrp="1"/>
          </p:cNvSpPr>
          <p:nvPr>
            <p:ph type="body" sz="quarter" idx="49" hasCustomPrompt="1"/>
          </p:nvPr>
        </p:nvSpPr>
        <p:spPr>
          <a:xfrm>
            <a:off x="7416963" y="4502202"/>
            <a:ext cx="1337117"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78" name="Text Placeholder 18">
            <a:extLst>
              <a:ext uri="{FF2B5EF4-FFF2-40B4-BE49-F238E27FC236}">
                <a16:creationId xmlns:a16="http://schemas.microsoft.com/office/drawing/2014/main" id="{41A5DBDC-E19D-4B74-863C-D63A78E49380}"/>
              </a:ext>
            </a:extLst>
          </p:cNvPr>
          <p:cNvSpPr>
            <a:spLocks noGrp="1"/>
          </p:cNvSpPr>
          <p:nvPr>
            <p:ph type="body" sz="quarter" idx="50" hasCustomPrompt="1"/>
          </p:nvPr>
        </p:nvSpPr>
        <p:spPr>
          <a:xfrm>
            <a:off x="7416968" y="4763008"/>
            <a:ext cx="1336813"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
        <p:nvSpPr>
          <p:cNvPr id="79" name="Text Placeholder 15">
            <a:extLst>
              <a:ext uri="{FF2B5EF4-FFF2-40B4-BE49-F238E27FC236}">
                <a16:creationId xmlns:a16="http://schemas.microsoft.com/office/drawing/2014/main" id="{EEFB1377-2783-49F1-A131-38F4B63B90C4}"/>
              </a:ext>
            </a:extLst>
          </p:cNvPr>
          <p:cNvSpPr>
            <a:spLocks noGrp="1"/>
          </p:cNvSpPr>
          <p:nvPr>
            <p:ph type="body" sz="quarter" idx="51" hasCustomPrompt="1"/>
          </p:nvPr>
        </p:nvSpPr>
        <p:spPr>
          <a:xfrm>
            <a:off x="10376433" y="4527297"/>
            <a:ext cx="1799279" cy="320381"/>
          </a:xfrm>
        </p:spPr>
        <p:txBody>
          <a:bodyPr lIns="0" anchor="ctr">
            <a:noAutofit/>
          </a:bodyPr>
          <a:lstStyle>
            <a:lvl1pPr marL="0" indent="0" algn="ctr">
              <a:buNone/>
              <a:defRPr lang="en-US" sz="1200" kern="1200" cap="all" baseline="0" dirty="0">
                <a:solidFill>
                  <a:schemeClr val="accent1"/>
                </a:solidFill>
                <a:latin typeface="+mj-lt"/>
                <a:ea typeface="+mj-ea"/>
                <a:cs typeface="+mj-cs"/>
              </a:defRPr>
            </a:lvl1pPr>
          </a:lstStyle>
          <a:p>
            <a:pPr lvl="0"/>
            <a:r>
              <a:rPr lang="en-US"/>
              <a:t>name</a:t>
            </a:r>
          </a:p>
        </p:txBody>
      </p:sp>
      <p:sp>
        <p:nvSpPr>
          <p:cNvPr id="80" name="Text Placeholder 18">
            <a:extLst>
              <a:ext uri="{FF2B5EF4-FFF2-40B4-BE49-F238E27FC236}">
                <a16:creationId xmlns:a16="http://schemas.microsoft.com/office/drawing/2014/main" id="{C188F315-95C8-490A-AB31-6B6D7A7A5357}"/>
              </a:ext>
            </a:extLst>
          </p:cNvPr>
          <p:cNvSpPr>
            <a:spLocks noGrp="1"/>
          </p:cNvSpPr>
          <p:nvPr>
            <p:ph type="body" sz="quarter" idx="52" hasCustomPrompt="1"/>
          </p:nvPr>
        </p:nvSpPr>
        <p:spPr>
          <a:xfrm>
            <a:off x="10376438" y="4788103"/>
            <a:ext cx="1798870" cy="361598"/>
          </a:xfrm>
        </p:spPr>
        <p:txBody>
          <a:bodyPr lIns="0">
            <a:normAutofit/>
          </a:bodyPr>
          <a:lstStyle>
            <a:lvl1pPr marL="0" indent="0" algn="ctr">
              <a:lnSpc>
                <a:spcPct val="150000"/>
              </a:lnSpc>
              <a:buFont typeface="Arial" panose="020B0604020202020204" pitchFamily="34" charset="0"/>
              <a:buNone/>
              <a:defRPr sz="900">
                <a:solidFill>
                  <a:schemeClr val="tx1"/>
                </a:solidFill>
              </a:defRPr>
            </a:lvl1pPr>
          </a:lstStyle>
          <a:p>
            <a:pPr lvl="0"/>
            <a:r>
              <a:rPr lang="en-US"/>
              <a:t>Title</a:t>
            </a:r>
          </a:p>
        </p:txBody>
      </p:sp>
    </p:spTree>
    <p:extLst>
      <p:ext uri="{BB962C8B-B14F-4D97-AF65-F5344CB8AC3E}">
        <p14:creationId xmlns:p14="http://schemas.microsoft.com/office/powerpoint/2010/main" val="10519082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column with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7" name="Straight Connector 6">
            <a:extLst>
              <a:ext uri="{FF2B5EF4-FFF2-40B4-BE49-F238E27FC236}">
                <a16:creationId xmlns:a16="http://schemas.microsoft.com/office/drawing/2014/main" id="{F87A579D-F737-4350-8205-BCA37BAFE1AB}"/>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2">
            <a:extLst>
              <a:ext uri="{FF2B5EF4-FFF2-40B4-BE49-F238E27FC236}">
                <a16:creationId xmlns:a16="http://schemas.microsoft.com/office/drawing/2014/main" id="{3135F811-46C6-4574-99D7-6B90FE873BDF}"/>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1" name="Content Placeholder 3">
            <a:extLst>
              <a:ext uri="{FF2B5EF4-FFF2-40B4-BE49-F238E27FC236}">
                <a16:creationId xmlns:a16="http://schemas.microsoft.com/office/drawing/2014/main" id="{AB03F056-6BD3-4D1E-B794-6796E05CC4CF}"/>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2" name="Text Placeholder 4">
            <a:extLst>
              <a:ext uri="{FF2B5EF4-FFF2-40B4-BE49-F238E27FC236}">
                <a16:creationId xmlns:a16="http://schemas.microsoft.com/office/drawing/2014/main" id="{DD442E15-02E7-470A-B455-1641DC03E513}"/>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Content Placeholder 5">
            <a:extLst>
              <a:ext uri="{FF2B5EF4-FFF2-40B4-BE49-F238E27FC236}">
                <a16:creationId xmlns:a16="http://schemas.microsoft.com/office/drawing/2014/main" id="{7AB804A3-DDE8-4F7C-AA96-94BD898660F1}"/>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Text Placeholder 2">
            <a:extLst>
              <a:ext uri="{FF2B5EF4-FFF2-40B4-BE49-F238E27FC236}">
                <a16:creationId xmlns:a16="http://schemas.microsoft.com/office/drawing/2014/main" id="{41D76E21-775F-4F86-8F17-E8258055D6DE}"/>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5" name="Content Placeholder 3">
            <a:extLst>
              <a:ext uri="{FF2B5EF4-FFF2-40B4-BE49-F238E27FC236}">
                <a16:creationId xmlns:a16="http://schemas.microsoft.com/office/drawing/2014/main" id="{290EB005-534F-4E5E-81D4-3795AF32C8FB}"/>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Text Placeholder 2">
            <a:extLst>
              <a:ext uri="{FF2B5EF4-FFF2-40B4-BE49-F238E27FC236}">
                <a16:creationId xmlns:a16="http://schemas.microsoft.com/office/drawing/2014/main" id="{4DDA664B-9E00-41E2-903A-87130EEDB2DF}"/>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7" name="Content Placeholder 3">
            <a:extLst>
              <a:ext uri="{FF2B5EF4-FFF2-40B4-BE49-F238E27FC236}">
                <a16:creationId xmlns:a16="http://schemas.microsoft.com/office/drawing/2014/main" id="{F38183B6-48F8-4715-8596-BFC77AFE9243}"/>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2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8" name="Text Placeholder 2">
            <a:extLst>
              <a:ext uri="{FF2B5EF4-FFF2-40B4-BE49-F238E27FC236}">
                <a16:creationId xmlns:a16="http://schemas.microsoft.com/office/drawing/2014/main" id="{0C6D44CB-DAE7-40C8-B7B5-3AC0F92E224A}"/>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0" name="Text Placeholder 2">
            <a:extLst>
              <a:ext uri="{FF2B5EF4-FFF2-40B4-BE49-F238E27FC236}">
                <a16:creationId xmlns:a16="http://schemas.microsoft.com/office/drawing/2014/main" id="{D388CB94-B0AB-4513-9265-432FA36890D7}"/>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5" name="Text Placeholder 2">
            <a:extLst>
              <a:ext uri="{FF2B5EF4-FFF2-40B4-BE49-F238E27FC236}">
                <a16:creationId xmlns:a16="http://schemas.microsoft.com/office/drawing/2014/main" id="{82DB4D40-3550-49E6-AF64-41E7E499F45D}"/>
              </a:ext>
            </a:extLst>
          </p:cNvPr>
          <p:cNvSpPr>
            <a:spLocks noGrp="1"/>
          </p:cNvSpPr>
          <p:nvPr>
            <p:ph type="body" idx="23" hasCustomPrompt="1"/>
          </p:nvPr>
        </p:nvSpPr>
        <p:spPr>
          <a:xfrm>
            <a:off x="9023074" y="4464454"/>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6" name="Text Placeholder 2">
            <a:extLst>
              <a:ext uri="{FF2B5EF4-FFF2-40B4-BE49-F238E27FC236}">
                <a16:creationId xmlns:a16="http://schemas.microsoft.com/office/drawing/2014/main" id="{F6056747-20EC-4D2B-8AD5-79902BC51847}"/>
              </a:ext>
            </a:extLst>
          </p:cNvPr>
          <p:cNvSpPr>
            <a:spLocks noGrp="1"/>
          </p:cNvSpPr>
          <p:nvPr>
            <p:ph type="body" idx="24" hasCustomPrompt="1"/>
          </p:nvPr>
        </p:nvSpPr>
        <p:spPr>
          <a:xfrm>
            <a:off x="3568700" y="4464453"/>
            <a:ext cx="2330726" cy="438505"/>
          </a:xfrm>
        </p:spPr>
        <p:txBody>
          <a:bodyPr lIns="0" rIns="0" anchor="b">
            <a:noAutofit/>
          </a:bodyPr>
          <a:lstStyle>
            <a:lvl1pPr marL="0" indent="0" algn="ctr">
              <a:buNone/>
              <a:defRPr lang="en-US" sz="1400" kern="1200" cap="all" spc="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Tree>
    <p:extLst>
      <p:ext uri="{BB962C8B-B14F-4D97-AF65-F5344CB8AC3E}">
        <p14:creationId xmlns:p14="http://schemas.microsoft.com/office/powerpoint/2010/main" val="1418097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with pic M">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E65E2A4-B306-4415-9D4B-9E9F98B043BB}"/>
              </a:ext>
            </a:extLst>
          </p:cNvPr>
          <p:cNvSpPr>
            <a:spLocks noGrp="1"/>
          </p:cNvSpPr>
          <p:nvPr>
            <p:ph type="pic" sz="quarter" idx="13"/>
          </p:nvPr>
        </p:nvSpPr>
        <p:spPr>
          <a:xfrm>
            <a:off x="0" y="0"/>
            <a:ext cx="6508046" cy="6858000"/>
          </a:xfrm>
          <a:custGeom>
            <a:avLst/>
            <a:gdLst>
              <a:gd name="connsiteX0" fmla="*/ 0 w 6508046"/>
              <a:gd name="connsiteY0" fmla="*/ 0 h 6858000"/>
              <a:gd name="connsiteX1" fmla="*/ 364331 w 6508046"/>
              <a:gd name="connsiteY1" fmla="*/ 0 h 6858000"/>
              <a:gd name="connsiteX2" fmla="*/ 1163270 w 6508046"/>
              <a:gd name="connsiteY2" fmla="*/ 2195274 h 6858000"/>
              <a:gd name="connsiteX3" fmla="*/ 1708696 w 6508046"/>
              <a:gd name="connsiteY3" fmla="*/ 4033986 h 6858000"/>
              <a:gd name="connsiteX4" fmla="*/ 1771025 w 6508046"/>
              <a:gd name="connsiteY4" fmla="*/ 4033986 h 6858000"/>
              <a:gd name="connsiteX5" fmla="*/ 2316450 w 6508046"/>
              <a:gd name="connsiteY5" fmla="*/ 2195274 h 6858000"/>
              <a:gd name="connsiteX6" fmla="*/ 3084403 w 6508046"/>
              <a:gd name="connsiteY6" fmla="*/ 0 h 6858000"/>
              <a:gd name="connsiteX7" fmla="*/ 6508046 w 6508046"/>
              <a:gd name="connsiteY7" fmla="*/ 0 h 6858000"/>
              <a:gd name="connsiteX8" fmla="*/ 6508046 w 6508046"/>
              <a:gd name="connsiteY8" fmla="*/ 6858000 h 6858000"/>
              <a:gd name="connsiteX9" fmla="*/ 4310896 w 6508046"/>
              <a:gd name="connsiteY9" fmla="*/ 6858000 h 6858000"/>
              <a:gd name="connsiteX10" fmla="*/ 4310896 w 6508046"/>
              <a:gd name="connsiteY10" fmla="*/ 4407962 h 6858000"/>
              <a:gd name="connsiteX11" fmla="*/ 4638169 w 6508046"/>
              <a:gd name="connsiteY11" fmla="*/ 683746 h 6858000"/>
              <a:gd name="connsiteX12" fmla="*/ 4575840 w 6508046"/>
              <a:gd name="connsiteY12" fmla="*/ 683746 h 6858000"/>
              <a:gd name="connsiteX13" fmla="*/ 3734395 w 6508046"/>
              <a:gd name="connsiteY13" fmla="*/ 3332738 h 6858000"/>
              <a:gd name="connsiteX14" fmla="*/ 2441823 w 6508046"/>
              <a:gd name="connsiteY14" fmla="*/ 6858000 h 6858000"/>
              <a:gd name="connsiteX15" fmla="*/ 914221 w 6508046"/>
              <a:gd name="connsiteY15" fmla="*/ 6858000 h 6858000"/>
              <a:gd name="connsiteX16" fmla="*/ 0 w 6508046"/>
              <a:gd name="connsiteY16" fmla="*/ 43361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08046" h="6858000">
                <a:moveTo>
                  <a:pt x="0" y="0"/>
                </a:moveTo>
                <a:lnTo>
                  <a:pt x="364331" y="0"/>
                </a:lnTo>
                <a:lnTo>
                  <a:pt x="1163270" y="2195274"/>
                </a:lnTo>
                <a:cubicBezTo>
                  <a:pt x="1350258" y="2787402"/>
                  <a:pt x="1521708" y="3395157"/>
                  <a:pt x="1708696" y="4033986"/>
                </a:cubicBezTo>
                <a:lnTo>
                  <a:pt x="1771025" y="4033986"/>
                </a:lnTo>
                <a:cubicBezTo>
                  <a:pt x="1958013" y="3395067"/>
                  <a:pt x="2113925" y="2787313"/>
                  <a:pt x="2316450" y="2195274"/>
                </a:cubicBezTo>
                <a:lnTo>
                  <a:pt x="3084403" y="0"/>
                </a:lnTo>
                <a:lnTo>
                  <a:pt x="6508046" y="0"/>
                </a:lnTo>
                <a:lnTo>
                  <a:pt x="6508046" y="6858000"/>
                </a:lnTo>
                <a:lnTo>
                  <a:pt x="4310896" y="6858000"/>
                </a:lnTo>
                <a:lnTo>
                  <a:pt x="4310896" y="4407962"/>
                </a:lnTo>
                <a:cubicBezTo>
                  <a:pt x="4310896" y="3410694"/>
                  <a:pt x="4513511" y="1681014"/>
                  <a:pt x="4638169" y="683746"/>
                </a:cubicBezTo>
                <a:lnTo>
                  <a:pt x="4575840" y="683746"/>
                </a:lnTo>
                <a:lnTo>
                  <a:pt x="3734395" y="3332738"/>
                </a:lnTo>
                <a:lnTo>
                  <a:pt x="2441823" y="6858000"/>
                </a:lnTo>
                <a:lnTo>
                  <a:pt x="914221" y="6858000"/>
                </a:lnTo>
                <a:lnTo>
                  <a:pt x="0" y="4336167"/>
                </a:lnTo>
                <a:close/>
              </a:path>
            </a:pathLst>
          </a:custGeom>
        </p:spPr>
        <p:txBody>
          <a:bodyPr wrap="square">
            <a:noAutofit/>
          </a:bodyPr>
          <a:lstStyle/>
          <a:p>
            <a:r>
              <a:rPr lang="en-US"/>
              <a:t>Click icon to add picture</a:t>
            </a:r>
            <a:endParaRPr lang="en-US" dirty="0"/>
          </a:p>
        </p:txBody>
      </p:sp>
      <p:sp>
        <p:nvSpPr>
          <p:cNvPr id="3" name="Content Placeholder 2">
            <a:extLst>
              <a:ext uri="{FF2B5EF4-FFF2-40B4-BE49-F238E27FC236}">
                <a16:creationId xmlns:a16="http://schemas.microsoft.com/office/drawing/2014/main" id="{D772EF9B-97B0-4909-B1C8-B680035F9DC5}"/>
              </a:ext>
            </a:extLst>
          </p:cNvPr>
          <p:cNvSpPr>
            <a:spLocks noGrp="1"/>
          </p:cNvSpPr>
          <p:nvPr>
            <p:ph idx="1"/>
          </p:nvPr>
        </p:nvSpPr>
        <p:spPr>
          <a:xfrm>
            <a:off x="7260771" y="4136571"/>
            <a:ext cx="3907972" cy="1883230"/>
          </a:xfrm>
        </p:spPr>
        <p:txBody>
          <a:bodyPr lIns="0">
            <a:normAutofit/>
          </a:bodyPr>
          <a:lstStyle>
            <a:lvl1pPr marL="0" indent="0">
              <a:lnSpc>
                <a:spcPct val="150000"/>
              </a:lnSpc>
              <a:buNone/>
              <a:defRPr sz="1200"/>
            </a:lvl1pPr>
          </a:lstStyle>
          <a:p>
            <a:pPr lvl="0"/>
            <a:r>
              <a:rPr lang="en-US"/>
              <a:t>Click to edit Master text styles</a:t>
            </a:r>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a:xfrm>
            <a:off x="838200" y="6356350"/>
            <a:ext cx="1643743" cy="365125"/>
          </a:xfrm>
        </p:spPr>
        <p:txBody>
          <a:bodyPr/>
          <a:lstStyle>
            <a:lvl1pPr algn="ctr">
              <a:defRPr>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a:xfrm>
            <a:off x="4332514" y="6356350"/>
            <a:ext cx="2175532" cy="365125"/>
          </a:xfrm>
        </p:spPr>
        <p:txBody>
          <a:bodyPr/>
          <a:lstStyle>
            <a:lvl1pPr>
              <a:defRPr>
                <a:solidFill>
                  <a:schemeClr val="tx1"/>
                </a:solidFill>
              </a:defRPr>
            </a:lvl1p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8" name="Title 1">
            <a:extLst>
              <a:ext uri="{FF2B5EF4-FFF2-40B4-BE49-F238E27FC236}">
                <a16:creationId xmlns:a16="http://schemas.microsoft.com/office/drawing/2014/main" id="{7CA22921-D059-426E-8623-0C4322D58F73}"/>
              </a:ext>
            </a:extLst>
          </p:cNvPr>
          <p:cNvSpPr>
            <a:spLocks noGrp="1"/>
          </p:cNvSpPr>
          <p:nvPr>
            <p:ph type="title"/>
          </p:nvPr>
        </p:nvSpPr>
        <p:spPr>
          <a:xfrm>
            <a:off x="7260771" y="3363686"/>
            <a:ext cx="3907972" cy="555171"/>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0" name="Straight Connector 9">
            <a:extLst>
              <a:ext uri="{FF2B5EF4-FFF2-40B4-BE49-F238E27FC236}">
                <a16:creationId xmlns:a16="http://schemas.microsoft.com/office/drawing/2014/main" id="{178A5C12-53C3-4CC4-AA3B-D3292948C778}"/>
              </a:ext>
            </a:extLst>
          </p:cNvPr>
          <p:cNvCxnSpPr>
            <a:cxnSpLocks/>
          </p:cNvCxnSpPr>
          <p:nvPr userDrawn="1"/>
        </p:nvCxnSpPr>
        <p:spPr>
          <a:xfrm>
            <a:off x="7271657" y="0"/>
            <a:ext cx="0" cy="312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362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46" name="Picture Placeholder 45">
            <a:extLst>
              <a:ext uri="{FF2B5EF4-FFF2-40B4-BE49-F238E27FC236}">
                <a16:creationId xmlns:a16="http://schemas.microsoft.com/office/drawing/2014/main" id="{D230F83A-5E75-4047-ADC0-05151570D70A}"/>
              </a:ext>
            </a:extLst>
          </p:cNvPr>
          <p:cNvSpPr>
            <a:spLocks noGrp="1"/>
          </p:cNvSpPr>
          <p:nvPr>
            <p:ph type="pic" sz="quarter" idx="28"/>
          </p:nvPr>
        </p:nvSpPr>
        <p:spPr>
          <a:xfrm>
            <a:off x="6426578" y="0"/>
            <a:ext cx="5765422" cy="6858000"/>
          </a:xfrm>
          <a:custGeom>
            <a:avLst/>
            <a:gdLst>
              <a:gd name="connsiteX0" fmla="*/ 4105955 w 5765422"/>
              <a:gd name="connsiteY0" fmla="*/ 0 h 6858000"/>
              <a:gd name="connsiteX1" fmla="*/ 5765422 w 5765422"/>
              <a:gd name="connsiteY1" fmla="*/ 0 h 6858000"/>
              <a:gd name="connsiteX2" fmla="*/ 5765422 w 5765422"/>
              <a:gd name="connsiteY2" fmla="*/ 6858000 h 6858000"/>
              <a:gd name="connsiteX3" fmla="*/ 0 w 576542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5422" h="6858000">
                <a:moveTo>
                  <a:pt x="4105955" y="0"/>
                </a:moveTo>
                <a:lnTo>
                  <a:pt x="5765422" y="0"/>
                </a:lnTo>
                <a:lnTo>
                  <a:pt x="5765422" y="6858000"/>
                </a:lnTo>
                <a:lnTo>
                  <a:pt x="0" y="6858000"/>
                </a:lnTo>
                <a:close/>
              </a:path>
            </a:pathLst>
          </a:custGeom>
        </p:spPr>
        <p:txBody>
          <a:bodyPr wrap="square" anchor="ctr">
            <a:noAutofit/>
          </a:bodyPr>
          <a:lstStyle>
            <a:lvl1pPr marL="0" indent="0" algn="r">
              <a:buNone/>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96FD6FB9-CD68-47AB-A03D-06B72104AF11}"/>
              </a:ext>
            </a:extLst>
          </p:cNvPr>
          <p:cNvSpPr>
            <a:spLocks noGrp="1"/>
          </p:cNvSpPr>
          <p:nvPr>
            <p:ph type="pic" sz="quarter" idx="27"/>
          </p:nvPr>
        </p:nvSpPr>
        <p:spPr>
          <a:xfrm>
            <a:off x="-11657" y="-16298"/>
            <a:ext cx="5555640" cy="6874299"/>
          </a:xfrm>
          <a:custGeom>
            <a:avLst/>
            <a:gdLst>
              <a:gd name="connsiteX0" fmla="*/ 0 w 5555640"/>
              <a:gd name="connsiteY0" fmla="*/ 0 h 6874299"/>
              <a:gd name="connsiteX1" fmla="*/ 5555640 w 5555640"/>
              <a:gd name="connsiteY1" fmla="*/ 8960 h 6874299"/>
              <a:gd name="connsiteX2" fmla="*/ 1445237 w 5555640"/>
              <a:gd name="connsiteY2" fmla="*/ 6874299 h 6874299"/>
              <a:gd name="connsiteX3" fmla="*/ 0 w 5555640"/>
              <a:gd name="connsiteY3" fmla="*/ 6874299 h 6874299"/>
            </a:gdLst>
            <a:ahLst/>
            <a:cxnLst>
              <a:cxn ang="0">
                <a:pos x="connsiteX0" y="connsiteY0"/>
              </a:cxn>
              <a:cxn ang="0">
                <a:pos x="connsiteX1" y="connsiteY1"/>
              </a:cxn>
              <a:cxn ang="0">
                <a:pos x="connsiteX2" y="connsiteY2"/>
              </a:cxn>
              <a:cxn ang="0">
                <a:pos x="connsiteX3" y="connsiteY3"/>
              </a:cxn>
            </a:cxnLst>
            <a:rect l="l" t="t" r="r" b="b"/>
            <a:pathLst>
              <a:path w="5555640" h="6874299">
                <a:moveTo>
                  <a:pt x="0" y="0"/>
                </a:moveTo>
                <a:lnTo>
                  <a:pt x="5555640" y="8960"/>
                </a:lnTo>
                <a:lnTo>
                  <a:pt x="1445237" y="6874299"/>
                </a:lnTo>
                <a:lnTo>
                  <a:pt x="0" y="6874299"/>
                </a:lnTo>
                <a:close/>
              </a:path>
            </a:pathLst>
          </a:custGeom>
        </p:spPr>
        <p:txBody>
          <a:bodyPr wrap="square">
            <a:noAutofit/>
          </a:bodyPr>
          <a:lstStyle/>
          <a:p>
            <a:r>
              <a:rPr lang="en-US"/>
              <a:t>Click icon to add picture</a:t>
            </a:r>
            <a:endParaRPr lang="en-US" dirty="0"/>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4461307" y="4277953"/>
            <a:ext cx="2310968" cy="470424"/>
          </a:xfrm>
        </p:spPr>
        <p:txBody>
          <a:bodyPr lIns="0">
            <a:normAutofit/>
          </a:bodyPr>
          <a:lstStyle>
            <a:lvl1pPr marL="0" indent="0" algn="l">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tx1"/>
                </a:solidFill>
              </a:defRPr>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lvl1pPr>
              <a:defRPr>
                <a:solidFill>
                  <a:schemeClr val="tx1"/>
                </a:solidFill>
              </a:defRPr>
            </a:lvl1pPr>
          </a:lstStyle>
          <a:p>
            <a:fld id="{B5CEABB6-07DC-46E8-9B57-56EC44A396E5}" type="slidenum">
              <a:rPr lang="en-US" smtClean="0"/>
              <a:pPr/>
              <a:t>‹#›</a:t>
            </a:fld>
            <a:endParaRPr lang="en-US" dirty="0"/>
          </a:p>
        </p:txBody>
      </p:sp>
      <p:sp>
        <p:nvSpPr>
          <p:cNvPr id="21" name="Text Placeholder 18">
            <a:extLst>
              <a:ext uri="{FF2B5EF4-FFF2-40B4-BE49-F238E27FC236}">
                <a16:creationId xmlns:a16="http://schemas.microsoft.com/office/drawing/2014/main" id="{D9C3D27C-5291-4A1A-83AC-B52D25F43D57}"/>
              </a:ext>
            </a:extLst>
          </p:cNvPr>
          <p:cNvSpPr>
            <a:spLocks noGrp="1"/>
          </p:cNvSpPr>
          <p:nvPr>
            <p:ph type="body" sz="quarter" idx="24" hasCustomPrompt="1"/>
          </p:nvPr>
        </p:nvSpPr>
        <p:spPr>
          <a:xfrm>
            <a:off x="4156823" y="4752561"/>
            <a:ext cx="2310968" cy="470424"/>
          </a:xfrm>
        </p:spPr>
        <p:txBody>
          <a:bodyPr lIns="0">
            <a:normAutofit/>
          </a:bodyPr>
          <a:lstStyle>
            <a:lvl1pPr marL="0" indent="0" algn="l">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5" name="Text Placeholder 18">
            <a:extLst>
              <a:ext uri="{FF2B5EF4-FFF2-40B4-BE49-F238E27FC236}">
                <a16:creationId xmlns:a16="http://schemas.microsoft.com/office/drawing/2014/main" id="{2B757B2D-A738-401D-A78C-05475608F20A}"/>
              </a:ext>
            </a:extLst>
          </p:cNvPr>
          <p:cNvSpPr>
            <a:spLocks noGrp="1"/>
          </p:cNvSpPr>
          <p:nvPr>
            <p:ph type="body" sz="quarter" idx="26" hasCustomPrompt="1"/>
          </p:nvPr>
        </p:nvSpPr>
        <p:spPr>
          <a:xfrm>
            <a:off x="3869713" y="5217644"/>
            <a:ext cx="2310968" cy="470424"/>
          </a:xfrm>
        </p:spPr>
        <p:txBody>
          <a:bodyPr lIns="0">
            <a:normAutofit/>
          </a:bodyPr>
          <a:lstStyle>
            <a:lvl1pPr marL="0" indent="0" algn="l">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47" name="Text Placeholder 18">
            <a:extLst>
              <a:ext uri="{FF2B5EF4-FFF2-40B4-BE49-F238E27FC236}">
                <a16:creationId xmlns:a16="http://schemas.microsoft.com/office/drawing/2014/main" id="{AD14F11B-0FDD-41EF-8278-550F37093B15}"/>
              </a:ext>
            </a:extLst>
          </p:cNvPr>
          <p:cNvSpPr>
            <a:spLocks noGrp="1"/>
          </p:cNvSpPr>
          <p:nvPr>
            <p:ph type="body" sz="quarter" idx="29" hasCustomPrompt="1"/>
          </p:nvPr>
        </p:nvSpPr>
        <p:spPr>
          <a:xfrm>
            <a:off x="3580046" y="5673201"/>
            <a:ext cx="2310968" cy="470424"/>
          </a:xfrm>
        </p:spPr>
        <p:txBody>
          <a:bodyPr lIns="0">
            <a:normAutofit/>
          </a:bodyPr>
          <a:lstStyle>
            <a:lvl1pPr marL="0" indent="0" algn="l">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12" name="Title 1">
            <a:extLst>
              <a:ext uri="{FF2B5EF4-FFF2-40B4-BE49-F238E27FC236}">
                <a16:creationId xmlns:a16="http://schemas.microsoft.com/office/drawing/2014/main" id="{9EB2270B-D707-4103-98F1-E697CEBA718E}"/>
              </a:ext>
            </a:extLst>
          </p:cNvPr>
          <p:cNvSpPr>
            <a:spLocks noGrp="1"/>
          </p:cNvSpPr>
          <p:nvPr>
            <p:ph type="title"/>
          </p:nvPr>
        </p:nvSpPr>
        <p:spPr>
          <a:xfrm>
            <a:off x="4898571" y="3363686"/>
            <a:ext cx="3907972" cy="555171"/>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Tree>
    <p:extLst>
      <p:ext uri="{BB962C8B-B14F-4D97-AF65-F5344CB8AC3E}">
        <p14:creationId xmlns:p14="http://schemas.microsoft.com/office/powerpoint/2010/main" val="112420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pic 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583479E-F517-4F8A-9382-5B73D75104D3}"/>
              </a:ext>
            </a:extLst>
          </p:cNvPr>
          <p:cNvSpPr>
            <a:spLocks noGrp="1"/>
          </p:cNvSpPr>
          <p:nvPr>
            <p:ph type="pic" sz="quarter" idx="13"/>
          </p:nvPr>
        </p:nvSpPr>
        <p:spPr>
          <a:xfrm>
            <a:off x="6016886" y="0"/>
            <a:ext cx="6175114" cy="6858000"/>
          </a:xfrm>
          <a:custGeom>
            <a:avLst/>
            <a:gdLst>
              <a:gd name="connsiteX0" fmla="*/ 1341004 w 6175114"/>
              <a:gd name="connsiteY0" fmla="*/ 0 h 6858000"/>
              <a:gd name="connsiteX1" fmla="*/ 6175114 w 6175114"/>
              <a:gd name="connsiteY1" fmla="*/ 0 h 6858000"/>
              <a:gd name="connsiteX2" fmla="*/ 6175114 w 6175114"/>
              <a:gd name="connsiteY2" fmla="*/ 1753853 h 6858000"/>
              <a:gd name="connsiteX3" fmla="*/ 5820369 w 6175114"/>
              <a:gd name="connsiteY3" fmla="*/ 2196189 h 6858000"/>
              <a:gd name="connsiteX4" fmla="*/ 3753019 w 6175114"/>
              <a:gd name="connsiteY4" fmla="*/ 1432910 h 6858000"/>
              <a:gd name="connsiteX5" fmla="*/ 2496678 w 6175114"/>
              <a:gd name="connsiteY5" fmla="*/ 2275742 h 6858000"/>
              <a:gd name="connsiteX6" fmla="*/ 4071059 w 6175114"/>
              <a:gd name="connsiteY6" fmla="*/ 3452528 h 6858000"/>
              <a:gd name="connsiteX7" fmla="*/ 5359131 w 6175114"/>
              <a:gd name="connsiteY7" fmla="*/ 3977321 h 6858000"/>
              <a:gd name="connsiteX8" fmla="*/ 6026758 w 6175114"/>
              <a:gd name="connsiteY8" fmla="*/ 4302039 h 6858000"/>
              <a:gd name="connsiteX9" fmla="*/ 6175114 w 6175114"/>
              <a:gd name="connsiteY9" fmla="*/ 4397461 h 6858000"/>
              <a:gd name="connsiteX10" fmla="*/ 6175114 w 6175114"/>
              <a:gd name="connsiteY10" fmla="*/ 6858000 h 6858000"/>
              <a:gd name="connsiteX11" fmla="*/ 4869473 w 6175114"/>
              <a:gd name="connsiteY11" fmla="*/ 6858000 h 6858000"/>
              <a:gd name="connsiteX12" fmla="*/ 4856472 w 6175114"/>
              <a:gd name="connsiteY12" fmla="*/ 6790487 h 6858000"/>
              <a:gd name="connsiteX13" fmla="*/ 3419067 w 6175114"/>
              <a:gd name="connsiteY13" fmla="*/ 5837920 h 6858000"/>
              <a:gd name="connsiteX14" fmla="*/ 2099173 w 6175114"/>
              <a:gd name="connsiteY14" fmla="*/ 5265482 h 6858000"/>
              <a:gd name="connsiteX15" fmla="*/ 0 w 6175114"/>
              <a:gd name="connsiteY15" fmla="*/ 2434764 h 6858000"/>
              <a:gd name="connsiteX16" fmla="*/ 1315163 w 6175114"/>
              <a:gd name="connsiteY16" fmla="*/ 162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75114" h="6858000">
                <a:moveTo>
                  <a:pt x="1341004" y="0"/>
                </a:moveTo>
                <a:lnTo>
                  <a:pt x="6175114" y="0"/>
                </a:lnTo>
                <a:lnTo>
                  <a:pt x="6175114" y="1753853"/>
                </a:lnTo>
                <a:lnTo>
                  <a:pt x="5820369" y="2196189"/>
                </a:lnTo>
                <a:cubicBezTo>
                  <a:pt x="5120645" y="1703218"/>
                  <a:pt x="4405009" y="1432910"/>
                  <a:pt x="3753019" y="1432910"/>
                </a:cubicBezTo>
                <a:cubicBezTo>
                  <a:pt x="2989739" y="1432910"/>
                  <a:pt x="2496678" y="1735039"/>
                  <a:pt x="2496678" y="2275742"/>
                </a:cubicBezTo>
                <a:cubicBezTo>
                  <a:pt x="2496678" y="2880092"/>
                  <a:pt x="3148671" y="3086756"/>
                  <a:pt x="4071059" y="3452528"/>
                </a:cubicBezTo>
                <a:lnTo>
                  <a:pt x="5359131" y="3977321"/>
                </a:lnTo>
                <a:cubicBezTo>
                  <a:pt x="5600645" y="4072737"/>
                  <a:pt x="5823711" y="4180452"/>
                  <a:pt x="6026758" y="4302039"/>
                </a:cubicBezTo>
                <a:lnTo>
                  <a:pt x="6175114" y="4397461"/>
                </a:lnTo>
                <a:lnTo>
                  <a:pt x="6175114" y="6858000"/>
                </a:lnTo>
                <a:lnTo>
                  <a:pt x="4869473" y="6858000"/>
                </a:lnTo>
                <a:lnTo>
                  <a:pt x="4856472" y="6790487"/>
                </a:lnTo>
                <a:cubicBezTo>
                  <a:pt x="4737539" y="6344090"/>
                  <a:pt x="4212235" y="6157971"/>
                  <a:pt x="3419067" y="5837920"/>
                </a:cubicBezTo>
                <a:lnTo>
                  <a:pt x="2099173" y="5265482"/>
                </a:lnTo>
                <a:cubicBezTo>
                  <a:pt x="1001854" y="4836066"/>
                  <a:pt x="0" y="3929589"/>
                  <a:pt x="0" y="2434764"/>
                </a:cubicBezTo>
                <a:cubicBezTo>
                  <a:pt x="0" y="1459726"/>
                  <a:pt x="493110" y="590353"/>
                  <a:pt x="1315163" y="16279"/>
                </a:cubicBez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83917A6-AC6D-490C-947C-C8BDB0A54B33}"/>
              </a:ext>
            </a:extLst>
          </p:cNvPr>
          <p:cNvSpPr>
            <a:spLocks noGrp="1"/>
          </p:cNvSpPr>
          <p:nvPr>
            <p:ph type="title"/>
          </p:nvPr>
        </p:nvSpPr>
        <p:spPr>
          <a:xfrm>
            <a:off x="1099456" y="3257550"/>
            <a:ext cx="4203247" cy="743744"/>
          </a:xfrm>
        </p:spPr>
        <p:txBody>
          <a:bodyPr lIns="0" anchor="t">
            <a:noAutofit/>
          </a:bodyPr>
          <a:lstStyle>
            <a:lvl1pPr>
              <a:defRPr sz="2800" cap="all" baseline="0">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772EF9B-97B0-4909-B1C8-B680035F9DC5}"/>
              </a:ext>
            </a:extLst>
          </p:cNvPr>
          <p:cNvSpPr>
            <a:spLocks noGrp="1"/>
          </p:cNvSpPr>
          <p:nvPr>
            <p:ph idx="1"/>
          </p:nvPr>
        </p:nvSpPr>
        <p:spPr>
          <a:xfrm>
            <a:off x="1099456" y="4238625"/>
            <a:ext cx="4203247" cy="1800225"/>
          </a:xfrm>
        </p:spPr>
        <p:txBody>
          <a:bodyPr lIns="0">
            <a:normAutofit/>
          </a:bodyPr>
          <a:lstStyle>
            <a:lvl1pPr marL="0" indent="0">
              <a:lnSpc>
                <a:spcPct val="150000"/>
              </a:lnSpc>
              <a:buNone/>
              <a:defRPr sz="1200"/>
            </a:lvl1pPr>
          </a:lstStyle>
          <a:p>
            <a:pPr lvl="0"/>
            <a:r>
              <a:rPr lang="en-US"/>
              <a:t>Click to edit Master text styles</a:t>
            </a:r>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lvl1pPr>
              <a:defRPr>
                <a:solidFill>
                  <a:schemeClr val="tx1"/>
                </a:solidFill>
              </a:defRPr>
            </a:lvl1pPr>
          </a:lstStyle>
          <a:p>
            <a:fld id="{9FF96520-E4CE-4EAD-8ABF-1D2297D6B3AA}" type="slidenum">
              <a:rPr lang="en-US" smtClean="0"/>
              <a:pPr/>
              <a:t>‹#›</a:t>
            </a:fld>
            <a:endParaRPr lang="en-US" dirty="0"/>
          </a:p>
        </p:txBody>
      </p:sp>
      <p:cxnSp>
        <p:nvCxnSpPr>
          <p:cNvPr id="31" name="Straight Connector 30">
            <a:extLst>
              <a:ext uri="{FF2B5EF4-FFF2-40B4-BE49-F238E27FC236}">
                <a16:creationId xmlns:a16="http://schemas.microsoft.com/office/drawing/2014/main" id="{6BF3408D-E369-4A9E-ABF8-0D643DDD2F9A}"/>
              </a:ext>
            </a:extLst>
          </p:cNvPr>
          <p:cNvCxnSpPr>
            <a:cxnSpLocks/>
          </p:cNvCxnSpPr>
          <p:nvPr userDrawn="1"/>
        </p:nvCxnSpPr>
        <p:spPr>
          <a:xfrm>
            <a:off x="1121228" y="0"/>
            <a:ext cx="0" cy="3048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8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34186" y="2903538"/>
            <a:ext cx="3104198" cy="345475"/>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34141" y="3249013"/>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641894" y="2903538"/>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642223" y="3249013"/>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8249601" y="2903538"/>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8250305" y="3249013"/>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12" name="Text Placeholder 15">
            <a:extLst>
              <a:ext uri="{FF2B5EF4-FFF2-40B4-BE49-F238E27FC236}">
                <a16:creationId xmlns:a16="http://schemas.microsoft.com/office/drawing/2014/main" id="{6CB12E29-CEAA-4595-B65C-5BE0B527CD43}"/>
              </a:ext>
            </a:extLst>
          </p:cNvPr>
          <p:cNvSpPr>
            <a:spLocks noGrp="1"/>
          </p:cNvSpPr>
          <p:nvPr>
            <p:ph type="body" sz="quarter" idx="23" hasCustomPrompt="1"/>
          </p:nvPr>
        </p:nvSpPr>
        <p:spPr>
          <a:xfrm>
            <a:off x="1033811" y="4551950"/>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13" name="Text Placeholder 18">
            <a:extLst>
              <a:ext uri="{FF2B5EF4-FFF2-40B4-BE49-F238E27FC236}">
                <a16:creationId xmlns:a16="http://schemas.microsoft.com/office/drawing/2014/main" id="{9A5A9E4A-8FA1-4B1A-86F3-162A0ED25FF5}"/>
              </a:ext>
            </a:extLst>
          </p:cNvPr>
          <p:cNvSpPr>
            <a:spLocks noGrp="1"/>
          </p:cNvSpPr>
          <p:nvPr>
            <p:ph type="body" sz="quarter" idx="24" hasCustomPrompt="1"/>
          </p:nvPr>
        </p:nvSpPr>
        <p:spPr>
          <a:xfrm>
            <a:off x="1033766" y="4897425"/>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14" name="Text Placeholder 15">
            <a:extLst>
              <a:ext uri="{FF2B5EF4-FFF2-40B4-BE49-F238E27FC236}">
                <a16:creationId xmlns:a16="http://schemas.microsoft.com/office/drawing/2014/main" id="{1656AF90-4012-4B9E-81A7-2796EE40AEAF}"/>
              </a:ext>
            </a:extLst>
          </p:cNvPr>
          <p:cNvSpPr>
            <a:spLocks noGrp="1"/>
          </p:cNvSpPr>
          <p:nvPr>
            <p:ph type="body" sz="quarter" idx="25" hasCustomPrompt="1"/>
          </p:nvPr>
        </p:nvSpPr>
        <p:spPr>
          <a:xfrm>
            <a:off x="4641519" y="4551950"/>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6" name="Text Placeholder 18">
            <a:extLst>
              <a:ext uri="{FF2B5EF4-FFF2-40B4-BE49-F238E27FC236}">
                <a16:creationId xmlns:a16="http://schemas.microsoft.com/office/drawing/2014/main" id="{E34BCA93-D058-4D61-BAE5-2671E1572376}"/>
              </a:ext>
            </a:extLst>
          </p:cNvPr>
          <p:cNvSpPr>
            <a:spLocks noGrp="1"/>
          </p:cNvSpPr>
          <p:nvPr>
            <p:ph type="body" sz="quarter" idx="26" hasCustomPrompt="1"/>
          </p:nvPr>
        </p:nvSpPr>
        <p:spPr>
          <a:xfrm>
            <a:off x="4641848" y="4897425"/>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18" name="Text Placeholder 15">
            <a:extLst>
              <a:ext uri="{FF2B5EF4-FFF2-40B4-BE49-F238E27FC236}">
                <a16:creationId xmlns:a16="http://schemas.microsoft.com/office/drawing/2014/main" id="{0BE8C5BE-9959-40C7-83C2-546EBFBC1414}"/>
              </a:ext>
            </a:extLst>
          </p:cNvPr>
          <p:cNvSpPr>
            <a:spLocks noGrp="1"/>
          </p:cNvSpPr>
          <p:nvPr>
            <p:ph type="body" sz="quarter" idx="27" hasCustomPrompt="1"/>
          </p:nvPr>
        </p:nvSpPr>
        <p:spPr>
          <a:xfrm>
            <a:off x="8249226" y="4551950"/>
            <a:ext cx="310419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19" name="Text Placeholder 18">
            <a:extLst>
              <a:ext uri="{FF2B5EF4-FFF2-40B4-BE49-F238E27FC236}">
                <a16:creationId xmlns:a16="http://schemas.microsoft.com/office/drawing/2014/main" id="{5FC20880-2D17-4854-A424-DED10A8A8D36}"/>
              </a:ext>
            </a:extLst>
          </p:cNvPr>
          <p:cNvSpPr>
            <a:spLocks noGrp="1"/>
          </p:cNvSpPr>
          <p:nvPr>
            <p:ph type="body" sz="quarter" idx="28" hasCustomPrompt="1"/>
          </p:nvPr>
        </p:nvSpPr>
        <p:spPr>
          <a:xfrm>
            <a:off x="8249930" y="4897425"/>
            <a:ext cx="3103493" cy="866401"/>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cxnSp>
        <p:nvCxnSpPr>
          <p:cNvPr id="7" name="Straight Connector 6">
            <a:extLst>
              <a:ext uri="{FF2B5EF4-FFF2-40B4-BE49-F238E27FC236}">
                <a16:creationId xmlns:a16="http://schemas.microsoft.com/office/drawing/2014/main" id="{F87A579D-F737-4350-8205-BCA37BAFE1AB}"/>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00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column">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4450921" y="2145859"/>
            <a:ext cx="5042568" cy="345473"/>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4450922" y="2491335"/>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1034142" y="419184"/>
            <a:ext cx="2362200" cy="1110286"/>
          </a:xfrm>
        </p:spPr>
        <p:txBody>
          <a:bodyPr lIns="0" anchor="b">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20" name="Text Placeholder 15">
            <a:extLst>
              <a:ext uri="{FF2B5EF4-FFF2-40B4-BE49-F238E27FC236}">
                <a16:creationId xmlns:a16="http://schemas.microsoft.com/office/drawing/2014/main" id="{E6C37A20-957D-4B0B-AC33-7DD21D99A658}"/>
              </a:ext>
            </a:extLst>
          </p:cNvPr>
          <p:cNvSpPr>
            <a:spLocks noGrp="1"/>
          </p:cNvSpPr>
          <p:nvPr>
            <p:ph type="body" sz="quarter" idx="23" hasCustomPrompt="1"/>
          </p:nvPr>
        </p:nvSpPr>
        <p:spPr>
          <a:xfrm>
            <a:off x="4450921" y="3198051"/>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1" name="Text Placeholder 18">
            <a:extLst>
              <a:ext uri="{FF2B5EF4-FFF2-40B4-BE49-F238E27FC236}">
                <a16:creationId xmlns:a16="http://schemas.microsoft.com/office/drawing/2014/main" id="{D9C3D27C-5291-4A1A-83AC-B52D25F43D57}"/>
              </a:ext>
            </a:extLst>
          </p:cNvPr>
          <p:cNvSpPr>
            <a:spLocks noGrp="1"/>
          </p:cNvSpPr>
          <p:nvPr>
            <p:ph type="body" sz="quarter" idx="24" hasCustomPrompt="1"/>
          </p:nvPr>
        </p:nvSpPr>
        <p:spPr>
          <a:xfrm>
            <a:off x="4450922" y="3543527"/>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4" name="Text Placeholder 15">
            <a:extLst>
              <a:ext uri="{FF2B5EF4-FFF2-40B4-BE49-F238E27FC236}">
                <a16:creationId xmlns:a16="http://schemas.microsoft.com/office/drawing/2014/main" id="{BD09685A-53BF-4E9B-BD7F-C77B60165D24}"/>
              </a:ext>
            </a:extLst>
          </p:cNvPr>
          <p:cNvSpPr>
            <a:spLocks noGrp="1"/>
          </p:cNvSpPr>
          <p:nvPr>
            <p:ph type="body" sz="quarter" idx="25" hasCustomPrompt="1"/>
          </p:nvPr>
        </p:nvSpPr>
        <p:spPr>
          <a:xfrm>
            <a:off x="4450921" y="5302434"/>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2B757B2D-A738-401D-A78C-05475608F20A}"/>
              </a:ext>
            </a:extLst>
          </p:cNvPr>
          <p:cNvSpPr>
            <a:spLocks noGrp="1"/>
          </p:cNvSpPr>
          <p:nvPr>
            <p:ph type="body" sz="quarter" idx="26" hasCustomPrompt="1"/>
          </p:nvPr>
        </p:nvSpPr>
        <p:spPr>
          <a:xfrm>
            <a:off x="4450922" y="5647910"/>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8" name="Text Placeholder 15">
            <a:extLst>
              <a:ext uri="{FF2B5EF4-FFF2-40B4-BE49-F238E27FC236}">
                <a16:creationId xmlns:a16="http://schemas.microsoft.com/office/drawing/2014/main" id="{AE158F00-CB9F-4C14-B6F0-47E4F7019127}"/>
              </a:ext>
            </a:extLst>
          </p:cNvPr>
          <p:cNvSpPr>
            <a:spLocks noGrp="1"/>
          </p:cNvSpPr>
          <p:nvPr>
            <p:ph type="body" sz="quarter" idx="27" hasCustomPrompt="1"/>
          </p:nvPr>
        </p:nvSpPr>
        <p:spPr>
          <a:xfrm>
            <a:off x="4450921" y="4250243"/>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07878182-5985-41C8-B69F-9DB9EC1313F4}"/>
              </a:ext>
            </a:extLst>
          </p:cNvPr>
          <p:cNvSpPr>
            <a:spLocks noGrp="1"/>
          </p:cNvSpPr>
          <p:nvPr>
            <p:ph type="body" sz="quarter" idx="28" hasCustomPrompt="1"/>
          </p:nvPr>
        </p:nvSpPr>
        <p:spPr>
          <a:xfrm>
            <a:off x="4450922" y="4595719"/>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cxnSp>
        <p:nvCxnSpPr>
          <p:cNvPr id="6" name="Straight Connector 5">
            <a:extLst>
              <a:ext uri="{FF2B5EF4-FFF2-40B4-BE49-F238E27FC236}">
                <a16:creationId xmlns:a16="http://schemas.microsoft.com/office/drawing/2014/main" id="{CF8873A5-9160-4B79-B9CB-CBE583030B0E}"/>
              </a:ext>
            </a:extLst>
          </p:cNvPr>
          <p:cNvCxnSpPr>
            <a:cxnSpLocks/>
          </p:cNvCxnSpPr>
          <p:nvPr userDrawn="1"/>
        </p:nvCxnSpPr>
        <p:spPr>
          <a:xfrm>
            <a:off x="3766456" y="-16561"/>
            <a:ext cx="0" cy="687456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D9D5EA-266D-4541-BA3F-22BC31AAB6AA}"/>
              </a:ext>
            </a:extLst>
          </p:cNvPr>
          <p:cNvCxnSpPr/>
          <p:nvPr userDrawn="1"/>
        </p:nvCxnSpPr>
        <p:spPr>
          <a:xfrm>
            <a:off x="-1" y="1676400"/>
            <a:ext cx="1219199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88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Image, and 3 conten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A2B5F8DD-B338-48F8-9DF4-E1A31DFCB5B4}"/>
              </a:ext>
            </a:extLst>
          </p:cNvPr>
          <p:cNvSpPr>
            <a:spLocks noGrp="1"/>
          </p:cNvSpPr>
          <p:nvPr>
            <p:ph type="pic" sz="quarter" idx="27"/>
          </p:nvPr>
        </p:nvSpPr>
        <p:spPr>
          <a:xfrm>
            <a:off x="2" y="0"/>
            <a:ext cx="6694955" cy="6858000"/>
          </a:xfrm>
          <a:custGeom>
            <a:avLst/>
            <a:gdLst>
              <a:gd name="connsiteX0" fmla="*/ 0 w 6694955"/>
              <a:gd name="connsiteY0" fmla="*/ 0 h 6858000"/>
              <a:gd name="connsiteX1" fmla="*/ 6694955 w 6694955"/>
              <a:gd name="connsiteY1" fmla="*/ 0 h 6858000"/>
              <a:gd name="connsiteX2" fmla="*/ 2589160 w 6694955"/>
              <a:gd name="connsiteY2" fmla="*/ 6857732 h 6858000"/>
              <a:gd name="connsiteX3" fmla="*/ 0 w 669495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694955" h="6858000">
                <a:moveTo>
                  <a:pt x="0" y="0"/>
                </a:moveTo>
                <a:lnTo>
                  <a:pt x="6694955" y="0"/>
                </a:lnTo>
                <a:lnTo>
                  <a:pt x="2589160" y="6857732"/>
                </a:lnTo>
                <a:lnTo>
                  <a:pt x="0" y="6858000"/>
                </a:lnTo>
                <a:close/>
              </a:path>
            </a:pathLst>
          </a:custGeom>
        </p:spPr>
        <p:txBody>
          <a:bodyPr wrap="square">
            <a:noAutofit/>
          </a:bodyPr>
          <a:lstStyle/>
          <a:p>
            <a:r>
              <a:rPr lang="en-US"/>
              <a:t>Click icon to add picture</a:t>
            </a:r>
            <a:endParaRPr lang="en-US" dirty="0"/>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6144768" y="2069658"/>
            <a:ext cx="5042568" cy="345476"/>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6144768" y="2415134"/>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
        <p:nvSpPr>
          <p:cNvPr id="2" name="Title 1">
            <a:extLst>
              <a:ext uri="{FF2B5EF4-FFF2-40B4-BE49-F238E27FC236}">
                <a16:creationId xmlns:a16="http://schemas.microsoft.com/office/drawing/2014/main" id="{EDD6B45A-9FA0-4D2A-8BEF-4709BD5C14CA}"/>
              </a:ext>
            </a:extLst>
          </p:cNvPr>
          <p:cNvSpPr>
            <a:spLocks noGrp="1"/>
          </p:cNvSpPr>
          <p:nvPr>
            <p:ph type="title"/>
          </p:nvPr>
        </p:nvSpPr>
        <p:spPr>
          <a:xfrm>
            <a:off x="6971633" y="690928"/>
            <a:ext cx="4501910" cy="732282"/>
          </a:xfrm>
        </p:spPr>
        <p:txBody>
          <a:bodyPr lIns="0" anchor="b">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lvl1pPr>
              <a:defRPr>
                <a:solidFill>
                  <a:schemeClr val="tx1"/>
                </a:solidFill>
              </a:defRPr>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sp>
        <p:nvSpPr>
          <p:cNvPr id="20" name="Text Placeholder 15">
            <a:extLst>
              <a:ext uri="{FF2B5EF4-FFF2-40B4-BE49-F238E27FC236}">
                <a16:creationId xmlns:a16="http://schemas.microsoft.com/office/drawing/2014/main" id="{E6C37A20-957D-4B0B-AC33-7DD21D99A658}"/>
              </a:ext>
            </a:extLst>
          </p:cNvPr>
          <p:cNvSpPr>
            <a:spLocks noGrp="1"/>
          </p:cNvSpPr>
          <p:nvPr>
            <p:ph type="body" sz="quarter" idx="23" hasCustomPrompt="1"/>
          </p:nvPr>
        </p:nvSpPr>
        <p:spPr>
          <a:xfrm>
            <a:off x="5300006" y="3587638"/>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p>
        </p:txBody>
      </p:sp>
      <p:sp>
        <p:nvSpPr>
          <p:cNvPr id="21" name="Text Placeholder 18">
            <a:extLst>
              <a:ext uri="{FF2B5EF4-FFF2-40B4-BE49-F238E27FC236}">
                <a16:creationId xmlns:a16="http://schemas.microsoft.com/office/drawing/2014/main" id="{D9C3D27C-5291-4A1A-83AC-B52D25F43D57}"/>
              </a:ext>
            </a:extLst>
          </p:cNvPr>
          <p:cNvSpPr>
            <a:spLocks noGrp="1"/>
          </p:cNvSpPr>
          <p:nvPr>
            <p:ph type="body" sz="quarter" idx="24" hasCustomPrompt="1"/>
          </p:nvPr>
        </p:nvSpPr>
        <p:spPr>
          <a:xfrm>
            <a:off x="5300007" y="3933114"/>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dirty="0"/>
              <a:t>Click to add text</a:t>
            </a:r>
          </a:p>
        </p:txBody>
      </p:sp>
      <p:sp>
        <p:nvSpPr>
          <p:cNvPr id="24" name="Text Placeholder 15">
            <a:extLst>
              <a:ext uri="{FF2B5EF4-FFF2-40B4-BE49-F238E27FC236}">
                <a16:creationId xmlns:a16="http://schemas.microsoft.com/office/drawing/2014/main" id="{BD09685A-53BF-4E9B-BD7F-C77B60165D24}"/>
              </a:ext>
            </a:extLst>
          </p:cNvPr>
          <p:cNvSpPr>
            <a:spLocks noGrp="1"/>
          </p:cNvSpPr>
          <p:nvPr>
            <p:ph type="body" sz="quarter" idx="25" hasCustomPrompt="1"/>
          </p:nvPr>
        </p:nvSpPr>
        <p:spPr>
          <a:xfrm>
            <a:off x="4398264" y="5105618"/>
            <a:ext cx="5042568" cy="320381"/>
          </a:xfrm>
        </p:spPr>
        <p:txBody>
          <a:bodyPr lIns="0" anchor="ctr">
            <a:noAutofit/>
          </a:bodyPr>
          <a:lstStyle>
            <a:lvl1pPr marL="0" indent="0">
              <a:buNone/>
              <a:defRPr lang="en-US" sz="1800" kern="1200" cap="all" baseline="0" dirty="0">
                <a:solidFill>
                  <a:schemeClr val="accent1"/>
                </a:solidFill>
                <a:latin typeface="+mj-lt"/>
                <a:ea typeface="+mj-ea"/>
                <a:cs typeface="+mj-cs"/>
              </a:defRPr>
            </a:lvl1pPr>
          </a:lstStyle>
          <a:p>
            <a:pPr lvl="0"/>
            <a:r>
              <a:rPr lang="en-US" dirty="0"/>
              <a:t>Click to add subtitle</a:t>
            </a:r>
          </a:p>
        </p:txBody>
      </p:sp>
      <p:sp>
        <p:nvSpPr>
          <p:cNvPr id="25" name="Text Placeholder 18">
            <a:extLst>
              <a:ext uri="{FF2B5EF4-FFF2-40B4-BE49-F238E27FC236}">
                <a16:creationId xmlns:a16="http://schemas.microsoft.com/office/drawing/2014/main" id="{2B757B2D-A738-401D-A78C-05475608F20A}"/>
              </a:ext>
            </a:extLst>
          </p:cNvPr>
          <p:cNvSpPr>
            <a:spLocks noGrp="1"/>
          </p:cNvSpPr>
          <p:nvPr>
            <p:ph type="body" sz="quarter" idx="26" hasCustomPrompt="1"/>
          </p:nvPr>
        </p:nvSpPr>
        <p:spPr>
          <a:xfrm>
            <a:off x="4398264" y="5451094"/>
            <a:ext cx="5041422" cy="540104"/>
          </a:xfrm>
        </p:spPr>
        <p:txBody>
          <a:bodyPr lIns="0">
            <a:normAutofit/>
          </a:bodyPr>
          <a:lstStyle>
            <a:lvl1pPr marL="0" indent="0">
              <a:lnSpc>
                <a:spcPct val="150000"/>
              </a:lnSpc>
              <a:buFont typeface="Arial" panose="020B0604020202020204" pitchFamily="34" charset="0"/>
              <a:buNone/>
              <a:defRPr sz="1200">
                <a:solidFill>
                  <a:schemeClr val="tx2"/>
                </a:solidFill>
              </a:defRPr>
            </a:lvl1pPr>
          </a:lstStyle>
          <a:p>
            <a:pPr lvl="0"/>
            <a:r>
              <a:rPr lang="en-US"/>
              <a:t>Click to add text</a:t>
            </a:r>
          </a:p>
        </p:txBody>
      </p:sp>
    </p:spTree>
    <p:extLst>
      <p:ext uri="{BB962C8B-B14F-4D97-AF65-F5344CB8AC3E}">
        <p14:creationId xmlns:p14="http://schemas.microsoft.com/office/powerpoint/2010/main" val="264273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pic T">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F5EB3F05-D570-4C10-88F4-F6BC15CF1F31}"/>
              </a:ext>
            </a:extLst>
          </p:cNvPr>
          <p:cNvSpPr>
            <a:spLocks noGrp="1"/>
          </p:cNvSpPr>
          <p:nvPr>
            <p:ph type="pic" sz="quarter" idx="13"/>
          </p:nvPr>
        </p:nvSpPr>
        <p:spPr>
          <a:xfrm>
            <a:off x="1" y="-12700"/>
            <a:ext cx="7080595" cy="6870700"/>
          </a:xfrm>
          <a:custGeom>
            <a:avLst/>
            <a:gdLst>
              <a:gd name="connsiteX0" fmla="*/ 0 w 7080595"/>
              <a:gd name="connsiteY0" fmla="*/ 0 h 6870700"/>
              <a:gd name="connsiteX1" fmla="*/ 7080595 w 7080595"/>
              <a:gd name="connsiteY1" fmla="*/ 0 h 6870700"/>
              <a:gd name="connsiteX2" fmla="*/ 7080595 w 7080595"/>
              <a:gd name="connsiteY2" fmla="*/ 1883211 h 6870700"/>
              <a:gd name="connsiteX3" fmla="*/ 4515477 w 7080595"/>
              <a:gd name="connsiteY3" fmla="*/ 1883211 h 6870700"/>
              <a:gd name="connsiteX4" fmla="*/ 4515477 w 7080595"/>
              <a:gd name="connsiteY4" fmla="*/ 6870700 h 6870700"/>
              <a:gd name="connsiteX5" fmla="*/ 2269215 w 7080595"/>
              <a:gd name="connsiteY5" fmla="*/ 6870700 h 6870700"/>
              <a:gd name="connsiteX6" fmla="*/ 2269215 w 7080595"/>
              <a:gd name="connsiteY6" fmla="*/ 1883211 h 6870700"/>
              <a:gd name="connsiteX7" fmla="*/ 0 w 7080595"/>
              <a:gd name="connsiteY7" fmla="*/ 1883211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80595" h="6870700">
                <a:moveTo>
                  <a:pt x="0" y="0"/>
                </a:moveTo>
                <a:lnTo>
                  <a:pt x="7080595" y="0"/>
                </a:lnTo>
                <a:lnTo>
                  <a:pt x="7080595" y="1883211"/>
                </a:lnTo>
                <a:lnTo>
                  <a:pt x="4515477" y="1883211"/>
                </a:lnTo>
                <a:lnTo>
                  <a:pt x="4515477" y="6870700"/>
                </a:lnTo>
                <a:lnTo>
                  <a:pt x="2269215" y="6870700"/>
                </a:lnTo>
                <a:lnTo>
                  <a:pt x="2269215" y="1883211"/>
                </a:lnTo>
                <a:lnTo>
                  <a:pt x="0" y="1883211"/>
                </a:lnTo>
                <a:close/>
              </a:path>
            </a:pathLst>
          </a:custGeom>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241881D0-A955-463B-814E-4977DB443F8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60B6947-085B-4130-82A4-5D464A42F85F}"/>
              </a:ext>
            </a:extLst>
          </p:cNvPr>
          <p:cNvSpPr>
            <a:spLocks noGrp="1"/>
          </p:cNvSpPr>
          <p:nvPr>
            <p:ph type="ftr" sz="quarter" idx="11"/>
          </p:nvPr>
        </p:nvSpPr>
        <p:spPr/>
        <p:txBody>
          <a:bodyPr/>
          <a:lstStyle/>
          <a:p>
            <a:r>
              <a:rPr lang="en-US" dirty="0"/>
              <a:t>Pitch deck</a:t>
            </a:r>
          </a:p>
        </p:txBody>
      </p:sp>
      <p:sp>
        <p:nvSpPr>
          <p:cNvPr id="6" name="Slide Number Placeholder 5">
            <a:extLst>
              <a:ext uri="{FF2B5EF4-FFF2-40B4-BE49-F238E27FC236}">
                <a16:creationId xmlns:a16="http://schemas.microsoft.com/office/drawing/2014/main" id="{ABD21287-635C-42C2-8343-AB4B83FB3B76}"/>
              </a:ext>
            </a:extLst>
          </p:cNvPr>
          <p:cNvSpPr>
            <a:spLocks noGrp="1"/>
          </p:cNvSpPr>
          <p:nvPr>
            <p:ph type="sldNum" sz="quarter" idx="12"/>
          </p:nvPr>
        </p:nvSpPr>
        <p:spPr/>
        <p:txBody>
          <a:bodyPr/>
          <a:lstStyle/>
          <a:p>
            <a:fld id="{9FF96520-E4CE-4EAD-8ABF-1D2297D6B3AA}" type="slidenum">
              <a:rPr lang="en-US" smtClean="0"/>
              <a:t>‹#›</a:t>
            </a:fld>
            <a:endParaRPr lang="en-US" dirty="0"/>
          </a:p>
        </p:txBody>
      </p:sp>
      <p:sp>
        <p:nvSpPr>
          <p:cNvPr id="11" name="Title 1">
            <a:extLst>
              <a:ext uri="{FF2B5EF4-FFF2-40B4-BE49-F238E27FC236}">
                <a16:creationId xmlns:a16="http://schemas.microsoft.com/office/drawing/2014/main" id="{FFEA6F9E-1C21-4644-8E2A-AD5673EEAD8F}"/>
              </a:ext>
            </a:extLst>
          </p:cNvPr>
          <p:cNvSpPr>
            <a:spLocks noGrp="1"/>
          </p:cNvSpPr>
          <p:nvPr>
            <p:ph type="title"/>
          </p:nvPr>
        </p:nvSpPr>
        <p:spPr>
          <a:xfrm>
            <a:off x="7543799" y="2318657"/>
            <a:ext cx="4203247" cy="1440996"/>
          </a:xfrm>
        </p:spPr>
        <p:txBody>
          <a:bodyPr lIns="0" anchor="b">
            <a:noAutofit/>
          </a:bodyPr>
          <a:lstStyle>
            <a:lvl1pPr>
              <a:defRPr sz="2800" cap="all" baseline="0">
                <a:solidFill>
                  <a:schemeClr val="accent1"/>
                </a:solidFill>
              </a:defRPr>
            </a:lvl1pPr>
          </a:lstStyle>
          <a:p>
            <a:r>
              <a:rPr lang="en-US"/>
              <a:t>Click to edit Master title style</a:t>
            </a:r>
          </a:p>
        </p:txBody>
      </p:sp>
      <p:sp>
        <p:nvSpPr>
          <p:cNvPr id="12" name="Content Placeholder 2">
            <a:extLst>
              <a:ext uri="{FF2B5EF4-FFF2-40B4-BE49-F238E27FC236}">
                <a16:creationId xmlns:a16="http://schemas.microsoft.com/office/drawing/2014/main" id="{7C1D1C8A-E829-4284-AB95-2DD0C7BAA4C4}"/>
              </a:ext>
            </a:extLst>
          </p:cNvPr>
          <p:cNvSpPr>
            <a:spLocks noGrp="1"/>
          </p:cNvSpPr>
          <p:nvPr>
            <p:ph idx="1"/>
          </p:nvPr>
        </p:nvSpPr>
        <p:spPr>
          <a:xfrm>
            <a:off x="7543799" y="4147457"/>
            <a:ext cx="4203247" cy="1532165"/>
          </a:xfrm>
        </p:spPr>
        <p:txBody>
          <a:bodyPr lIns="0">
            <a:normAutofit/>
          </a:bodyPr>
          <a:lstStyle>
            <a:lvl1pPr marL="0" indent="0">
              <a:lnSpc>
                <a:spcPct val="150000"/>
              </a:lnSpc>
              <a:buNone/>
              <a:defRPr sz="1200"/>
            </a:lvl1pPr>
          </a:lstStyle>
          <a:p>
            <a:pPr lvl="0"/>
            <a:r>
              <a:rPr lang="en-US"/>
              <a:t>Click to edit Master text styles</a:t>
            </a:r>
          </a:p>
        </p:txBody>
      </p:sp>
      <p:cxnSp>
        <p:nvCxnSpPr>
          <p:cNvPr id="14" name="Straight Connector 13">
            <a:extLst>
              <a:ext uri="{FF2B5EF4-FFF2-40B4-BE49-F238E27FC236}">
                <a16:creationId xmlns:a16="http://schemas.microsoft.com/office/drawing/2014/main" id="{2CC539CF-E024-420D-BFED-5F2212DA8CE3}"/>
              </a:ext>
            </a:extLst>
          </p:cNvPr>
          <p:cNvCxnSpPr>
            <a:cxnSpLocks/>
          </p:cNvCxnSpPr>
          <p:nvPr userDrawn="1"/>
        </p:nvCxnSpPr>
        <p:spPr>
          <a:xfrm>
            <a:off x="-1" y="4376058"/>
            <a:ext cx="7053944"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097385"/>
      </p:ext>
    </p:extLst>
  </p:cSld>
  <p:clrMapOvr>
    <a:masterClrMapping/>
  </p:clrMapOvr>
  <p:extLst>
    <p:ext uri="{DCECCB84-F9BA-43D5-87BE-67443E8EF086}">
      <p15:sldGuideLst xmlns:p15="http://schemas.microsoft.com/office/powerpoint/2012/main">
        <p15:guide id="1" orient="horz" pos="2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A5404BE-7C49-4381-8FC0-95A496CFB491}"/>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p:nvSpPr>
          <p:cNvPr id="35" name="Text Placeholder 8">
            <a:extLst>
              <a:ext uri="{FF2B5EF4-FFF2-40B4-BE49-F238E27FC236}">
                <a16:creationId xmlns:a16="http://schemas.microsoft.com/office/drawing/2014/main" id="{9B922914-E333-400C-A083-27A44BE79C77}"/>
              </a:ext>
            </a:extLst>
          </p:cNvPr>
          <p:cNvSpPr>
            <a:spLocks noGrp="1"/>
          </p:cNvSpPr>
          <p:nvPr>
            <p:ph type="body" sz="quarter" idx="17" hasCustomPrompt="1"/>
          </p:nvPr>
        </p:nvSpPr>
        <p:spPr>
          <a:xfrm>
            <a:off x="3650085" y="4546575"/>
            <a:ext cx="1500624" cy="1681163"/>
          </a:xfrm>
        </p:spPr>
        <p:txBody>
          <a:bodyPr>
            <a:noAutofit/>
          </a:bodyPr>
          <a:lstStyle>
            <a:lvl1pPr marL="0" indent="0">
              <a:buNone/>
              <a:defRPr sz="15500" b="1">
                <a:solidFill>
                  <a:schemeClr val="tx1"/>
                </a:solidFill>
              </a:defRPr>
            </a:lvl1pPr>
          </a:lstStyle>
          <a:p>
            <a:pPr lvl="0"/>
            <a:r>
              <a:rPr lang="en-US"/>
              <a:t>M</a:t>
            </a:r>
          </a:p>
        </p:txBody>
      </p:sp>
      <p:sp>
        <p:nvSpPr>
          <p:cNvPr id="34" name="Text Placeholder 8">
            <a:extLst>
              <a:ext uri="{FF2B5EF4-FFF2-40B4-BE49-F238E27FC236}">
                <a16:creationId xmlns:a16="http://schemas.microsoft.com/office/drawing/2014/main" id="{486A9052-3614-4622-A421-1D20E5B311A1}"/>
              </a:ext>
            </a:extLst>
          </p:cNvPr>
          <p:cNvSpPr>
            <a:spLocks noGrp="1"/>
          </p:cNvSpPr>
          <p:nvPr>
            <p:ph type="body" sz="quarter" idx="16" hasCustomPrompt="1"/>
          </p:nvPr>
        </p:nvSpPr>
        <p:spPr>
          <a:xfrm>
            <a:off x="2377374" y="2750392"/>
            <a:ext cx="1253665" cy="1681163"/>
          </a:xfrm>
        </p:spPr>
        <p:txBody>
          <a:bodyPr>
            <a:noAutofit/>
          </a:bodyPr>
          <a:lstStyle>
            <a:lvl1pPr marL="0" indent="0">
              <a:buNone/>
              <a:defRPr sz="15500" b="1">
                <a:solidFill>
                  <a:schemeClr val="tx1"/>
                </a:solidFill>
              </a:defRPr>
            </a:lvl1pPr>
          </a:lstStyle>
          <a:p>
            <a:pPr lvl="0"/>
            <a:r>
              <a:rPr lang="en-US"/>
              <a:t>E</a:t>
            </a:r>
          </a:p>
        </p:txBody>
      </p:sp>
      <p:sp>
        <p:nvSpPr>
          <p:cNvPr id="9" name="Text Placeholder 8">
            <a:extLst>
              <a:ext uri="{FF2B5EF4-FFF2-40B4-BE49-F238E27FC236}">
                <a16:creationId xmlns:a16="http://schemas.microsoft.com/office/drawing/2014/main" id="{0F3ADE3E-3D48-4C5D-9FE4-2D7A26315868}"/>
              </a:ext>
            </a:extLst>
          </p:cNvPr>
          <p:cNvSpPr>
            <a:spLocks noGrp="1"/>
          </p:cNvSpPr>
          <p:nvPr>
            <p:ph type="body" sz="quarter" idx="14" hasCustomPrompt="1"/>
          </p:nvPr>
        </p:nvSpPr>
        <p:spPr>
          <a:xfrm>
            <a:off x="442380" y="903514"/>
            <a:ext cx="1253665" cy="1681163"/>
          </a:xfrm>
        </p:spPr>
        <p:txBody>
          <a:bodyPr>
            <a:noAutofit/>
          </a:bodyPr>
          <a:lstStyle>
            <a:lvl1pPr marL="0" indent="0">
              <a:buNone/>
              <a:defRPr sz="15500" b="1">
                <a:solidFill>
                  <a:schemeClr val="tx1"/>
                </a:solidFill>
              </a:defRPr>
            </a:lvl1pPr>
          </a:lstStyle>
          <a:p>
            <a:pPr lvl="0"/>
            <a:r>
              <a:rPr lang="en-US"/>
              <a:t>S</a:t>
            </a:r>
          </a:p>
        </p:txBody>
      </p:sp>
      <p:sp>
        <p:nvSpPr>
          <p:cNvPr id="33" name="Text Placeholder 8">
            <a:extLst>
              <a:ext uri="{FF2B5EF4-FFF2-40B4-BE49-F238E27FC236}">
                <a16:creationId xmlns:a16="http://schemas.microsoft.com/office/drawing/2014/main" id="{9B49215A-DBBC-4C0F-A6A8-DFB2D5464357}"/>
              </a:ext>
            </a:extLst>
          </p:cNvPr>
          <p:cNvSpPr>
            <a:spLocks noGrp="1"/>
          </p:cNvSpPr>
          <p:nvPr>
            <p:ph type="body" sz="quarter" idx="15" hasCustomPrompt="1"/>
          </p:nvPr>
        </p:nvSpPr>
        <p:spPr>
          <a:xfrm>
            <a:off x="2377374" y="897072"/>
            <a:ext cx="1253665" cy="1681163"/>
          </a:xfrm>
        </p:spPr>
        <p:txBody>
          <a:bodyPr>
            <a:noAutofit/>
          </a:bodyPr>
          <a:lstStyle>
            <a:lvl1pPr marL="0" indent="0">
              <a:buNone/>
              <a:defRPr sz="15500" b="1">
                <a:solidFill>
                  <a:schemeClr val="tx1"/>
                </a:solidFill>
              </a:defRPr>
            </a:lvl1pPr>
          </a:lstStyle>
          <a:p>
            <a:pPr lvl="0"/>
            <a:r>
              <a:rPr lang="en-US"/>
              <a:t>T</a:t>
            </a:r>
          </a:p>
        </p:txBody>
      </p:sp>
      <p:sp>
        <p:nvSpPr>
          <p:cNvPr id="2" name="Title 1">
            <a:extLst>
              <a:ext uri="{FF2B5EF4-FFF2-40B4-BE49-F238E27FC236}">
                <a16:creationId xmlns:a16="http://schemas.microsoft.com/office/drawing/2014/main" id="{5E8BB770-F6A6-44A3-BCE1-BCCCC1E81064}"/>
              </a:ext>
            </a:extLst>
          </p:cNvPr>
          <p:cNvSpPr>
            <a:spLocks noGrp="1"/>
          </p:cNvSpPr>
          <p:nvPr>
            <p:ph type="title"/>
          </p:nvPr>
        </p:nvSpPr>
        <p:spPr>
          <a:xfrm>
            <a:off x="5606143" y="5201920"/>
            <a:ext cx="5747657" cy="992505"/>
          </a:xfrm>
        </p:spPr>
        <p:txBody>
          <a:bodyPr anchor="ctr">
            <a:normAutofit/>
          </a:bodyPr>
          <a:lstStyle>
            <a:lvl1pPr>
              <a:defRPr sz="4800" cap="all" baseline="0"/>
            </a:lvl1pPr>
          </a:lstStyle>
          <a:p>
            <a:r>
              <a:rPr lang="en-US"/>
              <a:t>Click to edit Master title style</a:t>
            </a:r>
          </a:p>
        </p:txBody>
      </p:sp>
      <p:sp>
        <p:nvSpPr>
          <p:cNvPr id="3" name="Graphic 8">
            <a:extLst>
              <a:ext uri="{FF2B5EF4-FFF2-40B4-BE49-F238E27FC236}">
                <a16:creationId xmlns:a16="http://schemas.microsoft.com/office/drawing/2014/main" id="{A6A04B8C-D941-483E-B669-7436C535CE2E}"/>
              </a:ext>
              <a:ext uri="{C183D7F6-B498-43B3-948B-1728B52AA6E4}">
                <adec:decorative xmlns:adec="http://schemas.microsoft.com/office/drawing/2017/decorative" val="1"/>
              </a:ext>
            </a:extLst>
          </p:cNvPr>
          <p:cNvSpPr/>
          <p:nvPr userDrawn="1"/>
        </p:nvSpPr>
        <p:spPr>
          <a:xfrm>
            <a:off x="3565384" y="1857932"/>
            <a:ext cx="922101" cy="2445893"/>
          </a:xfrm>
          <a:custGeom>
            <a:avLst/>
            <a:gdLst>
              <a:gd name="connsiteX0" fmla="*/ 922101 w 922101"/>
              <a:gd name="connsiteY0" fmla="*/ 2615575 h 2615575"/>
              <a:gd name="connsiteX1" fmla="*/ 922101 w 922101"/>
              <a:gd name="connsiteY1" fmla="*/ 1134894 h 2615575"/>
              <a:gd name="connsiteX2" fmla="*/ 922101 w 922101"/>
              <a:gd name="connsiteY2" fmla="*/ 0 h 2615575"/>
              <a:gd name="connsiteX3" fmla="*/ 0 w 922101"/>
              <a:gd name="connsiteY3" fmla="*/ 0 h 2615575"/>
              <a:gd name="connsiteX0" fmla="*/ 922101 w 922101"/>
              <a:gd name="connsiteY0" fmla="*/ 2332208 h 2332208"/>
              <a:gd name="connsiteX1" fmla="*/ 922101 w 922101"/>
              <a:gd name="connsiteY1" fmla="*/ 1134894 h 2332208"/>
              <a:gd name="connsiteX2" fmla="*/ 922101 w 922101"/>
              <a:gd name="connsiteY2" fmla="*/ 0 h 2332208"/>
              <a:gd name="connsiteX3" fmla="*/ 0 w 922101"/>
              <a:gd name="connsiteY3" fmla="*/ 0 h 2332208"/>
            </a:gdLst>
            <a:ahLst/>
            <a:cxnLst>
              <a:cxn ang="0">
                <a:pos x="connsiteX0" y="connsiteY0"/>
              </a:cxn>
              <a:cxn ang="0">
                <a:pos x="connsiteX1" y="connsiteY1"/>
              </a:cxn>
              <a:cxn ang="0">
                <a:pos x="connsiteX2" y="connsiteY2"/>
              </a:cxn>
              <a:cxn ang="0">
                <a:pos x="connsiteX3" y="connsiteY3"/>
              </a:cxn>
            </a:cxnLst>
            <a:rect l="l" t="t" r="r" b="b"/>
            <a:pathLst>
              <a:path w="922101" h="2332208">
                <a:moveTo>
                  <a:pt x="922101" y="2332208"/>
                </a:moveTo>
                <a:lnTo>
                  <a:pt x="922101" y="1134894"/>
                </a:lnTo>
                <a:lnTo>
                  <a:pt x="922101" y="0"/>
                </a:lnTo>
                <a:lnTo>
                  <a:pt x="0" y="0"/>
                </a:lnTo>
              </a:path>
            </a:pathLst>
          </a:custGeom>
          <a:noFill/>
          <a:ln w="19050" cap="flat">
            <a:solidFill>
              <a:srgbClr val="C3EF0C"/>
            </a:solidFill>
            <a:prstDash val="solid"/>
            <a:miter/>
          </a:ln>
        </p:spPr>
        <p:txBody>
          <a:bodyPr rtlCol="0" anchor="ctr"/>
          <a:lstStyle/>
          <a:p>
            <a:endParaRPr lang="en-US" dirty="0"/>
          </a:p>
        </p:txBody>
      </p:sp>
      <p:sp>
        <p:nvSpPr>
          <p:cNvPr id="7" name="Graphic 8">
            <a:extLst>
              <a:ext uri="{FF2B5EF4-FFF2-40B4-BE49-F238E27FC236}">
                <a16:creationId xmlns:a16="http://schemas.microsoft.com/office/drawing/2014/main" id="{7A6DC6C6-E9EB-405C-A68E-EE8EEBBCA398}"/>
              </a:ext>
              <a:ext uri="{C183D7F6-B498-43B3-948B-1728B52AA6E4}">
                <adec:decorative xmlns:adec="http://schemas.microsoft.com/office/drawing/2017/decorative" val="1"/>
              </a:ext>
            </a:extLst>
          </p:cNvPr>
          <p:cNvSpPr/>
          <p:nvPr userDrawn="1"/>
        </p:nvSpPr>
        <p:spPr>
          <a:xfrm>
            <a:off x="1845311" y="1857400"/>
            <a:ext cx="691575" cy="8866"/>
          </a:xfrm>
          <a:custGeom>
            <a:avLst/>
            <a:gdLst>
              <a:gd name="connsiteX0" fmla="*/ 691576 w 691575"/>
              <a:gd name="connsiteY0" fmla="*/ 0 h 8866"/>
              <a:gd name="connsiteX1" fmla="*/ 0 w 691575"/>
              <a:gd name="connsiteY1" fmla="*/ 0 h 8866"/>
            </a:gdLst>
            <a:ahLst/>
            <a:cxnLst>
              <a:cxn ang="0">
                <a:pos x="connsiteX0" y="connsiteY0"/>
              </a:cxn>
              <a:cxn ang="0">
                <a:pos x="connsiteX1" y="connsiteY1"/>
              </a:cxn>
            </a:cxnLst>
            <a:rect l="l" t="t" r="r" b="b"/>
            <a:pathLst>
              <a:path w="691575" h="8866">
                <a:moveTo>
                  <a:pt x="691576" y="0"/>
                </a:moveTo>
                <a:lnTo>
                  <a:pt x="0" y="0"/>
                </a:lnTo>
              </a:path>
            </a:pathLst>
          </a:custGeom>
          <a:ln w="19050" cap="flat">
            <a:solidFill>
              <a:srgbClr val="C3EF0C"/>
            </a:solidFill>
            <a:prstDash val="solid"/>
            <a:miter/>
          </a:ln>
        </p:spPr>
        <p:txBody>
          <a:bodyPr rtlCol="0" anchor="ctr"/>
          <a:lstStyle/>
          <a:p>
            <a:endParaRPr lang="en-US" dirty="0"/>
          </a:p>
        </p:txBody>
      </p:sp>
      <p:sp>
        <p:nvSpPr>
          <p:cNvPr id="4" name="Graphic 8">
            <a:extLst>
              <a:ext uri="{FF2B5EF4-FFF2-40B4-BE49-F238E27FC236}">
                <a16:creationId xmlns:a16="http://schemas.microsoft.com/office/drawing/2014/main" id="{028B5C16-2909-487D-BE4D-A794F3BA7AE2}"/>
              </a:ext>
              <a:ext uri="{C183D7F6-B498-43B3-948B-1728B52AA6E4}">
                <adec:decorative xmlns:adec="http://schemas.microsoft.com/office/drawing/2017/decorative" val="1"/>
              </a:ext>
            </a:extLst>
          </p:cNvPr>
          <p:cNvSpPr/>
          <p:nvPr userDrawn="1"/>
        </p:nvSpPr>
        <p:spPr>
          <a:xfrm>
            <a:off x="3565384" y="1857931"/>
            <a:ext cx="922101" cy="2573623"/>
          </a:xfrm>
          <a:custGeom>
            <a:avLst/>
            <a:gdLst>
              <a:gd name="connsiteX0" fmla="*/ 922101 w 922101"/>
              <a:gd name="connsiteY0" fmla="*/ 2615575 h 2615575"/>
              <a:gd name="connsiteX1" fmla="*/ 922101 w 922101"/>
              <a:gd name="connsiteY1" fmla="*/ 1134894 h 2615575"/>
              <a:gd name="connsiteX2" fmla="*/ 922101 w 922101"/>
              <a:gd name="connsiteY2" fmla="*/ 0 h 2615575"/>
              <a:gd name="connsiteX3" fmla="*/ 0 w 922101"/>
              <a:gd name="connsiteY3" fmla="*/ 0 h 2615575"/>
              <a:gd name="connsiteX0" fmla="*/ 922101 w 922101"/>
              <a:gd name="connsiteY0" fmla="*/ 2332208 h 2332208"/>
              <a:gd name="connsiteX1" fmla="*/ 922101 w 922101"/>
              <a:gd name="connsiteY1" fmla="*/ 1134894 h 2332208"/>
              <a:gd name="connsiteX2" fmla="*/ 922101 w 922101"/>
              <a:gd name="connsiteY2" fmla="*/ 0 h 2332208"/>
              <a:gd name="connsiteX3" fmla="*/ 0 w 922101"/>
              <a:gd name="connsiteY3" fmla="*/ 0 h 2332208"/>
            </a:gdLst>
            <a:ahLst/>
            <a:cxnLst>
              <a:cxn ang="0">
                <a:pos x="connsiteX0" y="connsiteY0"/>
              </a:cxn>
              <a:cxn ang="0">
                <a:pos x="connsiteX1" y="connsiteY1"/>
              </a:cxn>
              <a:cxn ang="0">
                <a:pos x="connsiteX2" y="connsiteY2"/>
              </a:cxn>
              <a:cxn ang="0">
                <a:pos x="connsiteX3" y="connsiteY3"/>
              </a:cxn>
            </a:cxnLst>
            <a:rect l="l" t="t" r="r" b="b"/>
            <a:pathLst>
              <a:path w="922101" h="2332208">
                <a:moveTo>
                  <a:pt x="922101" y="2332208"/>
                </a:moveTo>
                <a:lnTo>
                  <a:pt x="922101" y="1134894"/>
                </a:lnTo>
                <a:lnTo>
                  <a:pt x="922101" y="0"/>
                </a:lnTo>
                <a:lnTo>
                  <a:pt x="0" y="0"/>
                </a:lnTo>
              </a:path>
            </a:pathLst>
          </a:custGeom>
          <a:noFill/>
          <a:ln w="19050" cap="flat">
            <a:solidFill>
              <a:srgbClr val="C3EF0C"/>
            </a:solidFill>
            <a:prstDash val="solid"/>
            <a:miter/>
          </a:ln>
        </p:spPr>
        <p:txBody>
          <a:bodyPr rtlCol="0" anchor="ctr"/>
          <a:lstStyle/>
          <a:p>
            <a:endParaRPr lang="en-US" dirty="0"/>
          </a:p>
        </p:txBody>
      </p:sp>
    </p:spTree>
    <p:extLst>
      <p:ext uri="{BB962C8B-B14F-4D97-AF65-F5344CB8AC3E}">
        <p14:creationId xmlns:p14="http://schemas.microsoft.com/office/powerpoint/2010/main" val="754416344"/>
      </p:ext>
    </p:extLst>
  </p:cSld>
  <p:clrMapOvr>
    <a:masterClrMapping/>
  </p:clrMapOvr>
  <p:extLst>
    <p:ext uri="{DCECCB84-F9BA-43D5-87BE-67443E8EF086}">
      <p15:sldGuideLst xmlns:p15="http://schemas.microsoft.com/office/powerpoint/2012/main">
        <p15:guide id="1" orient="horz" pos="720" userDrawn="1">
          <p15:clr>
            <a:srgbClr val="FBAE40"/>
          </p15:clr>
        </p15:guide>
        <p15:guide id="2" orient="horz" pos="1584" userDrawn="1">
          <p15:clr>
            <a:srgbClr val="FBAE40"/>
          </p15:clr>
        </p15:guide>
        <p15:guide id="3" orient="horz" pos="271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icons,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034142" y="3971432"/>
            <a:ext cx="2941600" cy="360000"/>
          </a:xfrm>
        </p:spPr>
        <p:txBody>
          <a:bodyP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034142" y="4605832"/>
            <a:ext cx="2941600" cy="1141882"/>
          </a:xfrm>
        </p:spPr>
        <p:txBody>
          <a:bodyPr>
            <a:normAutofit/>
          </a:bodyPr>
          <a:lstStyle>
            <a:lvl1pPr marL="0" indent="0" algn="l">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18" name="Picture Placeholder 15">
            <a:extLst>
              <a:ext uri="{FF2B5EF4-FFF2-40B4-BE49-F238E27FC236}">
                <a16:creationId xmlns:a16="http://schemas.microsoft.com/office/drawing/2014/main" id="{43CBE128-6D8D-4605-B225-5A34FFB1F25B}"/>
              </a:ext>
            </a:extLst>
          </p:cNvPr>
          <p:cNvSpPr>
            <a:spLocks noGrp="1"/>
          </p:cNvSpPr>
          <p:nvPr>
            <p:ph type="pic" sz="quarter" idx="42"/>
          </p:nvPr>
        </p:nvSpPr>
        <p:spPr>
          <a:xfrm>
            <a:off x="1034142" y="3048000"/>
            <a:ext cx="769486" cy="769486"/>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7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5" name="Title 1">
            <a:extLst>
              <a:ext uri="{FF2B5EF4-FFF2-40B4-BE49-F238E27FC236}">
                <a16:creationId xmlns:a16="http://schemas.microsoft.com/office/drawing/2014/main" id="{4AA3FE14-6E13-47C9-A512-83A96F3DD002}"/>
              </a:ext>
            </a:extLst>
          </p:cNvPr>
          <p:cNvSpPr>
            <a:spLocks noGrp="1"/>
          </p:cNvSpPr>
          <p:nvPr>
            <p:ph type="title"/>
          </p:nvPr>
        </p:nvSpPr>
        <p:spPr>
          <a:xfrm>
            <a:off x="1034142" y="1110286"/>
            <a:ext cx="10515600" cy="924808"/>
          </a:xfrm>
        </p:spPr>
        <p:txBody>
          <a:bodyPr lIns="0">
            <a:normAutofit/>
          </a:bodyPr>
          <a:lstStyle>
            <a:lvl1pPr>
              <a:defRPr lang="en-US" sz="2800" kern="1200" cap="all" baseline="0" dirty="0">
                <a:solidFill>
                  <a:schemeClr val="accent1"/>
                </a:solidFill>
                <a:latin typeface="+mj-lt"/>
                <a:ea typeface="+mj-ea"/>
                <a:cs typeface="+mj-cs"/>
              </a:defRPr>
            </a:lvl1pPr>
          </a:lstStyle>
          <a:p>
            <a:r>
              <a:rPr lang="en-US"/>
              <a:t>Click to edit Master title style</a:t>
            </a:r>
          </a:p>
        </p:txBody>
      </p:sp>
      <p:cxnSp>
        <p:nvCxnSpPr>
          <p:cNvPr id="16" name="Straight Connector 15">
            <a:extLst>
              <a:ext uri="{FF2B5EF4-FFF2-40B4-BE49-F238E27FC236}">
                <a16:creationId xmlns:a16="http://schemas.microsoft.com/office/drawing/2014/main" id="{2D83A9ED-5F19-4646-ADCE-C829C97154DC}"/>
              </a:ext>
            </a:extLst>
          </p:cNvPr>
          <p:cNvCxnSpPr>
            <a:cxnSpLocks/>
          </p:cNvCxnSpPr>
          <p:nvPr userDrawn="1"/>
        </p:nvCxnSpPr>
        <p:spPr>
          <a:xfrm>
            <a:off x="1121228" y="0"/>
            <a:ext cx="0" cy="111028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8">
            <a:extLst>
              <a:ext uri="{FF2B5EF4-FFF2-40B4-BE49-F238E27FC236}">
                <a16:creationId xmlns:a16="http://schemas.microsoft.com/office/drawing/2014/main" id="{6187F4BE-3AD3-4857-B0A9-A9285E52D819}"/>
              </a:ext>
            </a:extLst>
          </p:cNvPr>
          <p:cNvSpPr>
            <a:spLocks noGrp="1"/>
          </p:cNvSpPr>
          <p:nvPr>
            <p:ph type="body" sz="quarter" idx="43" hasCustomPrompt="1"/>
          </p:nvPr>
        </p:nvSpPr>
        <p:spPr>
          <a:xfrm>
            <a:off x="4706975" y="3971432"/>
            <a:ext cx="2941600" cy="360000"/>
          </a:xfrm>
        </p:spPr>
        <p:txBody>
          <a:bodyP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21" name="Text Placeholder 10">
            <a:extLst>
              <a:ext uri="{FF2B5EF4-FFF2-40B4-BE49-F238E27FC236}">
                <a16:creationId xmlns:a16="http://schemas.microsoft.com/office/drawing/2014/main" id="{5F81158B-DA52-484D-8105-92B77E4DC466}"/>
              </a:ext>
            </a:extLst>
          </p:cNvPr>
          <p:cNvSpPr>
            <a:spLocks noGrp="1"/>
          </p:cNvSpPr>
          <p:nvPr>
            <p:ph type="body" sz="quarter" idx="44" hasCustomPrompt="1"/>
          </p:nvPr>
        </p:nvSpPr>
        <p:spPr>
          <a:xfrm>
            <a:off x="4706975" y="4605832"/>
            <a:ext cx="2941600" cy="1141882"/>
          </a:xfrm>
        </p:spPr>
        <p:txBody>
          <a:bodyPr>
            <a:normAutofit/>
          </a:bodyPr>
          <a:lstStyle>
            <a:lvl1pPr marL="0" indent="0" algn="l">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22" name="Picture Placeholder 15">
            <a:extLst>
              <a:ext uri="{FF2B5EF4-FFF2-40B4-BE49-F238E27FC236}">
                <a16:creationId xmlns:a16="http://schemas.microsoft.com/office/drawing/2014/main" id="{51CF84FA-944B-434D-A8DD-F5D8A6BD7F12}"/>
              </a:ext>
            </a:extLst>
          </p:cNvPr>
          <p:cNvSpPr>
            <a:spLocks noGrp="1"/>
          </p:cNvSpPr>
          <p:nvPr>
            <p:ph type="pic" sz="quarter" idx="45"/>
          </p:nvPr>
        </p:nvSpPr>
        <p:spPr>
          <a:xfrm>
            <a:off x="4706975" y="3048000"/>
            <a:ext cx="769486" cy="769486"/>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7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23" name="Text Placeholder 8">
            <a:extLst>
              <a:ext uri="{FF2B5EF4-FFF2-40B4-BE49-F238E27FC236}">
                <a16:creationId xmlns:a16="http://schemas.microsoft.com/office/drawing/2014/main" id="{9AFDDE4E-007E-431B-937C-1B26959515F6}"/>
              </a:ext>
            </a:extLst>
          </p:cNvPr>
          <p:cNvSpPr>
            <a:spLocks noGrp="1"/>
          </p:cNvSpPr>
          <p:nvPr>
            <p:ph type="body" sz="quarter" idx="46" hasCustomPrompt="1"/>
          </p:nvPr>
        </p:nvSpPr>
        <p:spPr>
          <a:xfrm>
            <a:off x="8412200" y="3971432"/>
            <a:ext cx="2941600" cy="360000"/>
          </a:xfrm>
        </p:spPr>
        <p:txBody>
          <a:bodyPr/>
          <a:lstStyle>
            <a:lvl1pPr marL="0" indent="0" algn="l">
              <a:buFont typeface="Arial" panose="020B0604020202020204" pitchFamily="34" charset="0"/>
              <a:buNone/>
              <a:defRPr lang="en-US" sz="1800" kern="1200" cap="all" baseline="0" dirty="0">
                <a:solidFill>
                  <a:schemeClr val="accent1"/>
                </a:solidFill>
                <a:latin typeface="+mj-lt"/>
                <a:ea typeface="+mj-ea"/>
                <a:cs typeface="+mj-cs"/>
              </a:defRPr>
            </a:lvl1pPr>
          </a:lstStyle>
          <a:p>
            <a:pPr lvl="0"/>
            <a:r>
              <a:rPr lang="en-US"/>
              <a:t>Bullet 1</a:t>
            </a:r>
            <a:endParaRPr lang="en-ZA"/>
          </a:p>
        </p:txBody>
      </p:sp>
      <p:sp>
        <p:nvSpPr>
          <p:cNvPr id="24" name="Text Placeholder 10">
            <a:extLst>
              <a:ext uri="{FF2B5EF4-FFF2-40B4-BE49-F238E27FC236}">
                <a16:creationId xmlns:a16="http://schemas.microsoft.com/office/drawing/2014/main" id="{3B096111-A95B-402E-B431-43D852C9E2AD}"/>
              </a:ext>
            </a:extLst>
          </p:cNvPr>
          <p:cNvSpPr>
            <a:spLocks noGrp="1"/>
          </p:cNvSpPr>
          <p:nvPr>
            <p:ph type="body" sz="quarter" idx="47" hasCustomPrompt="1"/>
          </p:nvPr>
        </p:nvSpPr>
        <p:spPr>
          <a:xfrm>
            <a:off x="8412200" y="4605832"/>
            <a:ext cx="2941600" cy="1141882"/>
          </a:xfrm>
        </p:spPr>
        <p:txBody>
          <a:bodyPr>
            <a:normAutofit/>
          </a:bodyPr>
          <a:lstStyle>
            <a:lvl1pPr marL="0" indent="0" algn="l">
              <a:lnSpc>
                <a:spcPct val="150000"/>
              </a:lnSpc>
              <a:buNone/>
              <a:defRPr sz="1200">
                <a:solidFill>
                  <a:schemeClr val="tx1">
                    <a:lumMod val="75000"/>
                    <a:lumOff val="25000"/>
                  </a:schemeClr>
                </a:solidFill>
              </a:defRPr>
            </a:lvl1pPr>
          </a:lstStyle>
          <a:p>
            <a:pPr lvl="0"/>
            <a:r>
              <a:rPr lang="en-US"/>
              <a:t>Bullet Description</a:t>
            </a:r>
            <a:endParaRPr lang="en-ZA"/>
          </a:p>
        </p:txBody>
      </p:sp>
      <p:sp>
        <p:nvSpPr>
          <p:cNvPr id="25" name="Picture Placeholder 15">
            <a:extLst>
              <a:ext uri="{FF2B5EF4-FFF2-40B4-BE49-F238E27FC236}">
                <a16:creationId xmlns:a16="http://schemas.microsoft.com/office/drawing/2014/main" id="{F07B788A-B491-4062-8710-AC0B5654D443}"/>
              </a:ext>
            </a:extLst>
          </p:cNvPr>
          <p:cNvSpPr>
            <a:spLocks noGrp="1"/>
          </p:cNvSpPr>
          <p:nvPr>
            <p:ph type="pic" sz="quarter" idx="48"/>
          </p:nvPr>
        </p:nvSpPr>
        <p:spPr>
          <a:xfrm>
            <a:off x="8412200" y="3048000"/>
            <a:ext cx="769486" cy="769486"/>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7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9" name="Date Placeholder 2">
            <a:extLst>
              <a:ext uri="{FF2B5EF4-FFF2-40B4-BE49-F238E27FC236}">
                <a16:creationId xmlns:a16="http://schemas.microsoft.com/office/drawing/2014/main" id="{D798BE23-D422-4EB1-A64B-247490908929}"/>
              </a:ext>
            </a:extLst>
          </p:cNvPr>
          <p:cNvSpPr>
            <a:spLocks noGrp="1"/>
          </p:cNvSpPr>
          <p:nvPr>
            <p:ph type="dt" sz="half" idx="20"/>
          </p:nvPr>
        </p:nvSpPr>
        <p:spPr>
          <a:xfrm>
            <a:off x="838200" y="6356350"/>
            <a:ext cx="2743200" cy="365125"/>
          </a:xfrm>
        </p:spPr>
        <p:txBody>
          <a:bodyPr/>
          <a:lstStyle/>
          <a:p>
            <a:endParaRPr lang="en-US" dirty="0"/>
          </a:p>
        </p:txBody>
      </p:sp>
      <p:sp>
        <p:nvSpPr>
          <p:cNvPr id="20" name="Footer Placeholder 3">
            <a:extLst>
              <a:ext uri="{FF2B5EF4-FFF2-40B4-BE49-F238E27FC236}">
                <a16:creationId xmlns:a16="http://schemas.microsoft.com/office/drawing/2014/main" id="{4BF2994C-9A98-4FB0-B040-0D7D4EE7DBBB}"/>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26" name="Slide Number Placeholder 4">
            <a:extLst>
              <a:ext uri="{FF2B5EF4-FFF2-40B4-BE49-F238E27FC236}">
                <a16:creationId xmlns:a16="http://schemas.microsoft.com/office/drawing/2014/main" id="{96B5941B-782C-4ACF-AF36-8E21DA11A22E}"/>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54762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77FA4A-CE52-4DA0-8842-74FE37E2E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1BCD1D-6E4A-43CA-A3D4-B104CE27D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1BDA0-5B55-4A85-ACBF-31F8F3EB2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bg1">
                    <a:lumMod val="50000"/>
                    <a:lumOff val="50000"/>
                  </a:schemeClr>
                </a:solidFill>
              </a:defRPr>
            </a:lvl1pPr>
          </a:lstStyle>
          <a:p>
            <a:r>
              <a:rPr lang="en-US" dirty="0"/>
              <a:t>7/1/20XX</a:t>
            </a:r>
          </a:p>
        </p:txBody>
      </p:sp>
      <p:sp>
        <p:nvSpPr>
          <p:cNvPr id="5" name="Footer Placeholder 4">
            <a:extLst>
              <a:ext uri="{FF2B5EF4-FFF2-40B4-BE49-F238E27FC236}">
                <a16:creationId xmlns:a16="http://schemas.microsoft.com/office/drawing/2014/main" id="{3F7AA55C-7321-4214-9297-F53B7B9E5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bg1">
                    <a:lumMod val="50000"/>
                    <a:lumOff val="5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5E330C71-8F7D-4855-A35C-46C83B4BF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bg1">
                    <a:lumMod val="50000"/>
                    <a:lumOff val="50000"/>
                  </a:schemeClr>
                </a:solidFill>
              </a:defRPr>
            </a:lvl1pPr>
          </a:lstStyle>
          <a:p>
            <a:fld id="{9FF96520-E4CE-4EAD-8ABF-1D2297D6B3AA}" type="slidenum">
              <a:rPr lang="en-US" smtClean="0"/>
              <a:pPr/>
              <a:t>‹#›</a:t>
            </a:fld>
            <a:endParaRPr lang="en-US" dirty="0"/>
          </a:p>
        </p:txBody>
      </p:sp>
    </p:spTree>
    <p:extLst>
      <p:ext uri="{BB962C8B-B14F-4D97-AF65-F5344CB8AC3E}">
        <p14:creationId xmlns:p14="http://schemas.microsoft.com/office/powerpoint/2010/main" val="2446666589"/>
      </p:ext>
    </p:extLst>
  </p:cSld>
  <p:clrMap bg1="dk1" tx1="lt1" bg2="dk2" tx2="lt2" accent1="accent1" accent2="accent2" accent3="accent3" accent4="accent4" accent5="accent5" accent6="accent6" hlink="hlink" folHlink="folHlink"/>
  <p:sldLayoutIdLst>
    <p:sldLayoutId id="2147483649" r:id="rId1"/>
    <p:sldLayoutId id="2147483666" r:id="rId2"/>
    <p:sldLayoutId id="2147483678" r:id="rId3"/>
    <p:sldLayoutId id="2147483667" r:id="rId4"/>
    <p:sldLayoutId id="2147483668" r:id="rId5"/>
    <p:sldLayoutId id="2147483669" r:id="rId6"/>
    <p:sldLayoutId id="2147483670" r:id="rId7"/>
    <p:sldLayoutId id="2147483651" r:id="rId8"/>
    <p:sldLayoutId id="2147483661" r:id="rId9"/>
    <p:sldLayoutId id="2147483671" r:id="rId10"/>
    <p:sldLayoutId id="2147483663" r:id="rId11"/>
    <p:sldLayoutId id="2147483679" r:id="rId12"/>
    <p:sldLayoutId id="2147483677" r:id="rId13"/>
    <p:sldLayoutId id="2147483664" r:id="rId14"/>
    <p:sldLayoutId id="2147483672" r:id="rId15"/>
    <p:sldLayoutId id="2147483652" r:id="rId16"/>
    <p:sldLayoutId id="2147483653" r:id="rId17"/>
    <p:sldLayoutId id="2147483665" r:id="rId18"/>
    <p:sldLayoutId id="2147483650" r:id="rId19"/>
    <p:sldLayoutId id="2147483654" r:id="rId20"/>
    <p:sldLayoutId id="2147483674" r:id="rId21"/>
    <p:sldLayoutId id="2147483676" r:id="rId22"/>
    <p:sldLayoutId id="2147483673" r:id="rId23"/>
    <p:sldLayoutId id="2147483675" r:id="rId2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0.xml"/><Relationship Id="rId5" Type="http://schemas.openxmlformats.org/officeDocument/2006/relationships/image" Target="../media/image16.jpeg"/><Relationship Id="rId4" Type="http://schemas.openxmlformats.org/officeDocument/2006/relationships/image" Target="../media/image15.jpeg"/></Relationships>
</file>

<file path=ppt/slides/_rels/slide2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2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9"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2.xml"/><Relationship Id="rId5" Type="http://schemas.openxmlformats.org/officeDocument/2006/relationships/chart" Target="../charts/chart5.xml"/><Relationship Id="rId4" Type="http://schemas.openxmlformats.org/officeDocument/2006/relationships/chart" Target="../charts/char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new"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A2D5ABC8-73C6-4DB8-B474-F46298EA249A}"/>
              </a:ext>
            </a:extLst>
          </p:cNvPr>
          <p:cNvSpPr>
            <a:spLocks noGrp="1"/>
          </p:cNvSpPr>
          <p:nvPr>
            <p:ph type="body" sz="quarter" idx="17"/>
          </p:nvPr>
        </p:nvSpPr>
        <p:spPr>
          <a:xfrm>
            <a:off x="2284355" y="4201621"/>
            <a:ext cx="9775837" cy="1681163"/>
          </a:xfrm>
        </p:spPr>
        <p:txBody>
          <a:bodyPr/>
          <a:lstStyle/>
          <a:p>
            <a:r>
              <a:rPr lang="en-US" dirty="0"/>
              <a:t>Course</a:t>
            </a:r>
          </a:p>
        </p:txBody>
      </p:sp>
      <p:sp>
        <p:nvSpPr>
          <p:cNvPr id="18" name="Text Placeholder 17">
            <a:extLst>
              <a:ext uri="{FF2B5EF4-FFF2-40B4-BE49-F238E27FC236}">
                <a16:creationId xmlns:a16="http://schemas.microsoft.com/office/drawing/2014/main" id="{20C49F68-0122-45AF-8FB2-4A73D67BEF49}"/>
              </a:ext>
            </a:extLst>
          </p:cNvPr>
          <p:cNvSpPr>
            <a:spLocks noGrp="1"/>
          </p:cNvSpPr>
          <p:nvPr>
            <p:ph type="body" sz="quarter" idx="15"/>
          </p:nvPr>
        </p:nvSpPr>
        <p:spPr>
          <a:xfrm>
            <a:off x="3440171" y="1414729"/>
            <a:ext cx="8620021" cy="1681163"/>
          </a:xfrm>
        </p:spPr>
        <p:txBody>
          <a:bodyPr/>
          <a:lstStyle/>
          <a:p>
            <a:r>
              <a:rPr lang="en-US" dirty="0"/>
              <a:t>To</a:t>
            </a:r>
          </a:p>
        </p:txBody>
      </p:sp>
      <p:sp>
        <p:nvSpPr>
          <p:cNvPr id="17" name="Text Placeholder 16">
            <a:extLst>
              <a:ext uri="{FF2B5EF4-FFF2-40B4-BE49-F238E27FC236}">
                <a16:creationId xmlns:a16="http://schemas.microsoft.com/office/drawing/2014/main" id="{B0FFBF6C-2281-4A59-8BF0-A256739C023B}"/>
              </a:ext>
            </a:extLst>
          </p:cNvPr>
          <p:cNvSpPr>
            <a:spLocks noGrp="1"/>
          </p:cNvSpPr>
          <p:nvPr>
            <p:ph type="body" sz="quarter" idx="14"/>
          </p:nvPr>
        </p:nvSpPr>
        <p:spPr>
          <a:xfrm>
            <a:off x="1903189" y="71740"/>
            <a:ext cx="10157006" cy="1681163"/>
          </a:xfrm>
        </p:spPr>
        <p:txBody>
          <a:bodyPr/>
          <a:lstStyle/>
          <a:p>
            <a:r>
              <a:rPr lang="en-US" dirty="0"/>
              <a:t>A Start</a:t>
            </a:r>
          </a:p>
        </p:txBody>
      </p:sp>
      <p:sp>
        <p:nvSpPr>
          <p:cNvPr id="19" name="Text Placeholder 18">
            <a:extLst>
              <a:ext uri="{FF2B5EF4-FFF2-40B4-BE49-F238E27FC236}">
                <a16:creationId xmlns:a16="http://schemas.microsoft.com/office/drawing/2014/main" id="{5C600DDB-51C1-4E0E-8FC1-10C888E4E7C3}"/>
              </a:ext>
            </a:extLst>
          </p:cNvPr>
          <p:cNvSpPr>
            <a:spLocks noGrp="1"/>
          </p:cNvSpPr>
          <p:nvPr>
            <p:ph type="body" sz="quarter" idx="16"/>
          </p:nvPr>
        </p:nvSpPr>
        <p:spPr>
          <a:xfrm>
            <a:off x="629693" y="2858632"/>
            <a:ext cx="11430499" cy="1681163"/>
          </a:xfrm>
        </p:spPr>
        <p:txBody>
          <a:bodyPr/>
          <a:lstStyle/>
          <a:p>
            <a:r>
              <a:rPr lang="en-US" dirty="0"/>
              <a:t>Finish</a:t>
            </a:r>
          </a:p>
        </p:txBody>
      </p:sp>
      <p:sp>
        <p:nvSpPr>
          <p:cNvPr id="32" name="Subtitle 31">
            <a:extLst>
              <a:ext uri="{FF2B5EF4-FFF2-40B4-BE49-F238E27FC236}">
                <a16:creationId xmlns:a16="http://schemas.microsoft.com/office/drawing/2014/main" id="{F69B5076-6A18-4AD8-A2C2-DB967CF6EE50}"/>
              </a:ext>
            </a:extLst>
          </p:cNvPr>
          <p:cNvSpPr>
            <a:spLocks noGrp="1"/>
          </p:cNvSpPr>
          <p:nvPr>
            <p:ph type="subTitle" idx="1"/>
          </p:nvPr>
        </p:nvSpPr>
        <p:spPr>
          <a:xfrm>
            <a:off x="9766078" y="6104166"/>
            <a:ext cx="2294115" cy="682094"/>
          </a:xfrm>
        </p:spPr>
        <p:txBody>
          <a:bodyPr/>
          <a:lstStyle/>
          <a:p>
            <a:r>
              <a:rPr lang="en-US" dirty="0"/>
              <a:t>DANILO II VEROY</a:t>
            </a:r>
          </a:p>
        </p:txBody>
      </p:sp>
      <p:cxnSp>
        <p:nvCxnSpPr>
          <p:cNvPr id="34" name="Straight Connector 33">
            <a:extLst>
              <a:ext uri="{FF2B5EF4-FFF2-40B4-BE49-F238E27FC236}">
                <a16:creationId xmlns:a16="http://schemas.microsoft.com/office/drawing/2014/main" id="{BC4BB374-4C53-4405-B3D6-928C68A871C7}"/>
              </a:ext>
              <a:ext uri="{C183D7F6-B498-43B3-948B-1728B52AA6E4}">
                <adec:decorative xmlns:adec="http://schemas.microsoft.com/office/drawing/2017/decorative" val="1"/>
              </a:ext>
            </a:extLst>
          </p:cNvPr>
          <p:cNvCxnSpPr>
            <a:cxnSpLocks/>
          </p:cNvCxnSpPr>
          <p:nvPr/>
        </p:nvCxnSpPr>
        <p:spPr>
          <a:xfrm>
            <a:off x="2553304" y="1894680"/>
            <a:ext cx="0" cy="15343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DDB411-0E13-3741-911B-CFCB74C5BAB0}"/>
              </a:ext>
              <a:ext uri="{C183D7F6-B498-43B3-948B-1728B52AA6E4}">
                <adec:decorative xmlns:adec="http://schemas.microsoft.com/office/drawing/2017/decorative" val="1"/>
              </a:ext>
            </a:extLst>
          </p:cNvPr>
          <p:cNvCxnSpPr>
            <a:cxnSpLocks/>
          </p:cNvCxnSpPr>
          <p:nvPr/>
        </p:nvCxnSpPr>
        <p:spPr>
          <a:xfrm flipH="1">
            <a:off x="3853385" y="6103865"/>
            <a:ext cx="33188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63235FDF-ED4B-4E8A-B88E-E008BD851609}"/>
              </a:ext>
            </a:extLst>
          </p:cNvPr>
          <p:cNvSpPr>
            <a:spLocks noGrp="1"/>
          </p:cNvSpPr>
          <p:nvPr>
            <p:ph type="pic" sz="quarter" idx="13"/>
          </p:nvPr>
        </p:nvSpPr>
        <p:spPr/>
      </p:sp>
    </p:spTree>
    <p:extLst>
      <p:ext uri="{BB962C8B-B14F-4D97-AF65-F5344CB8AC3E}">
        <p14:creationId xmlns:p14="http://schemas.microsoft.com/office/powerpoint/2010/main" val="50631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034142" y="1110286"/>
            <a:ext cx="10515600" cy="924808"/>
          </a:xfrm>
        </p:spPr>
        <p:txBody>
          <a:bodyPr/>
          <a:lstStyle/>
          <a:p>
            <a:r>
              <a:rPr lang="en-ZA" dirty="0"/>
              <a:t>Creating a </a:t>
            </a:r>
            <a:r>
              <a:rPr lang="en-ZA" dirty="0" err="1"/>
              <a:t>WeBAPI</a:t>
            </a:r>
            <a:r>
              <a:rPr lang="en-ZA" dirty="0"/>
              <a:t> with authentication</a:t>
            </a:r>
          </a:p>
        </p:txBody>
      </p:sp>
      <p:sp>
        <p:nvSpPr>
          <p:cNvPr id="11" name="Date Placeholder 10">
            <a:extLst>
              <a:ext uri="{FF2B5EF4-FFF2-40B4-BE49-F238E27FC236}">
                <a16:creationId xmlns:a16="http://schemas.microsoft.com/office/drawing/2014/main" id="{B4C05DEF-58BE-478D-BC6C-655338652023}"/>
              </a:ext>
            </a:extLst>
          </p:cNvPr>
          <p:cNvSpPr>
            <a:spLocks noGrp="1"/>
          </p:cNvSpPr>
          <p:nvPr>
            <p:ph type="dt" sz="half" idx="20"/>
          </p:nvPr>
        </p:nvSpPr>
        <p:spPr>
          <a:xfrm>
            <a:off x="838200" y="6356350"/>
            <a:ext cx="2743200" cy="365125"/>
          </a:xfrm>
        </p:spPr>
        <p:txBody>
          <a:bodyPr/>
          <a:lstStyle/>
          <a:p>
            <a:r>
              <a:rPr lang="en-US" dirty="0"/>
              <a:t>10/09/2021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10</a:t>
            </a:fld>
            <a:endParaRPr lang="en-ZA" dirty="0"/>
          </a:p>
        </p:txBody>
      </p:sp>
      <p:pic>
        <p:nvPicPr>
          <p:cNvPr id="1026" name="Picture 2" descr="See the source image">
            <a:extLst>
              <a:ext uri="{FF2B5EF4-FFF2-40B4-BE49-F238E27FC236}">
                <a16:creationId xmlns:a16="http://schemas.microsoft.com/office/drawing/2014/main" id="{5BB0358F-D796-45B3-8BCF-1364D87E5B32}"/>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95800" y="2628900"/>
            <a:ext cx="32004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02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034142" y="1110286"/>
            <a:ext cx="10515600" cy="924808"/>
          </a:xfrm>
        </p:spPr>
        <p:txBody>
          <a:bodyPr/>
          <a:lstStyle/>
          <a:p>
            <a:r>
              <a:rPr lang="en-ZA" dirty="0"/>
              <a:t>Configuring swagger in </a:t>
            </a:r>
            <a:r>
              <a:rPr lang="en-ZA" dirty="0" err="1"/>
              <a:t>webapi</a:t>
            </a:r>
            <a:endParaRPr lang="en-ZA" dirty="0"/>
          </a:p>
        </p:txBody>
      </p:sp>
      <p:sp>
        <p:nvSpPr>
          <p:cNvPr id="11" name="Date Placeholder 10">
            <a:extLst>
              <a:ext uri="{FF2B5EF4-FFF2-40B4-BE49-F238E27FC236}">
                <a16:creationId xmlns:a16="http://schemas.microsoft.com/office/drawing/2014/main" id="{B4C05DEF-58BE-478D-BC6C-655338652023}"/>
              </a:ext>
            </a:extLst>
          </p:cNvPr>
          <p:cNvSpPr>
            <a:spLocks noGrp="1"/>
          </p:cNvSpPr>
          <p:nvPr>
            <p:ph type="dt" sz="half" idx="20"/>
          </p:nvPr>
        </p:nvSpPr>
        <p:spPr>
          <a:xfrm>
            <a:off x="838200" y="6356350"/>
            <a:ext cx="2743200" cy="365125"/>
          </a:xfrm>
        </p:spPr>
        <p:txBody>
          <a:bodyPr/>
          <a:lstStyle/>
          <a:p>
            <a:r>
              <a:rPr lang="en-US" dirty="0"/>
              <a:t>10/09/2021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11</a:t>
            </a:fld>
            <a:endParaRPr lang="en-ZA" dirty="0"/>
          </a:p>
        </p:txBody>
      </p:sp>
      <p:pic>
        <p:nvPicPr>
          <p:cNvPr id="2052" name="Picture 4" descr="See the source image">
            <a:extLst>
              <a:ext uri="{FF2B5EF4-FFF2-40B4-BE49-F238E27FC236}">
                <a16:creationId xmlns:a16="http://schemas.microsoft.com/office/drawing/2014/main" id="{7694597F-7B95-450D-AEC5-698EDBF5C4DE}"/>
              </a:ext>
            </a:extLst>
          </p:cNvPr>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r="16284" b="-862"/>
          <a:stretch/>
        </p:blipFill>
        <p:spPr bwMode="auto">
          <a:xfrm>
            <a:off x="4357687" y="2871787"/>
            <a:ext cx="3476625" cy="11144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6AD156B-0ABA-443A-BBF4-512C4695B7BF}"/>
              </a:ext>
            </a:extLst>
          </p:cNvPr>
          <p:cNvSpPr/>
          <p:nvPr/>
        </p:nvSpPr>
        <p:spPr>
          <a:xfrm>
            <a:off x="5429250" y="3709907"/>
            <a:ext cx="2514600" cy="276305"/>
          </a:xfrm>
          <a:prstGeom prst="rect">
            <a:avLst/>
          </a:prstGeom>
          <a:solidFill>
            <a:srgbClr val="1E1E1E"/>
          </a:solidFill>
          <a:ln>
            <a:solidFill>
              <a:srgbClr val="1E1E1E"/>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2159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034142" y="1110286"/>
            <a:ext cx="10515600" cy="924808"/>
          </a:xfrm>
        </p:spPr>
        <p:txBody>
          <a:bodyPr/>
          <a:lstStyle/>
          <a:p>
            <a:r>
              <a:rPr lang="en-ZA" dirty="0"/>
              <a:t>SQL Database Project</a:t>
            </a:r>
          </a:p>
        </p:txBody>
      </p:sp>
      <p:sp>
        <p:nvSpPr>
          <p:cNvPr id="11" name="Date Placeholder 10">
            <a:extLst>
              <a:ext uri="{FF2B5EF4-FFF2-40B4-BE49-F238E27FC236}">
                <a16:creationId xmlns:a16="http://schemas.microsoft.com/office/drawing/2014/main" id="{B4C05DEF-58BE-478D-BC6C-655338652023}"/>
              </a:ext>
            </a:extLst>
          </p:cNvPr>
          <p:cNvSpPr>
            <a:spLocks noGrp="1"/>
          </p:cNvSpPr>
          <p:nvPr>
            <p:ph type="dt" sz="half" idx="20"/>
          </p:nvPr>
        </p:nvSpPr>
        <p:spPr>
          <a:xfrm>
            <a:off x="838200" y="6356350"/>
            <a:ext cx="2743200" cy="365125"/>
          </a:xfrm>
        </p:spPr>
        <p:txBody>
          <a:bodyPr/>
          <a:lstStyle/>
          <a:p>
            <a:r>
              <a:rPr lang="en-US" dirty="0"/>
              <a:t>10/09/2021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12</a:t>
            </a:fld>
            <a:endParaRPr lang="en-ZA" dirty="0"/>
          </a:p>
        </p:txBody>
      </p:sp>
      <p:pic>
        <p:nvPicPr>
          <p:cNvPr id="3074" name="Picture 2" descr="See the source image">
            <a:extLst>
              <a:ext uri="{FF2B5EF4-FFF2-40B4-BE49-F238E27FC236}">
                <a16:creationId xmlns:a16="http://schemas.microsoft.com/office/drawing/2014/main" id="{6E5042B6-FB40-4722-B31B-4704B47F71C6}"/>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4565" y="2478582"/>
            <a:ext cx="2351405" cy="1900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42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034142" y="1110286"/>
            <a:ext cx="10515600" cy="924808"/>
          </a:xfrm>
        </p:spPr>
        <p:txBody>
          <a:bodyPr/>
          <a:lstStyle/>
          <a:p>
            <a:r>
              <a:rPr lang="en-ZA" dirty="0" err="1"/>
              <a:t>Winform</a:t>
            </a:r>
            <a:r>
              <a:rPr lang="en-ZA" dirty="0"/>
              <a:t> with MVVM Project setup AND Dependency Injection</a:t>
            </a:r>
          </a:p>
        </p:txBody>
      </p:sp>
      <p:sp>
        <p:nvSpPr>
          <p:cNvPr id="11" name="Date Placeholder 10">
            <a:extLst>
              <a:ext uri="{FF2B5EF4-FFF2-40B4-BE49-F238E27FC236}">
                <a16:creationId xmlns:a16="http://schemas.microsoft.com/office/drawing/2014/main" id="{B4C05DEF-58BE-478D-BC6C-655338652023}"/>
              </a:ext>
            </a:extLst>
          </p:cNvPr>
          <p:cNvSpPr>
            <a:spLocks noGrp="1"/>
          </p:cNvSpPr>
          <p:nvPr>
            <p:ph type="dt" sz="half" idx="20"/>
          </p:nvPr>
        </p:nvSpPr>
        <p:spPr>
          <a:xfrm>
            <a:off x="838200" y="6356350"/>
            <a:ext cx="2743200" cy="365125"/>
          </a:xfrm>
        </p:spPr>
        <p:txBody>
          <a:bodyPr/>
          <a:lstStyle/>
          <a:p>
            <a:r>
              <a:rPr lang="en-US" dirty="0"/>
              <a:t>10/09/2021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13</a:t>
            </a:fld>
            <a:endParaRPr lang="en-ZA" dirty="0"/>
          </a:p>
        </p:txBody>
      </p:sp>
      <p:pic>
        <p:nvPicPr>
          <p:cNvPr id="4098" name="Picture 2" descr="See the source image">
            <a:extLst>
              <a:ext uri="{FF2B5EF4-FFF2-40B4-BE49-F238E27FC236}">
                <a16:creationId xmlns:a16="http://schemas.microsoft.com/office/drawing/2014/main" id="{604DBE17-ADF3-4D14-8048-652B51EB0564}"/>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5085637" y="2418637"/>
            <a:ext cx="2020725" cy="2020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ee the source image">
            <a:extLst>
              <a:ext uri="{FF2B5EF4-FFF2-40B4-BE49-F238E27FC236}">
                <a16:creationId xmlns:a16="http://schemas.microsoft.com/office/drawing/2014/main" id="{763AF464-2561-4BF0-8F85-0D8701A228E7}"/>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91942" y="3805196"/>
            <a:ext cx="781051" cy="78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177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034142" y="1110286"/>
            <a:ext cx="10515600" cy="924808"/>
          </a:xfrm>
        </p:spPr>
        <p:txBody>
          <a:bodyPr/>
          <a:lstStyle/>
          <a:p>
            <a:r>
              <a:rPr lang="en-ZA" dirty="0"/>
              <a:t>Planning the register</a:t>
            </a:r>
          </a:p>
        </p:txBody>
      </p:sp>
      <p:sp>
        <p:nvSpPr>
          <p:cNvPr id="11" name="Date Placeholder 10">
            <a:extLst>
              <a:ext uri="{FF2B5EF4-FFF2-40B4-BE49-F238E27FC236}">
                <a16:creationId xmlns:a16="http://schemas.microsoft.com/office/drawing/2014/main" id="{B4C05DEF-58BE-478D-BC6C-655338652023}"/>
              </a:ext>
            </a:extLst>
          </p:cNvPr>
          <p:cNvSpPr>
            <a:spLocks noGrp="1"/>
          </p:cNvSpPr>
          <p:nvPr>
            <p:ph type="dt" sz="half" idx="20"/>
          </p:nvPr>
        </p:nvSpPr>
        <p:spPr>
          <a:xfrm>
            <a:off x="838200" y="6356350"/>
            <a:ext cx="2743200" cy="365125"/>
          </a:xfrm>
        </p:spPr>
        <p:txBody>
          <a:bodyPr/>
          <a:lstStyle/>
          <a:p>
            <a:r>
              <a:rPr lang="en-US" dirty="0"/>
              <a:t>10/09/2021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14</a:t>
            </a:fld>
            <a:endParaRPr lang="en-ZA" dirty="0"/>
          </a:p>
        </p:txBody>
      </p:sp>
      <p:pic>
        <p:nvPicPr>
          <p:cNvPr id="6146" name="Picture 2" descr="See the source image">
            <a:extLst>
              <a:ext uri="{FF2B5EF4-FFF2-40B4-BE49-F238E27FC236}">
                <a16:creationId xmlns:a16="http://schemas.microsoft.com/office/drawing/2014/main" id="{AF9A1F5B-22F7-48CD-86F0-8929DB9E4512}"/>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50643" y="2483643"/>
            <a:ext cx="1890713" cy="189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40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034142" y="1110286"/>
            <a:ext cx="10515600" cy="924808"/>
          </a:xfrm>
        </p:spPr>
        <p:txBody>
          <a:bodyPr/>
          <a:lstStyle/>
          <a:p>
            <a:r>
              <a:rPr lang="en-ZA" dirty="0"/>
              <a:t>SQL Database Table Creation</a:t>
            </a:r>
          </a:p>
        </p:txBody>
      </p:sp>
      <p:sp>
        <p:nvSpPr>
          <p:cNvPr id="11" name="Date Placeholder 10">
            <a:extLst>
              <a:ext uri="{FF2B5EF4-FFF2-40B4-BE49-F238E27FC236}">
                <a16:creationId xmlns:a16="http://schemas.microsoft.com/office/drawing/2014/main" id="{B4C05DEF-58BE-478D-BC6C-655338652023}"/>
              </a:ext>
            </a:extLst>
          </p:cNvPr>
          <p:cNvSpPr>
            <a:spLocks noGrp="1"/>
          </p:cNvSpPr>
          <p:nvPr>
            <p:ph type="dt" sz="half" idx="20"/>
          </p:nvPr>
        </p:nvSpPr>
        <p:spPr>
          <a:xfrm>
            <a:off x="838200" y="6356350"/>
            <a:ext cx="2743200" cy="365125"/>
          </a:xfrm>
        </p:spPr>
        <p:txBody>
          <a:bodyPr/>
          <a:lstStyle/>
          <a:p>
            <a:r>
              <a:rPr lang="en-US" dirty="0"/>
              <a:t>10/09/2021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15</a:t>
            </a:fld>
            <a:endParaRPr lang="en-ZA" dirty="0"/>
          </a:p>
        </p:txBody>
      </p:sp>
      <p:pic>
        <p:nvPicPr>
          <p:cNvPr id="7170" name="Picture 2" descr="See the source image">
            <a:extLst>
              <a:ext uri="{FF2B5EF4-FFF2-40B4-BE49-F238E27FC236}">
                <a16:creationId xmlns:a16="http://schemas.microsoft.com/office/drawing/2014/main" id="{3ED0CBC1-1EAB-4B52-9558-2EC46EDFB90F}"/>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5062537" y="2395537"/>
            <a:ext cx="206692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047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034142" y="1110286"/>
            <a:ext cx="10515600" cy="924808"/>
          </a:xfrm>
        </p:spPr>
        <p:txBody>
          <a:bodyPr/>
          <a:lstStyle/>
          <a:p>
            <a:r>
              <a:rPr lang="en-ZA" dirty="0" err="1"/>
              <a:t>Winform</a:t>
            </a:r>
            <a:r>
              <a:rPr lang="en-ZA" dirty="0"/>
              <a:t> Login form creation</a:t>
            </a:r>
          </a:p>
        </p:txBody>
      </p:sp>
      <p:sp>
        <p:nvSpPr>
          <p:cNvPr id="11" name="Date Placeholder 10">
            <a:extLst>
              <a:ext uri="{FF2B5EF4-FFF2-40B4-BE49-F238E27FC236}">
                <a16:creationId xmlns:a16="http://schemas.microsoft.com/office/drawing/2014/main" id="{B4C05DEF-58BE-478D-BC6C-655338652023}"/>
              </a:ext>
            </a:extLst>
          </p:cNvPr>
          <p:cNvSpPr>
            <a:spLocks noGrp="1"/>
          </p:cNvSpPr>
          <p:nvPr>
            <p:ph type="dt" sz="half" idx="20"/>
          </p:nvPr>
        </p:nvSpPr>
        <p:spPr>
          <a:xfrm>
            <a:off x="838200" y="6356350"/>
            <a:ext cx="2743200" cy="365125"/>
          </a:xfrm>
        </p:spPr>
        <p:txBody>
          <a:bodyPr/>
          <a:lstStyle/>
          <a:p>
            <a:r>
              <a:rPr lang="en-US" dirty="0"/>
              <a:t>10/09/2021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16</a:t>
            </a:fld>
            <a:endParaRPr lang="en-ZA" dirty="0"/>
          </a:p>
        </p:txBody>
      </p:sp>
      <p:pic>
        <p:nvPicPr>
          <p:cNvPr id="8194" name="Picture 2" descr="See the source image">
            <a:extLst>
              <a:ext uri="{FF2B5EF4-FFF2-40B4-BE49-F238E27FC236}">
                <a16:creationId xmlns:a16="http://schemas.microsoft.com/office/drawing/2014/main" id="{0BED020C-3D5C-49A5-B3BB-D098FF095C9F}"/>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5133975" y="2466975"/>
            <a:ext cx="1924050"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809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034142" y="1110286"/>
            <a:ext cx="10515600" cy="924808"/>
          </a:xfrm>
        </p:spPr>
        <p:txBody>
          <a:bodyPr/>
          <a:lstStyle/>
          <a:p>
            <a:r>
              <a:rPr lang="en-ZA" dirty="0"/>
              <a:t>Wire up the </a:t>
            </a:r>
            <a:r>
              <a:rPr lang="en-ZA" dirty="0" err="1"/>
              <a:t>Winform</a:t>
            </a:r>
            <a:r>
              <a:rPr lang="en-ZA" dirty="0"/>
              <a:t> login form to the API</a:t>
            </a:r>
          </a:p>
        </p:txBody>
      </p:sp>
      <p:sp>
        <p:nvSpPr>
          <p:cNvPr id="11" name="Date Placeholder 10">
            <a:extLst>
              <a:ext uri="{FF2B5EF4-FFF2-40B4-BE49-F238E27FC236}">
                <a16:creationId xmlns:a16="http://schemas.microsoft.com/office/drawing/2014/main" id="{B4C05DEF-58BE-478D-BC6C-655338652023}"/>
              </a:ext>
            </a:extLst>
          </p:cNvPr>
          <p:cNvSpPr>
            <a:spLocks noGrp="1"/>
          </p:cNvSpPr>
          <p:nvPr>
            <p:ph type="dt" sz="half" idx="20"/>
          </p:nvPr>
        </p:nvSpPr>
        <p:spPr>
          <a:xfrm>
            <a:off x="838200" y="6356350"/>
            <a:ext cx="2743200" cy="365125"/>
          </a:xfrm>
        </p:spPr>
        <p:txBody>
          <a:bodyPr/>
          <a:lstStyle/>
          <a:p>
            <a:r>
              <a:rPr lang="en-US" dirty="0"/>
              <a:t>10/09/2021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17</a:t>
            </a:fld>
            <a:endParaRPr lang="en-ZA" dirty="0"/>
          </a:p>
        </p:txBody>
      </p:sp>
      <p:pic>
        <p:nvPicPr>
          <p:cNvPr id="9218" name="Picture 2" descr="See the source image">
            <a:extLst>
              <a:ext uri="{FF2B5EF4-FFF2-40B4-BE49-F238E27FC236}">
                <a16:creationId xmlns:a16="http://schemas.microsoft.com/office/drawing/2014/main" id="{5A2FE53E-2C24-4BD4-BE45-85611AB5C7F5}"/>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67300" y="2400300"/>
            <a:ext cx="20574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208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034142" y="1110286"/>
            <a:ext cx="10515600" cy="924808"/>
          </a:xfrm>
        </p:spPr>
        <p:txBody>
          <a:bodyPr/>
          <a:lstStyle/>
          <a:p>
            <a:r>
              <a:rPr lang="en-ZA" dirty="0"/>
              <a:t>Login form error handling</a:t>
            </a:r>
          </a:p>
        </p:txBody>
      </p:sp>
      <p:sp>
        <p:nvSpPr>
          <p:cNvPr id="11" name="Date Placeholder 10">
            <a:extLst>
              <a:ext uri="{FF2B5EF4-FFF2-40B4-BE49-F238E27FC236}">
                <a16:creationId xmlns:a16="http://schemas.microsoft.com/office/drawing/2014/main" id="{B4C05DEF-58BE-478D-BC6C-655338652023}"/>
              </a:ext>
            </a:extLst>
          </p:cNvPr>
          <p:cNvSpPr>
            <a:spLocks noGrp="1"/>
          </p:cNvSpPr>
          <p:nvPr>
            <p:ph type="dt" sz="half" idx="20"/>
          </p:nvPr>
        </p:nvSpPr>
        <p:spPr>
          <a:xfrm>
            <a:off x="838200" y="6356350"/>
            <a:ext cx="2743200" cy="365125"/>
          </a:xfrm>
        </p:spPr>
        <p:txBody>
          <a:bodyPr/>
          <a:lstStyle/>
          <a:p>
            <a:r>
              <a:rPr lang="en-US" dirty="0"/>
              <a:t>10/09/2021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18</a:t>
            </a:fld>
            <a:endParaRPr lang="en-ZA" dirty="0"/>
          </a:p>
        </p:txBody>
      </p:sp>
      <p:pic>
        <p:nvPicPr>
          <p:cNvPr id="10242" name="Picture 2" descr="See the source image">
            <a:extLst>
              <a:ext uri="{FF2B5EF4-FFF2-40B4-BE49-F238E27FC236}">
                <a16:creationId xmlns:a16="http://schemas.microsoft.com/office/drawing/2014/main" id="{F640520B-CAB6-4575-AAB3-7FBE20B489C0}"/>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52962" y="1985962"/>
            <a:ext cx="2886075"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16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034142" y="1110286"/>
            <a:ext cx="10515600" cy="924808"/>
          </a:xfrm>
        </p:spPr>
        <p:txBody>
          <a:bodyPr/>
          <a:lstStyle/>
          <a:p>
            <a:r>
              <a:rPr lang="en-ZA" dirty="0"/>
              <a:t>Getting user data</a:t>
            </a:r>
          </a:p>
        </p:txBody>
      </p:sp>
      <p:sp>
        <p:nvSpPr>
          <p:cNvPr id="11" name="Date Placeholder 10">
            <a:extLst>
              <a:ext uri="{FF2B5EF4-FFF2-40B4-BE49-F238E27FC236}">
                <a16:creationId xmlns:a16="http://schemas.microsoft.com/office/drawing/2014/main" id="{B4C05DEF-58BE-478D-BC6C-655338652023}"/>
              </a:ext>
            </a:extLst>
          </p:cNvPr>
          <p:cNvSpPr>
            <a:spLocks noGrp="1"/>
          </p:cNvSpPr>
          <p:nvPr>
            <p:ph type="dt" sz="half" idx="20"/>
          </p:nvPr>
        </p:nvSpPr>
        <p:spPr>
          <a:xfrm>
            <a:off x="838200" y="6356350"/>
            <a:ext cx="2743200" cy="365125"/>
          </a:xfrm>
        </p:spPr>
        <p:txBody>
          <a:bodyPr/>
          <a:lstStyle/>
          <a:p>
            <a:r>
              <a:rPr lang="en-US" dirty="0"/>
              <a:t>10/09/2021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19</a:t>
            </a:fld>
            <a:endParaRPr lang="en-ZA" dirty="0"/>
          </a:p>
        </p:txBody>
      </p:sp>
      <p:pic>
        <p:nvPicPr>
          <p:cNvPr id="11266" name="Picture 2" descr="See the source image">
            <a:extLst>
              <a:ext uri="{FF2B5EF4-FFF2-40B4-BE49-F238E27FC236}">
                <a16:creationId xmlns:a16="http://schemas.microsoft.com/office/drawing/2014/main" id="{463BB679-713C-4713-B8A2-2191A0549DC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6800" y="220980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03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8ACBB3-1051-4359-9690-DD77C667D9BC}"/>
              </a:ext>
            </a:extLst>
          </p:cNvPr>
          <p:cNvSpPr>
            <a:spLocks noGrp="1"/>
          </p:cNvSpPr>
          <p:nvPr>
            <p:ph type="title"/>
          </p:nvPr>
        </p:nvSpPr>
        <p:spPr/>
        <p:txBody>
          <a:bodyPr/>
          <a:lstStyle/>
          <a:p>
            <a:r>
              <a:rPr lang="en-ZA" dirty="0"/>
              <a:t>Course Purpose</a:t>
            </a:r>
            <a:endParaRPr lang="en-PH" dirty="0"/>
          </a:p>
        </p:txBody>
      </p:sp>
      <p:sp>
        <p:nvSpPr>
          <p:cNvPr id="4" name="Content Placeholder 3">
            <a:extLst>
              <a:ext uri="{FF2B5EF4-FFF2-40B4-BE49-F238E27FC236}">
                <a16:creationId xmlns:a16="http://schemas.microsoft.com/office/drawing/2014/main" id="{0F648847-EEF0-4D80-9C42-083138B2E4F9}"/>
              </a:ext>
            </a:extLst>
          </p:cNvPr>
          <p:cNvSpPr>
            <a:spLocks noGrp="1"/>
          </p:cNvSpPr>
          <p:nvPr>
            <p:ph idx="1"/>
          </p:nvPr>
        </p:nvSpPr>
        <p:spPr/>
        <p:txBody>
          <a:bodyPr>
            <a:normAutofit lnSpcReduction="10000"/>
          </a:bodyPr>
          <a:lstStyle/>
          <a:p>
            <a:r>
              <a:rPr lang="en-US" dirty="0"/>
              <a:t>There are three main purposes for this course:</a:t>
            </a:r>
          </a:p>
          <a:p>
            <a:pPr marL="228600" indent="-228600">
              <a:buAutoNum type="arabicPeriod"/>
            </a:pPr>
            <a:r>
              <a:rPr lang="en-US" dirty="0"/>
              <a:t>To provide a clear demonstration on how to build a industry practice application.</a:t>
            </a:r>
          </a:p>
          <a:p>
            <a:pPr marL="228600" indent="-228600">
              <a:buAutoNum type="arabicPeriod"/>
            </a:pPr>
            <a:r>
              <a:rPr lang="en-US" dirty="0"/>
              <a:t>To demonstrate how various topics fit together.</a:t>
            </a:r>
          </a:p>
          <a:p>
            <a:pPr marL="228600" indent="-228600">
              <a:buAutoNum type="arabicPeriod"/>
            </a:pPr>
            <a:r>
              <a:rPr lang="en-US" dirty="0"/>
              <a:t>To create a learning platform for future demonstrations.</a:t>
            </a:r>
          </a:p>
        </p:txBody>
      </p:sp>
      <p:sp>
        <p:nvSpPr>
          <p:cNvPr id="5" name="Date Placeholder 4">
            <a:extLst>
              <a:ext uri="{FF2B5EF4-FFF2-40B4-BE49-F238E27FC236}">
                <a16:creationId xmlns:a16="http://schemas.microsoft.com/office/drawing/2014/main" id="{14123D88-D2E0-4410-A5FD-D37407A6257E}"/>
              </a:ext>
            </a:extLst>
          </p:cNvPr>
          <p:cNvSpPr>
            <a:spLocks noGrp="1"/>
          </p:cNvSpPr>
          <p:nvPr>
            <p:ph type="dt" sz="half" idx="10"/>
          </p:nvPr>
        </p:nvSpPr>
        <p:spPr/>
        <p:txBody>
          <a:bodyPr/>
          <a:lstStyle/>
          <a:p>
            <a:r>
              <a:rPr lang="en-US" dirty="0"/>
              <a:t>10/09/2021</a:t>
            </a:r>
          </a:p>
        </p:txBody>
      </p:sp>
      <p:sp>
        <p:nvSpPr>
          <p:cNvPr id="6" name="Footer Placeholder 5">
            <a:extLst>
              <a:ext uri="{FF2B5EF4-FFF2-40B4-BE49-F238E27FC236}">
                <a16:creationId xmlns:a16="http://schemas.microsoft.com/office/drawing/2014/main" id="{5CF085CE-9130-4CDF-8DFE-0E101B985D3F}"/>
              </a:ext>
            </a:extLst>
          </p:cNvPr>
          <p:cNvSpPr>
            <a:spLocks noGrp="1"/>
          </p:cNvSpPr>
          <p:nvPr>
            <p:ph type="ftr" sz="quarter" idx="11"/>
          </p:nvPr>
        </p:nvSpPr>
        <p:spPr/>
        <p:txBody>
          <a:bodyPr/>
          <a:lstStyle/>
          <a:p>
            <a:r>
              <a:rPr lang="en-ZA" dirty="0"/>
              <a:t>A Start to Finish Course</a:t>
            </a:r>
          </a:p>
        </p:txBody>
      </p:sp>
      <p:sp>
        <p:nvSpPr>
          <p:cNvPr id="7" name="Slide Number Placeholder 6">
            <a:extLst>
              <a:ext uri="{FF2B5EF4-FFF2-40B4-BE49-F238E27FC236}">
                <a16:creationId xmlns:a16="http://schemas.microsoft.com/office/drawing/2014/main" id="{DA260D14-88E4-43BC-8C22-7B256CF994A5}"/>
              </a:ext>
            </a:extLst>
          </p:cNvPr>
          <p:cNvSpPr>
            <a:spLocks noGrp="1"/>
          </p:cNvSpPr>
          <p:nvPr>
            <p:ph type="sldNum" sz="quarter" idx="12"/>
          </p:nvPr>
        </p:nvSpPr>
        <p:spPr/>
        <p:txBody>
          <a:bodyPr/>
          <a:lstStyle/>
          <a:p>
            <a:fld id="{9FF96520-E4CE-4EAD-8ABF-1D2297D6B3AA}" type="slidenum">
              <a:rPr lang="en-US" smtClean="0"/>
              <a:pPr/>
              <a:t>2</a:t>
            </a:fld>
            <a:endParaRPr lang="en-US" dirty="0"/>
          </a:p>
        </p:txBody>
      </p:sp>
      <p:sp>
        <p:nvSpPr>
          <p:cNvPr id="8" name="Picture Placeholder 7">
            <a:extLst>
              <a:ext uri="{FF2B5EF4-FFF2-40B4-BE49-F238E27FC236}">
                <a16:creationId xmlns:a16="http://schemas.microsoft.com/office/drawing/2014/main" id="{89C4A2C4-CDE1-4814-8C9A-2D29DBD72285}"/>
              </a:ext>
            </a:extLst>
          </p:cNvPr>
          <p:cNvSpPr>
            <a:spLocks noGrp="1"/>
          </p:cNvSpPr>
          <p:nvPr>
            <p:ph type="pic" sz="quarter" idx="13"/>
          </p:nvPr>
        </p:nvSpPr>
        <p:spPr/>
      </p:sp>
    </p:spTree>
    <p:extLst>
      <p:ext uri="{BB962C8B-B14F-4D97-AF65-F5344CB8AC3E}">
        <p14:creationId xmlns:p14="http://schemas.microsoft.com/office/powerpoint/2010/main" val="2706111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3"/>
          </p:nvPr>
        </p:nvSpPr>
        <p:spPr>
          <a:xfrm>
            <a:off x="1034142" y="3266159"/>
            <a:ext cx="2941600" cy="360000"/>
          </a:xfrm>
        </p:spPr>
        <p:txBody>
          <a:bodyPr/>
          <a:lstStyle/>
          <a:p>
            <a:r>
              <a:rPr lang="en-ZA" dirty="0"/>
              <a:t>$3B</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4"/>
          </p:nvPr>
        </p:nvSpPr>
        <p:spPr>
          <a:xfrm>
            <a:off x="1034142" y="4117103"/>
            <a:ext cx="2941600" cy="1141882"/>
          </a:xfrm>
        </p:spPr>
        <p:txBody>
          <a:bodyPr>
            <a:normAutofit/>
          </a:bodyPr>
          <a:lstStyle/>
          <a:p>
            <a:r>
              <a:rPr lang="en-ZA" dirty="0"/>
              <a:t>Opportunity to build</a:t>
            </a:r>
          </a:p>
          <a:p>
            <a:r>
              <a:rPr lang="en-ZA" dirty="0"/>
              <a:t>Fully inclusive market</a:t>
            </a:r>
          </a:p>
          <a:p>
            <a:r>
              <a:rPr lang="en-ZA" dirty="0"/>
              <a:t>Total addressable market</a:t>
            </a:r>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034142" y="1110286"/>
            <a:ext cx="10515600" cy="924808"/>
          </a:xfrm>
        </p:spPr>
        <p:txBody>
          <a:bodyPr/>
          <a:lstStyle/>
          <a:p>
            <a:r>
              <a:rPr lang="en-US" dirty="0"/>
              <a:t>Market overview</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sz="quarter" idx="43"/>
          </p:nvPr>
        </p:nvSpPr>
        <p:spPr>
          <a:xfrm>
            <a:off x="4706975" y="3266159"/>
            <a:ext cx="2941600" cy="360000"/>
          </a:xfrm>
        </p:spPr>
        <p:txBody>
          <a:bodyPr vert="horz" lIns="91440" tIns="45720" rIns="91440" bIns="45720" rtlCol="0" anchor="t">
            <a:normAutofit/>
          </a:bodyPr>
          <a:lstStyle/>
          <a:p>
            <a:r>
              <a:rPr lang="en-ZA" dirty="0"/>
              <a:t>$2B</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44"/>
          </p:nvPr>
        </p:nvSpPr>
        <p:spPr>
          <a:xfrm>
            <a:off x="4706975" y="4117103"/>
            <a:ext cx="2941600" cy="1141882"/>
          </a:xfrm>
        </p:spPr>
        <p:txBody>
          <a:bodyPr vert="horz" lIns="91440" tIns="45720" rIns="91440" bIns="45720" rtlCol="0" anchor="t">
            <a:normAutofit lnSpcReduction="10000"/>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3" name="Text Placeholder 2">
            <a:extLst>
              <a:ext uri="{FF2B5EF4-FFF2-40B4-BE49-F238E27FC236}">
                <a16:creationId xmlns:a16="http://schemas.microsoft.com/office/drawing/2014/main" id="{D5E1C399-8F48-44F5-9461-3C89866D4CE1}"/>
              </a:ext>
            </a:extLst>
          </p:cNvPr>
          <p:cNvSpPr>
            <a:spLocks noGrp="1"/>
          </p:cNvSpPr>
          <p:nvPr>
            <p:ph type="body" sz="quarter" idx="46"/>
          </p:nvPr>
        </p:nvSpPr>
        <p:spPr>
          <a:xfrm>
            <a:off x="8412200" y="3266159"/>
            <a:ext cx="2941600" cy="360000"/>
          </a:xfrm>
        </p:spPr>
        <p:txBody>
          <a:bodyPr/>
          <a:lstStyle/>
          <a:p>
            <a:r>
              <a:rPr lang="en-US" dirty="0"/>
              <a:t>$</a:t>
            </a:r>
            <a:r>
              <a:rPr lang="en-ZA" dirty="0"/>
              <a:t>1B</a:t>
            </a:r>
            <a:endParaRPr lang="en-US" dirty="0"/>
          </a:p>
        </p:txBody>
      </p:sp>
      <p:sp>
        <p:nvSpPr>
          <p:cNvPr id="8" name="Text Placeholder 7">
            <a:extLst>
              <a:ext uri="{FF2B5EF4-FFF2-40B4-BE49-F238E27FC236}">
                <a16:creationId xmlns:a16="http://schemas.microsoft.com/office/drawing/2014/main" id="{E92B9716-8D44-4864-8986-720957B34362}"/>
              </a:ext>
            </a:extLst>
          </p:cNvPr>
          <p:cNvSpPr>
            <a:spLocks noGrp="1"/>
          </p:cNvSpPr>
          <p:nvPr>
            <p:ph type="body" sz="quarter" idx="47"/>
          </p:nvPr>
        </p:nvSpPr>
        <p:spPr>
          <a:xfrm>
            <a:off x="8412200" y="4117103"/>
            <a:ext cx="2941600" cy="1141882"/>
          </a:xfrm>
        </p:spPr>
        <p:txBody>
          <a:bodyPr>
            <a:normAutofit lnSpcReduction="10000"/>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40" name="Date Placeholder 39">
            <a:extLst>
              <a:ext uri="{FF2B5EF4-FFF2-40B4-BE49-F238E27FC236}">
                <a16:creationId xmlns:a16="http://schemas.microsoft.com/office/drawing/2014/main" id="{B6D7F6A5-1D32-4FB4-A25C-6E4A52871CD3}"/>
              </a:ext>
            </a:extLst>
          </p:cNvPr>
          <p:cNvSpPr>
            <a:spLocks noGrp="1"/>
          </p:cNvSpPr>
          <p:nvPr>
            <p:ph type="dt" sz="half" idx="20"/>
          </p:nvPr>
        </p:nvSpPr>
        <p:spPr>
          <a:xfrm>
            <a:off x="838200" y="6356350"/>
            <a:ext cx="2743200" cy="365125"/>
          </a:xfrm>
        </p:spPr>
        <p:txBody>
          <a:bodyPr/>
          <a:lstStyle/>
          <a:p>
            <a:r>
              <a:rPr lang="en-US" dirty="0"/>
              <a:t>1/7/20XX</a:t>
            </a:r>
          </a:p>
        </p:txBody>
      </p:sp>
      <p:sp>
        <p:nvSpPr>
          <p:cNvPr id="29" name="Footer Placeholder 28">
            <a:extLst>
              <a:ext uri="{FF2B5EF4-FFF2-40B4-BE49-F238E27FC236}">
                <a16:creationId xmlns:a16="http://schemas.microsoft.com/office/drawing/2014/main" id="{D6F367EF-C259-4088-BD7A-95D314F0B286}"/>
              </a:ext>
            </a:extLst>
          </p:cNvPr>
          <p:cNvSpPr>
            <a:spLocks noGrp="1"/>
          </p:cNvSpPr>
          <p:nvPr>
            <p:ph type="ftr" sz="quarter" idx="21"/>
          </p:nvPr>
        </p:nvSpPr>
        <p:spPr>
          <a:xfrm>
            <a:off x="4038600" y="6356350"/>
            <a:ext cx="4114800" cy="365125"/>
          </a:xfrm>
        </p:spPr>
        <p:txBody>
          <a:bodyPr/>
          <a:lstStyle/>
          <a:p>
            <a:r>
              <a:rPr lang="en-ZA" dirty="0"/>
              <a:t>Pitch deck</a:t>
            </a:r>
          </a:p>
        </p:txBody>
      </p:sp>
      <p:sp>
        <p:nvSpPr>
          <p:cNvPr id="30" name="Slide Number Placeholder 29">
            <a:extLst>
              <a:ext uri="{FF2B5EF4-FFF2-40B4-BE49-F238E27FC236}">
                <a16:creationId xmlns:a16="http://schemas.microsoft.com/office/drawing/2014/main" id="{8875A7EC-3DB7-4BAF-9699-4DCDE45D0061}"/>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20</a:t>
            </a:fld>
            <a:endParaRPr lang="en-ZA" dirty="0"/>
          </a:p>
        </p:txBody>
      </p:sp>
    </p:spTree>
    <p:extLst>
      <p:ext uri="{BB962C8B-B14F-4D97-AF65-F5344CB8AC3E}">
        <p14:creationId xmlns:p14="http://schemas.microsoft.com/office/powerpoint/2010/main" val="212117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6903720" y="1419438"/>
            <a:ext cx="4450080" cy="924808"/>
          </a:xfrm>
        </p:spPr>
        <p:txBody>
          <a:bodyPr/>
          <a:lstStyle/>
          <a:p>
            <a:r>
              <a:rPr lang="en-ZA" dirty="0"/>
              <a:t>Market comparison</a:t>
            </a:r>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33"/>
          </p:nvPr>
        </p:nvSpPr>
        <p:spPr>
          <a:xfrm>
            <a:off x="7366082" y="3009550"/>
            <a:ext cx="1254314" cy="360000"/>
          </a:xfrm>
        </p:spPr>
        <p:txBody>
          <a:bodyPr>
            <a:normAutofit/>
          </a:bodyPr>
          <a:lstStyle/>
          <a:p>
            <a:r>
              <a:rPr lang="en-ZA" dirty="0"/>
              <a:t>billion</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34"/>
          </p:nvPr>
        </p:nvSpPr>
        <p:spPr>
          <a:xfrm>
            <a:off x="7366082" y="4017086"/>
            <a:ext cx="1254314" cy="360000"/>
          </a:xfrm>
        </p:spPr>
        <p:txBody>
          <a:bodyPr>
            <a:normAutofit/>
          </a:bodyPr>
          <a:lstStyle/>
          <a:p>
            <a:r>
              <a:rPr lang="en-ZA" dirty="0"/>
              <a:t>billion</a:t>
            </a:r>
          </a:p>
        </p:txBody>
      </p:sp>
      <p:sp>
        <p:nvSpPr>
          <p:cNvPr id="31" name="Text Placeholder 30">
            <a:extLst>
              <a:ext uri="{FF2B5EF4-FFF2-40B4-BE49-F238E27FC236}">
                <a16:creationId xmlns:a16="http://schemas.microsoft.com/office/drawing/2014/main" id="{FB4B73B3-17D0-4AD4-A250-23C177FEC520}"/>
              </a:ext>
            </a:extLst>
          </p:cNvPr>
          <p:cNvSpPr>
            <a:spLocks noGrp="1"/>
          </p:cNvSpPr>
          <p:nvPr>
            <p:ph type="body" sz="quarter" idx="35"/>
          </p:nvPr>
        </p:nvSpPr>
        <p:spPr>
          <a:xfrm>
            <a:off x="7366082" y="4957948"/>
            <a:ext cx="1254314" cy="360000"/>
          </a:xfrm>
        </p:spPr>
        <p:txBody>
          <a:bodyPr>
            <a:normAutofit/>
          </a:bodyPr>
          <a:lstStyle/>
          <a:p>
            <a:r>
              <a:rPr lang="en-ZA" dirty="0"/>
              <a:t>billion</a:t>
            </a:r>
          </a:p>
        </p:txBody>
      </p:sp>
      <p:sp>
        <p:nvSpPr>
          <p:cNvPr id="29" name="Text Placeholder 28">
            <a:extLst>
              <a:ext uri="{FF2B5EF4-FFF2-40B4-BE49-F238E27FC236}">
                <a16:creationId xmlns:a16="http://schemas.microsoft.com/office/drawing/2014/main" id="{A362839C-0A6B-4785-ACD4-42645537AFF4}"/>
              </a:ext>
            </a:extLst>
          </p:cNvPr>
          <p:cNvSpPr>
            <a:spLocks noGrp="1"/>
          </p:cNvSpPr>
          <p:nvPr>
            <p:ph type="body" sz="quarter" idx="36"/>
          </p:nvPr>
        </p:nvSpPr>
        <p:spPr>
          <a:xfrm>
            <a:off x="6903720" y="2816574"/>
            <a:ext cx="561421" cy="627254"/>
          </a:xfrm>
        </p:spPr>
        <p:txBody>
          <a:bodyPr/>
          <a:lstStyle/>
          <a:p>
            <a:r>
              <a:rPr lang="en-ZA" dirty="0"/>
              <a:t>3</a:t>
            </a:r>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37"/>
          </p:nvPr>
        </p:nvSpPr>
        <p:spPr>
          <a:xfrm>
            <a:off x="6903720" y="3805802"/>
            <a:ext cx="561421" cy="627254"/>
          </a:xfrm>
        </p:spPr>
        <p:txBody>
          <a:bodyPr/>
          <a:lstStyle/>
          <a:p>
            <a:r>
              <a:rPr lang="en-ZA" dirty="0"/>
              <a:t>2</a:t>
            </a:r>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38"/>
          </p:nvPr>
        </p:nvSpPr>
        <p:spPr>
          <a:xfrm>
            <a:off x="6903721" y="4795030"/>
            <a:ext cx="561421" cy="627254"/>
          </a:xfrm>
        </p:spPr>
        <p:txBody>
          <a:bodyPr vert="horz" lIns="91440" tIns="45720" rIns="91440" bIns="45720" rtlCol="0" anchor="t">
            <a:normAutofit fontScale="92500" lnSpcReduction="10000"/>
          </a:bodyPr>
          <a:lstStyle/>
          <a:p>
            <a:r>
              <a:rPr lang="en-ZA" noProof="1"/>
              <a:t>1</a:t>
            </a:r>
            <a:endParaRPr lang="en-US" dirty="0"/>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8"/>
          </p:nvPr>
        </p:nvSpPr>
        <p:spPr>
          <a:xfrm>
            <a:off x="8629106" y="3058998"/>
            <a:ext cx="2427514" cy="715169"/>
          </a:xfrm>
        </p:spPr>
        <p:txBody>
          <a:bodyPr>
            <a:normAutofit/>
          </a:bodyPr>
          <a:lstStyle/>
          <a:p>
            <a:r>
              <a:rPr lang="en-ZA" dirty="0"/>
              <a:t>Opportunity to build</a:t>
            </a:r>
          </a:p>
          <a:p>
            <a:r>
              <a:rPr lang="en-ZA" dirty="0"/>
              <a:t>Addressable market</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39"/>
          </p:nvPr>
        </p:nvSpPr>
        <p:spPr>
          <a:xfrm>
            <a:off x="8629106" y="4069174"/>
            <a:ext cx="2427514" cy="715169"/>
          </a:xfrm>
        </p:spPr>
        <p:txBody>
          <a:bodyPr vert="horz" lIns="0" tIns="45720" rIns="91440" bIns="45720" rtlCol="0" anchor="t">
            <a:normAutofit/>
          </a:bodyPr>
          <a:lstStyle/>
          <a:p>
            <a:r>
              <a:rPr lang="en-US" dirty="0"/>
              <a:t>Freedom to invent</a:t>
            </a:r>
          </a:p>
          <a:p>
            <a:r>
              <a:rPr lang="en-US" dirty="0"/>
              <a:t>Serviceable market</a:t>
            </a:r>
          </a:p>
        </p:txBody>
      </p:sp>
      <p:sp>
        <p:nvSpPr>
          <p:cNvPr id="24" name="Content Placeholder 23">
            <a:extLst>
              <a:ext uri="{FF2B5EF4-FFF2-40B4-BE49-F238E27FC236}">
                <a16:creationId xmlns:a16="http://schemas.microsoft.com/office/drawing/2014/main" id="{B5A11B9F-68B0-405D-8B6F-DDBC74E10DDA}"/>
              </a:ext>
            </a:extLst>
          </p:cNvPr>
          <p:cNvSpPr>
            <a:spLocks noGrp="1"/>
          </p:cNvSpPr>
          <p:nvPr>
            <p:ph type="body" sz="quarter" idx="40"/>
          </p:nvPr>
        </p:nvSpPr>
        <p:spPr>
          <a:xfrm>
            <a:off x="8629106" y="5011206"/>
            <a:ext cx="2427514" cy="715169"/>
          </a:xfrm>
        </p:spPr>
        <p:txBody>
          <a:bodyPr vert="horz" lIns="0" tIns="45720" rIns="91440" bIns="45720" rtlCol="0" anchor="t">
            <a:normAutofit/>
          </a:bodyPr>
          <a:lstStyle/>
          <a:p>
            <a:r>
              <a:rPr lang="en-ZA" noProof="1"/>
              <a:t>Few competitors</a:t>
            </a:r>
          </a:p>
          <a:p>
            <a:r>
              <a:rPr lang="en-ZA" noProof="1"/>
              <a:t>Addressable market</a:t>
            </a:r>
          </a:p>
        </p:txBody>
      </p:sp>
      <p:sp>
        <p:nvSpPr>
          <p:cNvPr id="18" name="Date Placeholder 17">
            <a:extLst>
              <a:ext uri="{FF2B5EF4-FFF2-40B4-BE49-F238E27FC236}">
                <a16:creationId xmlns:a16="http://schemas.microsoft.com/office/drawing/2014/main" id="{204F2788-A549-4606-823A-C92CBBB1C084}"/>
              </a:ext>
            </a:extLst>
          </p:cNvPr>
          <p:cNvSpPr>
            <a:spLocks noGrp="1"/>
          </p:cNvSpPr>
          <p:nvPr>
            <p:ph type="dt" sz="half" idx="10"/>
          </p:nvPr>
        </p:nvSpPr>
        <p:spPr>
          <a:xfrm>
            <a:off x="838200" y="6356350"/>
            <a:ext cx="2743200" cy="365125"/>
          </a:xfrm>
        </p:spPr>
        <p:txBody>
          <a:bodyPr/>
          <a:lstStyle/>
          <a:p>
            <a:r>
              <a:rPr lang="en-US" dirty="0"/>
              <a:t>1/7/20XX</a:t>
            </a:r>
          </a:p>
        </p:txBody>
      </p:sp>
      <p:sp>
        <p:nvSpPr>
          <p:cNvPr id="19" name="Footer Placeholder 18">
            <a:extLst>
              <a:ext uri="{FF2B5EF4-FFF2-40B4-BE49-F238E27FC236}">
                <a16:creationId xmlns:a16="http://schemas.microsoft.com/office/drawing/2014/main" id="{89B3FF9D-418C-420B-A25C-234C4E3D009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20" name="Slide Number Placeholder 19">
            <a:extLst>
              <a:ext uri="{FF2B5EF4-FFF2-40B4-BE49-F238E27FC236}">
                <a16:creationId xmlns:a16="http://schemas.microsoft.com/office/drawing/2014/main" id="{D5E2A87B-0EA4-4713-9221-35871F26434E}"/>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pPr/>
              <a:t>21</a:t>
            </a:fld>
            <a:endParaRPr lang="en-US" dirty="0"/>
          </a:p>
        </p:txBody>
      </p:sp>
    </p:spTree>
    <p:extLst>
      <p:ext uri="{BB962C8B-B14F-4D97-AF65-F5344CB8AC3E}">
        <p14:creationId xmlns:p14="http://schemas.microsoft.com/office/powerpoint/2010/main" val="2477246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838200" y="3429000"/>
            <a:ext cx="4114797" cy="2747962"/>
          </a:xfrm>
        </p:spPr>
        <p:txBody>
          <a:bodyPr vert="horz" lIns="91440" tIns="45720" rIns="91440" bIns="45720" rtlCol="0" anchor="t">
            <a:normAutofit/>
          </a:bodyPr>
          <a:lstStyle/>
          <a:p>
            <a:r>
              <a:rPr lang="en-ZA" noProof="1"/>
              <a:t>Our curriculum is priced below that of other tools in the education market</a:t>
            </a:r>
          </a:p>
          <a:p>
            <a:r>
              <a:rPr lang="en-ZA" noProof="1"/>
              <a:t>Simple and easy to use, compared to the complex tools of the competitors</a:t>
            </a:r>
          </a:p>
          <a:p>
            <a:r>
              <a:rPr lang="en-ZA" noProof="1"/>
              <a:t>Affordability is the main draw for educators to adopt our products</a:t>
            </a:r>
          </a:p>
        </p:txBody>
      </p:sp>
      <p:sp>
        <p:nvSpPr>
          <p:cNvPr id="12" name="Content Placeholder 11">
            <a:extLst>
              <a:ext uri="{FF2B5EF4-FFF2-40B4-BE49-F238E27FC236}">
                <a16:creationId xmlns:a16="http://schemas.microsoft.com/office/drawing/2014/main" id="{AEAF2965-1DCE-4B93-BD47-2AD94F6E3DC9}"/>
              </a:ext>
            </a:extLst>
          </p:cNvPr>
          <p:cNvSpPr>
            <a:spLocks noGrp="1"/>
          </p:cNvSpPr>
          <p:nvPr>
            <p:ph sz="half" idx="2"/>
          </p:nvPr>
        </p:nvSpPr>
        <p:spPr>
          <a:xfrm>
            <a:off x="7239003" y="3429000"/>
            <a:ext cx="4114797" cy="2747962"/>
          </a:xfrm>
        </p:spPr>
        <p:txBody>
          <a:bodyPr>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 name="Date Placeholder 1">
            <a:extLst>
              <a:ext uri="{FF2B5EF4-FFF2-40B4-BE49-F238E27FC236}">
                <a16:creationId xmlns:a16="http://schemas.microsoft.com/office/drawing/2014/main" id="{4B6171E3-6A52-42BD-8AAC-1F0EC686A3A9}"/>
              </a:ext>
            </a:extLst>
          </p:cNvPr>
          <p:cNvSpPr>
            <a:spLocks noGrp="1"/>
          </p:cNvSpPr>
          <p:nvPr>
            <p:ph type="dt" sz="half" idx="10"/>
          </p:nvPr>
        </p:nvSpPr>
        <p:spPr>
          <a:xfrm>
            <a:off x="838200" y="6356350"/>
            <a:ext cx="2743200" cy="365125"/>
          </a:xfrm>
        </p:spPr>
        <p:txBody>
          <a:bodyPr/>
          <a:lstStyle/>
          <a:p>
            <a:r>
              <a:rPr lang="en-US" dirty="0"/>
              <a:t>1/7/20XX</a:t>
            </a:r>
          </a:p>
        </p:txBody>
      </p:sp>
      <p:sp>
        <p:nvSpPr>
          <p:cNvPr id="8" name="Slide Number Placeholder 7">
            <a:extLst>
              <a:ext uri="{FF2B5EF4-FFF2-40B4-BE49-F238E27FC236}">
                <a16:creationId xmlns:a16="http://schemas.microsoft.com/office/drawing/2014/main" id="{5B604E6A-773D-4777-825E-8D25A2E7EDAB}"/>
              </a:ext>
            </a:extLst>
          </p:cNvPr>
          <p:cNvSpPr>
            <a:spLocks noGrp="1"/>
          </p:cNvSpPr>
          <p:nvPr>
            <p:ph type="sldNum" sz="quarter" idx="12"/>
          </p:nvPr>
        </p:nvSpPr>
        <p:spPr>
          <a:xfrm>
            <a:off x="10477500" y="6356350"/>
            <a:ext cx="876300" cy="365125"/>
          </a:xfrm>
        </p:spPr>
        <p:txBody>
          <a:bodyPr/>
          <a:lstStyle/>
          <a:p>
            <a:fld id="{9FF96520-E4CE-4EAD-8ABF-1D2297D6B3AA}" type="slidenum">
              <a:rPr lang="en-US" smtClean="0"/>
              <a:pPr/>
              <a:t>22</a:t>
            </a:fld>
            <a:endParaRPr lang="en-US" dirty="0"/>
          </a:p>
        </p:txBody>
      </p:sp>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1034142" y="670094"/>
            <a:ext cx="10134601" cy="924808"/>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3"/>
          </p:nvPr>
        </p:nvSpPr>
        <p:spPr>
          <a:xfrm>
            <a:off x="838201" y="2413000"/>
            <a:ext cx="4114795" cy="493710"/>
          </a:xfrm>
        </p:spPr>
        <p:txBody>
          <a:bodyPr/>
          <a:lstStyle/>
          <a:p>
            <a:r>
              <a:rPr lang="en-ZA" dirty="0"/>
              <a:t>Contoso</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4"/>
          </p:nvPr>
        </p:nvSpPr>
        <p:spPr>
          <a:xfrm>
            <a:off x="7239003" y="2413000"/>
            <a:ext cx="4114797" cy="493710"/>
          </a:xfrm>
        </p:spPr>
        <p:txBody>
          <a:bodyPr/>
          <a:lstStyle/>
          <a:p>
            <a:r>
              <a:rPr lang="en-US" dirty="0"/>
              <a:t>Competitors</a:t>
            </a:r>
          </a:p>
        </p:txBody>
      </p:sp>
      <p:sp>
        <p:nvSpPr>
          <p:cNvPr id="46" name="Footer Placeholder 45">
            <a:extLst>
              <a:ext uri="{FF2B5EF4-FFF2-40B4-BE49-F238E27FC236}">
                <a16:creationId xmlns:a16="http://schemas.microsoft.com/office/drawing/2014/main" id="{05826AED-802F-40C1-9AD0-8144FA96F587}"/>
              </a:ext>
            </a:extLst>
          </p:cNvPr>
          <p:cNvSpPr>
            <a:spLocks noGrp="1"/>
          </p:cNvSpPr>
          <p:nvPr>
            <p:ph type="ftr" sz="quarter" idx="11"/>
          </p:nvPr>
        </p:nvSpPr>
        <p:spPr>
          <a:xfrm>
            <a:off x="7239002" y="6356350"/>
            <a:ext cx="3038469" cy="365125"/>
          </a:xfrm>
        </p:spPr>
        <p:txBody>
          <a:bodyPr/>
          <a:lstStyle/>
          <a:p>
            <a:r>
              <a:rPr lang="en-US" dirty="0"/>
              <a:t>Pitch deck</a:t>
            </a:r>
          </a:p>
        </p:txBody>
      </p:sp>
    </p:spTree>
    <p:extLst>
      <p:ext uri="{BB962C8B-B14F-4D97-AF65-F5344CB8AC3E}">
        <p14:creationId xmlns:p14="http://schemas.microsoft.com/office/powerpoint/2010/main" val="4151694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DEF6CD5-D495-4379-8072-964BD6FF410E}"/>
              </a:ext>
              <a:ext uri="{C183D7F6-B498-43B3-948B-1728B52AA6E4}">
                <adec:decorative xmlns:adec="http://schemas.microsoft.com/office/drawing/2017/decorative" val="1"/>
              </a:ext>
            </a:extLst>
          </p:cNvPr>
          <p:cNvSpPr/>
          <p:nvPr/>
        </p:nvSpPr>
        <p:spPr>
          <a:xfrm>
            <a:off x="7651343" y="2864204"/>
            <a:ext cx="1485125" cy="508000"/>
          </a:xfrm>
          <a:prstGeom prst="rect">
            <a:avLst/>
          </a:prstGeom>
          <a:gradFill>
            <a:gsLst>
              <a:gs pos="100000">
                <a:schemeClr val="accent2"/>
              </a:gs>
              <a:gs pos="8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2223604"/>
            <a:ext cx="1706965" cy="492025"/>
          </a:xfrm>
        </p:spPr>
        <p:txBody>
          <a:bodyPr>
            <a:normAutofit/>
          </a:bodyPr>
          <a:lstStyle/>
          <a:p>
            <a:r>
              <a:rPr lang="en-ZA" dirty="0"/>
              <a:t>Convenient</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341910"/>
            <a:ext cx="1706965" cy="492025"/>
          </a:xfrm>
        </p:spPr>
        <p:txBody>
          <a:bodyPr>
            <a:normAutofit/>
          </a:bodyPr>
          <a:lstStyle/>
          <a:p>
            <a:r>
              <a:rPr lang="en-ZA" dirty="0"/>
              <a:t>Inconvenient</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73118" y="3783794"/>
            <a:ext cx="1380681" cy="492025"/>
          </a:xfrm>
        </p:spPr>
        <p:txBody>
          <a:bodyPr>
            <a:normAutofit/>
          </a:bodyPr>
          <a:lstStyle/>
          <a:p>
            <a:r>
              <a:rPr lang="en-ZA" dirty="0"/>
              <a:t>Expensive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3012526"/>
            <a:ext cx="1183179" cy="492025"/>
          </a:xfrm>
        </p:spPr>
        <p:txBody>
          <a:bodyPr>
            <a:normAutofit/>
          </a:bodyPr>
          <a:lstStyle/>
          <a:p>
            <a:r>
              <a:rPr lang="en-ZA" dirty="0"/>
              <a:t>Competitor A</a:t>
            </a:r>
          </a:p>
        </p:txBody>
      </p:sp>
      <p:sp>
        <p:nvSpPr>
          <p:cNvPr id="24" name="Text Placeholder 23">
            <a:extLst>
              <a:ext uri="{FF2B5EF4-FFF2-40B4-BE49-F238E27FC236}">
                <a16:creationId xmlns:a16="http://schemas.microsoft.com/office/drawing/2014/main" id="{6549102B-A15B-4DD9-ACB2-6B3DFC454BF4}"/>
              </a:ext>
            </a:extLst>
          </p:cNvPr>
          <p:cNvSpPr>
            <a:spLocks noGrp="1"/>
          </p:cNvSpPr>
          <p:nvPr>
            <p:ph type="body" sz="quarter" idx="21"/>
          </p:nvPr>
        </p:nvSpPr>
        <p:spPr>
          <a:xfrm>
            <a:off x="4175224" y="4332980"/>
            <a:ext cx="1183179" cy="492025"/>
          </a:xfrm>
        </p:spPr>
        <p:txBody>
          <a:bodyPr/>
          <a:lstStyle/>
          <a:p>
            <a:r>
              <a:rPr lang="en-US" dirty="0"/>
              <a:t>Competitor E</a:t>
            </a:r>
          </a:p>
        </p:txBody>
      </p:sp>
      <p:sp>
        <p:nvSpPr>
          <p:cNvPr id="25" name="Text Placeholder 24">
            <a:extLst>
              <a:ext uri="{FF2B5EF4-FFF2-40B4-BE49-F238E27FC236}">
                <a16:creationId xmlns:a16="http://schemas.microsoft.com/office/drawing/2014/main" id="{0C260980-EF18-41EE-988C-77869BE499F3}"/>
              </a:ext>
            </a:extLst>
          </p:cNvPr>
          <p:cNvSpPr>
            <a:spLocks noGrp="1"/>
          </p:cNvSpPr>
          <p:nvPr>
            <p:ph type="body" sz="quarter" idx="22"/>
          </p:nvPr>
        </p:nvSpPr>
        <p:spPr>
          <a:xfrm>
            <a:off x="2637747" y="4507451"/>
            <a:ext cx="1183179" cy="492025"/>
          </a:xfrm>
        </p:spPr>
        <p:txBody>
          <a:bodyPr/>
          <a:lstStyle/>
          <a:p>
            <a:r>
              <a:rPr lang="en-US" dirty="0"/>
              <a:t>Competitor D</a:t>
            </a:r>
          </a:p>
        </p:txBody>
      </p:sp>
      <p:sp>
        <p:nvSpPr>
          <p:cNvPr id="26" name="Text Placeholder 25">
            <a:extLst>
              <a:ext uri="{FF2B5EF4-FFF2-40B4-BE49-F238E27FC236}">
                <a16:creationId xmlns:a16="http://schemas.microsoft.com/office/drawing/2014/main" id="{0CD579A6-0EB2-419B-BCC6-66087EBC5C29}"/>
              </a:ext>
            </a:extLst>
          </p:cNvPr>
          <p:cNvSpPr>
            <a:spLocks noGrp="1"/>
          </p:cNvSpPr>
          <p:nvPr>
            <p:ph type="body" sz="quarter" idx="23"/>
          </p:nvPr>
        </p:nvSpPr>
        <p:spPr>
          <a:xfrm>
            <a:off x="6552714" y="4194908"/>
            <a:ext cx="1183179" cy="492025"/>
          </a:xfrm>
        </p:spPr>
        <p:txBody>
          <a:bodyPr/>
          <a:lstStyle/>
          <a:p>
            <a:r>
              <a:rPr lang="en-US" dirty="0"/>
              <a:t>Competitor C</a:t>
            </a:r>
          </a:p>
        </p:txBody>
      </p:sp>
      <p:sp>
        <p:nvSpPr>
          <p:cNvPr id="27" name="Text Placeholder 26">
            <a:extLst>
              <a:ext uri="{FF2B5EF4-FFF2-40B4-BE49-F238E27FC236}">
                <a16:creationId xmlns:a16="http://schemas.microsoft.com/office/drawing/2014/main" id="{A0D7295E-2606-43E1-8F52-683161B21F4F}"/>
              </a:ext>
            </a:extLst>
          </p:cNvPr>
          <p:cNvSpPr>
            <a:spLocks noGrp="1"/>
          </p:cNvSpPr>
          <p:nvPr>
            <p:ph type="body" sz="quarter" idx="24"/>
          </p:nvPr>
        </p:nvSpPr>
        <p:spPr>
          <a:xfrm>
            <a:off x="7801857" y="5068793"/>
            <a:ext cx="1183179" cy="492025"/>
          </a:xfrm>
        </p:spPr>
        <p:txBody>
          <a:bodyPr/>
          <a:lstStyle/>
          <a:p>
            <a:r>
              <a:rPr lang="en-US" dirty="0"/>
              <a:t>Competitor B</a:t>
            </a:r>
          </a:p>
        </p:txBody>
      </p:sp>
      <p:sp>
        <p:nvSpPr>
          <p:cNvPr id="28" name="Text Placeholder 27">
            <a:extLst>
              <a:ext uri="{FF2B5EF4-FFF2-40B4-BE49-F238E27FC236}">
                <a16:creationId xmlns:a16="http://schemas.microsoft.com/office/drawing/2014/main" id="{00AAD220-6BD1-4E02-8872-3975FE881A0F}"/>
              </a:ext>
            </a:extLst>
          </p:cNvPr>
          <p:cNvSpPr>
            <a:spLocks noGrp="1"/>
          </p:cNvSpPr>
          <p:nvPr>
            <p:ph type="body" sz="quarter" idx="25"/>
          </p:nvPr>
        </p:nvSpPr>
        <p:spPr>
          <a:xfrm>
            <a:off x="1034142" y="3783794"/>
            <a:ext cx="1393863" cy="492025"/>
          </a:xfrm>
        </p:spPr>
        <p:txBody>
          <a:bodyPr/>
          <a:lstStyle/>
          <a:p>
            <a:r>
              <a:rPr lang="en-US" dirty="0"/>
              <a:t>affordable</a:t>
            </a:r>
          </a:p>
        </p:txBody>
      </p:sp>
      <p:sp>
        <p:nvSpPr>
          <p:cNvPr id="29" name="Text Placeholder 28">
            <a:extLst>
              <a:ext uri="{FF2B5EF4-FFF2-40B4-BE49-F238E27FC236}">
                <a16:creationId xmlns:a16="http://schemas.microsoft.com/office/drawing/2014/main" id="{7B7FD816-4B5B-460E-89BC-DCA4C0FA59D5}"/>
              </a:ext>
            </a:extLst>
          </p:cNvPr>
          <p:cNvSpPr>
            <a:spLocks noGrp="1"/>
          </p:cNvSpPr>
          <p:nvPr>
            <p:ph type="body" sz="quarter" idx="26"/>
          </p:nvPr>
        </p:nvSpPr>
        <p:spPr>
          <a:xfrm>
            <a:off x="7539963" y="2611626"/>
            <a:ext cx="1706965" cy="1048575"/>
          </a:xfrm>
        </p:spPr>
        <p:txBody>
          <a:bodyPr/>
          <a:lstStyle/>
          <a:p>
            <a:r>
              <a:rPr lang="en-US" dirty="0"/>
              <a:t>Contoso Ltd.</a:t>
            </a:r>
          </a:p>
        </p:txBody>
      </p:sp>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1034142" y="1110286"/>
            <a:ext cx="10319657" cy="924808"/>
          </a:xfrm>
        </p:spPr>
        <p:txBody>
          <a:bodyPr/>
          <a:lstStyle/>
          <a:p>
            <a:r>
              <a:rPr lang="en-ZA" dirty="0"/>
              <a:t>Our competition </a:t>
            </a:r>
          </a:p>
        </p:txBody>
      </p:sp>
      <p:sp>
        <p:nvSpPr>
          <p:cNvPr id="78" name="Date Placeholder 1">
            <a:extLst>
              <a:ext uri="{FF2B5EF4-FFF2-40B4-BE49-F238E27FC236}">
                <a16:creationId xmlns:a16="http://schemas.microsoft.com/office/drawing/2014/main" id="{B9300F9B-D9B2-4514-B27B-40D47B161595}"/>
              </a:ext>
            </a:extLst>
          </p:cNvPr>
          <p:cNvSpPr>
            <a:spLocks noGrp="1"/>
          </p:cNvSpPr>
          <p:nvPr>
            <p:ph type="dt" sz="half" idx="10"/>
          </p:nvPr>
        </p:nvSpPr>
        <p:spPr>
          <a:xfrm>
            <a:off x="838200" y="6356350"/>
            <a:ext cx="2743200" cy="365125"/>
          </a:xfrm>
        </p:spPr>
        <p:txBody>
          <a:bodyPr/>
          <a:lstStyle/>
          <a:p>
            <a:r>
              <a:rPr lang="en-US" dirty="0"/>
              <a:t>1/7/20XX</a:t>
            </a:r>
          </a:p>
        </p:txBody>
      </p:sp>
      <p:sp>
        <p:nvSpPr>
          <p:cNvPr id="79" name="Footer Placeholder 2">
            <a:extLst>
              <a:ext uri="{FF2B5EF4-FFF2-40B4-BE49-F238E27FC236}">
                <a16:creationId xmlns:a16="http://schemas.microsoft.com/office/drawing/2014/main" id="{AD1C7E10-860A-4F80-B2B8-0B725F23D68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80" name="Slide Number Placeholder 7">
            <a:extLst>
              <a:ext uri="{FF2B5EF4-FFF2-40B4-BE49-F238E27FC236}">
                <a16:creationId xmlns:a16="http://schemas.microsoft.com/office/drawing/2014/main" id="{72CAD255-3B09-43D2-AE05-C6A79D8DAA2B}"/>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pPr/>
              <a:t>23</a:t>
            </a:fld>
            <a:endParaRPr lang="en-US" dirty="0"/>
          </a:p>
        </p:txBody>
      </p:sp>
    </p:spTree>
    <p:extLst>
      <p:ext uri="{BB962C8B-B14F-4D97-AF65-F5344CB8AC3E}">
        <p14:creationId xmlns:p14="http://schemas.microsoft.com/office/powerpoint/2010/main" val="1417396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Content Placeholder 2">
            <a:extLst>
              <a:ext uri="{FF2B5EF4-FFF2-40B4-BE49-F238E27FC236}">
                <a16:creationId xmlns:a16="http://schemas.microsoft.com/office/drawing/2014/main" id="{FB19BD1C-075E-A74F-B379-737B98CAF054}"/>
              </a:ext>
            </a:extLst>
          </p:cNvPr>
          <p:cNvSpPr>
            <a:spLocks noGrp="1"/>
          </p:cNvSpPr>
          <p:nvPr>
            <p:ph type="body" sz="quarter" idx="13"/>
          </p:nvPr>
        </p:nvSpPr>
        <p:spPr>
          <a:xfrm>
            <a:off x="8157335" y="1822008"/>
            <a:ext cx="3295186" cy="320381"/>
          </a:xfrm>
        </p:spPr>
        <p:txBody>
          <a:bodyPr vert="horz" lIns="0" tIns="45720" rIns="91440" bIns="45720" rtlCol="0" anchor="t">
            <a:normAutofit fontScale="92500" lnSpcReduction="10000"/>
          </a:bodyPr>
          <a:lstStyle/>
          <a:p>
            <a:r>
              <a:rPr lang="en-US" dirty="0"/>
              <a:t>Feb 20XX</a:t>
            </a:r>
          </a:p>
        </p:txBody>
      </p:sp>
      <p:sp>
        <p:nvSpPr>
          <p:cNvPr id="31" name="Text Placeholder 3">
            <a:extLst>
              <a:ext uri="{FF2B5EF4-FFF2-40B4-BE49-F238E27FC236}">
                <a16:creationId xmlns:a16="http://schemas.microsoft.com/office/drawing/2014/main" id="{724BB97F-B86E-2C42-8391-A2B8B7D7DC27}"/>
              </a:ext>
            </a:extLst>
          </p:cNvPr>
          <p:cNvSpPr>
            <a:spLocks noGrp="1"/>
          </p:cNvSpPr>
          <p:nvPr>
            <p:ph type="body" sz="quarter" idx="15"/>
          </p:nvPr>
        </p:nvSpPr>
        <p:spPr>
          <a:xfrm>
            <a:off x="8157335" y="2167484"/>
            <a:ext cx="3294437" cy="540104"/>
          </a:xfrm>
        </p:spPr>
        <p:txBody>
          <a:bodyPr>
            <a:normAutofit fontScale="92500" lnSpcReduction="10000"/>
          </a:bodyPr>
          <a:lstStyle/>
          <a:p>
            <a:r>
              <a:rPr lang="en-US" dirty="0"/>
              <a:t>Roll out product to local schools to establish new STEM curriculum</a:t>
            </a:r>
          </a:p>
        </p:txBody>
      </p:sp>
      <p:sp>
        <p:nvSpPr>
          <p:cNvPr id="9" name="Date Placeholder 8">
            <a:extLst>
              <a:ext uri="{FF2B5EF4-FFF2-40B4-BE49-F238E27FC236}">
                <a16:creationId xmlns:a16="http://schemas.microsoft.com/office/drawing/2014/main" id="{170A38C9-2298-46BC-99F7-046518774692}"/>
              </a:ext>
            </a:extLst>
          </p:cNvPr>
          <p:cNvSpPr>
            <a:spLocks noGrp="1"/>
          </p:cNvSpPr>
          <p:nvPr>
            <p:ph type="dt" sz="half" idx="20"/>
          </p:nvPr>
        </p:nvSpPr>
        <p:spPr>
          <a:xfrm>
            <a:off x="838200" y="6356350"/>
            <a:ext cx="2743200" cy="365125"/>
          </a:xfrm>
        </p:spPr>
        <p:txBody>
          <a:bodyPr/>
          <a:lstStyle/>
          <a:p>
            <a:r>
              <a:rPr lang="en-US" dirty="0"/>
              <a:t>1/7/20XX</a:t>
            </a:r>
          </a:p>
        </p:txBody>
      </p:sp>
      <p:sp>
        <p:nvSpPr>
          <p:cNvPr id="10" name="Footer Placeholder 9">
            <a:extLst>
              <a:ext uri="{FF2B5EF4-FFF2-40B4-BE49-F238E27FC236}">
                <a16:creationId xmlns:a16="http://schemas.microsoft.com/office/drawing/2014/main" id="{0A1E09EC-39FF-4EB8-8F0B-AA0BB813F0A6}"/>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E874D5FC-7122-4EA9-A7AA-BA3F9A46DF3E}"/>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24</a:t>
            </a:fld>
            <a:endParaRPr lang="en-US" dirty="0"/>
          </a:p>
        </p:txBody>
      </p:sp>
      <p:sp>
        <p:nvSpPr>
          <p:cNvPr id="32" name="Text Placeholder 4">
            <a:extLst>
              <a:ext uri="{FF2B5EF4-FFF2-40B4-BE49-F238E27FC236}">
                <a16:creationId xmlns:a16="http://schemas.microsoft.com/office/drawing/2014/main" id="{559B810C-73DF-B44C-80E1-083E2F3B7C58}"/>
              </a:ext>
            </a:extLst>
          </p:cNvPr>
          <p:cNvSpPr>
            <a:spLocks noGrp="1"/>
          </p:cNvSpPr>
          <p:nvPr>
            <p:ph type="body" sz="quarter" idx="23"/>
          </p:nvPr>
        </p:nvSpPr>
        <p:spPr>
          <a:xfrm>
            <a:off x="7080795" y="3339988"/>
            <a:ext cx="3295186" cy="320381"/>
          </a:xfrm>
        </p:spPr>
        <p:txBody>
          <a:bodyPr/>
          <a:lstStyle/>
          <a:p>
            <a:r>
              <a:rPr lang="en-US" dirty="0"/>
              <a:t>May 20XX</a:t>
            </a:r>
          </a:p>
        </p:txBody>
      </p:sp>
      <p:sp>
        <p:nvSpPr>
          <p:cNvPr id="33" name="Text Placeholder 5">
            <a:extLst>
              <a:ext uri="{FF2B5EF4-FFF2-40B4-BE49-F238E27FC236}">
                <a16:creationId xmlns:a16="http://schemas.microsoft.com/office/drawing/2014/main" id="{1FA41B41-DD97-A64E-8203-BA7A580F5A16}"/>
              </a:ext>
            </a:extLst>
          </p:cNvPr>
          <p:cNvSpPr>
            <a:spLocks noGrp="1"/>
          </p:cNvSpPr>
          <p:nvPr>
            <p:ph type="body" sz="quarter" idx="24"/>
          </p:nvPr>
        </p:nvSpPr>
        <p:spPr>
          <a:xfrm>
            <a:off x="7080795" y="3685464"/>
            <a:ext cx="3294437" cy="540104"/>
          </a:xfrm>
        </p:spPr>
        <p:txBody>
          <a:bodyPr>
            <a:normAutofit fontScale="92500" lnSpcReduction="20000"/>
          </a:bodyPr>
          <a:lstStyle/>
          <a:p>
            <a:r>
              <a:rPr lang="en-US" dirty="0"/>
              <a:t>Release to regional school districts and monitor trends in each school</a:t>
            </a:r>
          </a:p>
          <a:p>
            <a:endParaRPr lang="en-US" dirty="0"/>
          </a:p>
        </p:txBody>
      </p:sp>
      <p:sp>
        <p:nvSpPr>
          <p:cNvPr id="34" name="Text Placeholder 6">
            <a:extLst>
              <a:ext uri="{FF2B5EF4-FFF2-40B4-BE49-F238E27FC236}">
                <a16:creationId xmlns:a16="http://schemas.microsoft.com/office/drawing/2014/main" id="{D1DAC95E-B0DB-8B46-B628-F1B5520F05CD}"/>
              </a:ext>
            </a:extLst>
          </p:cNvPr>
          <p:cNvSpPr>
            <a:spLocks noGrp="1"/>
          </p:cNvSpPr>
          <p:nvPr>
            <p:ph type="body" sz="quarter" idx="25"/>
          </p:nvPr>
        </p:nvSpPr>
        <p:spPr>
          <a:xfrm>
            <a:off x="6231710" y="4857968"/>
            <a:ext cx="3295186" cy="320381"/>
          </a:xfrm>
        </p:spPr>
        <p:txBody>
          <a:bodyPr/>
          <a:lstStyle/>
          <a:p>
            <a:r>
              <a:rPr lang="en-US" dirty="0"/>
              <a:t>Oct 20XX</a:t>
            </a:r>
          </a:p>
        </p:txBody>
      </p:sp>
      <p:sp>
        <p:nvSpPr>
          <p:cNvPr id="35" name="Text Placeholder 7">
            <a:extLst>
              <a:ext uri="{FF2B5EF4-FFF2-40B4-BE49-F238E27FC236}">
                <a16:creationId xmlns:a16="http://schemas.microsoft.com/office/drawing/2014/main" id="{84DA0D9F-5083-A949-8155-00F064833CBB}"/>
              </a:ext>
            </a:extLst>
          </p:cNvPr>
          <p:cNvSpPr>
            <a:spLocks noGrp="1"/>
          </p:cNvSpPr>
          <p:nvPr>
            <p:ph type="body" sz="quarter" idx="26"/>
          </p:nvPr>
        </p:nvSpPr>
        <p:spPr>
          <a:xfrm>
            <a:off x="6231710" y="5203444"/>
            <a:ext cx="3294437" cy="540104"/>
          </a:xfrm>
        </p:spPr>
        <p:txBody>
          <a:bodyPr>
            <a:normAutofit fontScale="92500" lnSpcReduction="20000"/>
          </a:bodyPr>
          <a:lstStyle/>
          <a:p>
            <a:r>
              <a:rPr lang="en-US" dirty="0"/>
              <a:t>Gather feedback from teachers and continue to expand availability of the product</a:t>
            </a:r>
          </a:p>
          <a:p>
            <a:endParaRPr lang="en-US" dirty="0"/>
          </a:p>
        </p:txBody>
      </p:sp>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1034142" y="1110286"/>
            <a:ext cx="10319657" cy="924808"/>
          </a:xfrm>
        </p:spPr>
        <p:txBody>
          <a:bodyPr>
            <a:normAutofit/>
          </a:bodyPr>
          <a:lstStyle/>
          <a:p>
            <a:r>
              <a:rPr lang="en-ZA" dirty="0"/>
              <a:t>SCALING FOR the future</a:t>
            </a:r>
          </a:p>
        </p:txBody>
      </p:sp>
    </p:spTree>
    <p:extLst>
      <p:ext uri="{BB962C8B-B14F-4D97-AF65-F5344CB8AC3E}">
        <p14:creationId xmlns:p14="http://schemas.microsoft.com/office/powerpoint/2010/main" val="3735685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C6715B5-2190-4A3A-B45B-26A2669D1708}"/>
              </a:ext>
            </a:extLst>
          </p:cNvPr>
          <p:cNvSpPr>
            <a:spLocks noGrp="1"/>
          </p:cNvSpPr>
          <p:nvPr>
            <p:ph type="body" idx="1"/>
          </p:nvPr>
        </p:nvSpPr>
        <p:spPr>
          <a:xfrm>
            <a:off x="1034142" y="2046288"/>
            <a:ext cx="5544458" cy="823912"/>
          </a:xfrm>
        </p:spPr>
        <p:txBody>
          <a:bodyPr/>
          <a:lstStyle/>
          <a:p>
            <a:r>
              <a:rPr lang="en-US" dirty="0"/>
              <a:t>Key metrics</a:t>
            </a:r>
          </a:p>
        </p:txBody>
      </p:sp>
      <p:graphicFrame>
        <p:nvGraphicFramePr>
          <p:cNvPr id="11" name="Table 11">
            <a:extLst>
              <a:ext uri="{FF2B5EF4-FFF2-40B4-BE49-F238E27FC236}">
                <a16:creationId xmlns:a16="http://schemas.microsoft.com/office/drawing/2014/main" id="{1CA23F63-61EC-4BE5-8A2D-0A89EBD54F67}"/>
              </a:ext>
            </a:extLst>
          </p:cNvPr>
          <p:cNvGraphicFramePr>
            <a:graphicFrameLocks noGrp="1"/>
          </p:cNvGraphicFramePr>
          <p:nvPr>
            <p:ph sz="half" idx="2"/>
            <p:extLst>
              <p:ext uri="{D42A27DB-BD31-4B8C-83A1-F6EECF244321}">
                <p14:modId xmlns:p14="http://schemas.microsoft.com/office/powerpoint/2010/main" val="1330587422"/>
              </p:ext>
            </p:extLst>
          </p:nvPr>
        </p:nvGraphicFramePr>
        <p:xfrm>
          <a:off x="1033463" y="3162300"/>
          <a:ext cx="5062535" cy="2821248"/>
        </p:xfrm>
        <a:graphic>
          <a:graphicData uri="http://schemas.openxmlformats.org/drawingml/2006/table">
            <a:tbl>
              <a:tblPr firstRow="1" bandRow="1">
                <a:tableStyleId>{5C22544A-7EE6-4342-B048-85BDC9FD1C3A}</a:tableStyleId>
              </a:tblPr>
              <a:tblGrid>
                <a:gridCol w="1012507">
                  <a:extLst>
                    <a:ext uri="{9D8B030D-6E8A-4147-A177-3AD203B41FA5}">
                      <a16:colId xmlns:a16="http://schemas.microsoft.com/office/drawing/2014/main" val="3233966979"/>
                    </a:ext>
                  </a:extLst>
                </a:gridCol>
                <a:gridCol w="1012507">
                  <a:extLst>
                    <a:ext uri="{9D8B030D-6E8A-4147-A177-3AD203B41FA5}">
                      <a16:colId xmlns:a16="http://schemas.microsoft.com/office/drawing/2014/main" val="1158840958"/>
                    </a:ext>
                  </a:extLst>
                </a:gridCol>
                <a:gridCol w="1012507">
                  <a:extLst>
                    <a:ext uri="{9D8B030D-6E8A-4147-A177-3AD203B41FA5}">
                      <a16:colId xmlns:a16="http://schemas.microsoft.com/office/drawing/2014/main" val="1014947327"/>
                    </a:ext>
                  </a:extLst>
                </a:gridCol>
                <a:gridCol w="1012507">
                  <a:extLst>
                    <a:ext uri="{9D8B030D-6E8A-4147-A177-3AD203B41FA5}">
                      <a16:colId xmlns:a16="http://schemas.microsoft.com/office/drawing/2014/main" val="2653728004"/>
                    </a:ext>
                  </a:extLst>
                </a:gridCol>
                <a:gridCol w="1012507">
                  <a:extLst>
                    <a:ext uri="{9D8B030D-6E8A-4147-A177-3AD203B41FA5}">
                      <a16:colId xmlns:a16="http://schemas.microsoft.com/office/drawing/2014/main" val="4218738779"/>
                    </a:ext>
                  </a:extLst>
                </a:gridCol>
              </a:tblGrid>
              <a:tr h="816360">
                <a:tc>
                  <a:txBody>
                    <a:bodyPr/>
                    <a:lstStyle/>
                    <a:p>
                      <a:endParaRPr lang="en-US" sz="1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Clients</a:t>
                      </a:r>
                      <a:endParaRPr lang="ru-RU" sz="1200">
                        <a:solidFill>
                          <a:schemeClr val="tx1"/>
                        </a:solidFill>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Orders</a:t>
                      </a:r>
                      <a:endParaRPr lang="ru-RU" sz="1200">
                        <a:solidFill>
                          <a:schemeClr val="tx1"/>
                        </a:solidFill>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Gross revenue</a:t>
                      </a:r>
                      <a:endParaRPr lang="ru-RU" sz="1200">
                        <a:solidFill>
                          <a:schemeClr val="tx1"/>
                        </a:solidFill>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Net revenue</a:t>
                      </a:r>
                      <a:endParaRPr lang="ru-RU" sz="1200">
                        <a:solidFill>
                          <a:schemeClr val="tx1"/>
                        </a:solidFill>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3590700"/>
                  </a:ext>
                </a:extLst>
              </a:tr>
              <a:tr h="124012">
                <a:tc gridSpan="5">
                  <a:txBody>
                    <a:bodyPr/>
                    <a:lstStyle/>
                    <a:p>
                      <a:endParaRPr lang="en-US" sz="1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gradFill>
                      <a:gsLst>
                        <a:gs pos="0">
                          <a:schemeClr val="accent1"/>
                        </a:gs>
                        <a:gs pos="100000">
                          <a:schemeClr val="accent2"/>
                        </a:gs>
                      </a:gsLst>
                      <a:lin ang="0" scaled="0"/>
                    </a:gradFill>
                  </a:tcPr>
                </a:tc>
                <a:tc hMerge="1">
                  <a:txBody>
                    <a:bodyPr/>
                    <a:lstStyle/>
                    <a:p>
                      <a:pPr algn="ctr"/>
                      <a:endParaRPr lang="ru-RU">
                        <a:solidFill>
                          <a:schemeClr val="tx1"/>
                        </a:solidFill>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ru-RU">
                        <a:solidFill>
                          <a:schemeClr val="tx1"/>
                        </a:solidFill>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ru-RU">
                        <a:solidFill>
                          <a:schemeClr val="tx1"/>
                        </a:solidFill>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ru-RU">
                        <a:solidFill>
                          <a:schemeClr val="tx1"/>
                        </a:solidFill>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37278833"/>
                  </a:ext>
                </a:extLst>
              </a:tr>
              <a:tr h="470219">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10</a:t>
                      </a:r>
                      <a:endParaRPr lang="ru-RU" sz="1200">
                        <a:solidFill>
                          <a:schemeClr val="tx1"/>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1100</a:t>
                      </a:r>
                      <a:endParaRPr lang="ru-RU" sz="1200">
                        <a:solidFill>
                          <a:schemeClr val="tx1"/>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$10,000</a:t>
                      </a:r>
                      <a:endParaRPr lang="ru-RU" sz="1200">
                        <a:solidFill>
                          <a:schemeClr val="tx1"/>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$7,000</a:t>
                      </a:r>
                      <a:endParaRPr lang="ru-RU" sz="1200">
                        <a:solidFill>
                          <a:schemeClr val="tx1"/>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0826746"/>
                  </a:ext>
                </a:extLst>
              </a:tr>
              <a:tr h="470219">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20</a:t>
                      </a:r>
                      <a:endParaRPr lang="ru-RU" sz="1200">
                        <a:solidFill>
                          <a:schemeClr val="tx1"/>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a:solidFill>
                          <a:schemeClr val="tx1"/>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$20,000</a:t>
                      </a:r>
                      <a:endParaRPr lang="ru-RU" sz="1200">
                        <a:solidFill>
                          <a:schemeClr val="tx1"/>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$16,000</a:t>
                      </a:r>
                      <a:endParaRPr lang="ru-RU" sz="1200">
                        <a:solidFill>
                          <a:schemeClr val="tx1"/>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17333721"/>
                  </a:ext>
                </a:extLst>
              </a:tr>
              <a:tr h="470219">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30</a:t>
                      </a:r>
                      <a:endParaRPr lang="ru-RU" sz="1200">
                        <a:solidFill>
                          <a:schemeClr val="tx1"/>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300</a:t>
                      </a:r>
                      <a:endParaRPr lang="ru-RU" sz="1200">
                        <a:solidFill>
                          <a:schemeClr val="tx1"/>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a:solidFill>
                          <a:schemeClr val="tx1"/>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$25,000</a:t>
                      </a:r>
                      <a:endParaRPr lang="ru-RU" sz="1200">
                        <a:solidFill>
                          <a:schemeClr val="tx1"/>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1589815"/>
                  </a:ext>
                </a:extLst>
              </a:tr>
              <a:tr h="470219">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a:t>
                      </a:r>
                      <a:endParaRPr lang="ru-RU" sz="1200">
                        <a:solidFill>
                          <a:schemeClr val="tx1"/>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a:solidFill>
                          <a:schemeClr val="tx1"/>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$40,000</a:t>
                      </a:r>
                      <a:endParaRPr lang="ru-RU" sz="1200">
                        <a:solidFill>
                          <a:schemeClr val="tx1"/>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5832805"/>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3"/>
          </p:nvPr>
        </p:nvSpPr>
        <p:spPr>
          <a:xfrm>
            <a:off x="7240588" y="2046288"/>
            <a:ext cx="4114800" cy="823912"/>
          </a:xfrm>
        </p:spPr>
        <p:txBody>
          <a:bodyPr/>
          <a:lstStyle/>
          <a:p>
            <a:r>
              <a:rPr lang="en-US" dirty="0"/>
              <a:t>Revenue by year</a:t>
            </a:r>
          </a:p>
        </p:txBody>
      </p:sp>
      <p:graphicFrame>
        <p:nvGraphicFramePr>
          <p:cNvPr id="27" name="Content Placeholder 13" descr="Chart">
            <a:extLst>
              <a:ext uri="{FF2B5EF4-FFF2-40B4-BE49-F238E27FC236}">
                <a16:creationId xmlns:a16="http://schemas.microsoft.com/office/drawing/2014/main" id="{864E5252-A4EE-4C7C-AF7F-132ED2B8ECD8}"/>
              </a:ext>
            </a:extLst>
          </p:cNvPr>
          <p:cNvGraphicFramePr>
            <a:graphicFrameLocks noGrp="1"/>
          </p:cNvGraphicFramePr>
          <p:nvPr>
            <p:ph sz="quarter" idx="4"/>
            <p:extLst>
              <p:ext uri="{D42A27DB-BD31-4B8C-83A1-F6EECF244321}">
                <p14:modId xmlns:p14="http://schemas.microsoft.com/office/powerpoint/2010/main" val="3161711247"/>
              </p:ext>
            </p:extLst>
          </p:nvPr>
        </p:nvGraphicFramePr>
        <p:xfrm>
          <a:off x="7240588" y="3162300"/>
          <a:ext cx="4114800" cy="3027363"/>
        </p:xfrm>
        <a:graphic>
          <a:graphicData uri="http://schemas.openxmlformats.org/drawingml/2006/chart">
            <c:chart xmlns:c="http://schemas.openxmlformats.org/drawingml/2006/chart" xmlns:r="http://schemas.openxmlformats.org/officeDocument/2006/relationships" r:id="rId2"/>
          </a:graphicData>
        </a:graphic>
      </p:graphicFrame>
      <p:sp>
        <p:nvSpPr>
          <p:cNvPr id="16" name="Date Placeholder 15">
            <a:extLst>
              <a:ext uri="{FF2B5EF4-FFF2-40B4-BE49-F238E27FC236}">
                <a16:creationId xmlns:a16="http://schemas.microsoft.com/office/drawing/2014/main" id="{B095202E-1CEC-4522-897F-6C23B1EBDBD3}"/>
              </a:ext>
            </a:extLst>
          </p:cNvPr>
          <p:cNvSpPr>
            <a:spLocks noGrp="1"/>
          </p:cNvSpPr>
          <p:nvPr>
            <p:ph type="dt" sz="half" idx="10"/>
          </p:nvPr>
        </p:nvSpPr>
        <p:spPr>
          <a:xfrm>
            <a:off x="838200" y="6356350"/>
            <a:ext cx="2743200" cy="365125"/>
          </a:xfrm>
        </p:spPr>
        <p:txBody>
          <a:bodyPr/>
          <a:lstStyle/>
          <a:p>
            <a:r>
              <a:rPr lang="en-US" dirty="0"/>
              <a:t>1/7/20XX</a:t>
            </a:r>
          </a:p>
        </p:txBody>
      </p:sp>
      <p:sp>
        <p:nvSpPr>
          <p:cNvPr id="17" name="Footer Placeholder 16">
            <a:extLst>
              <a:ext uri="{FF2B5EF4-FFF2-40B4-BE49-F238E27FC236}">
                <a16:creationId xmlns:a16="http://schemas.microsoft.com/office/drawing/2014/main" id="{C7DA2B65-5247-4D26-8C50-9105D34D640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8" name="Slide Number Placeholder 17">
            <a:extLst>
              <a:ext uri="{FF2B5EF4-FFF2-40B4-BE49-F238E27FC236}">
                <a16:creationId xmlns:a16="http://schemas.microsoft.com/office/drawing/2014/main" id="{18BD9C6F-9710-4314-A4D1-339802AD8A14}"/>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pPr/>
              <a:t>25</a:t>
            </a:fld>
            <a:endParaRPr lang="en-US" dirty="0"/>
          </a:p>
        </p:txBody>
      </p:sp>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1034142" y="1110286"/>
            <a:ext cx="10319657" cy="924808"/>
          </a:xfrm>
        </p:spPr>
        <p:txBody>
          <a:bodyPr/>
          <a:lstStyle/>
          <a:p>
            <a:r>
              <a:rPr lang="en-US" dirty="0"/>
              <a:t>Traction</a:t>
            </a:r>
          </a:p>
        </p:txBody>
      </p:sp>
    </p:spTree>
    <p:extLst>
      <p:ext uri="{BB962C8B-B14F-4D97-AF65-F5344CB8AC3E}">
        <p14:creationId xmlns:p14="http://schemas.microsoft.com/office/powerpoint/2010/main" val="460935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32" name="Text Placeholder 31">
            <a:extLst>
              <a:ext uri="{FF2B5EF4-FFF2-40B4-BE49-F238E27FC236}">
                <a16:creationId xmlns:a16="http://schemas.microsoft.com/office/drawing/2014/main" id="{0830F660-D88D-4A5F-8F7C-44B1D5C8E661}"/>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33" name="Text Placeholder 32">
            <a:extLst>
              <a:ext uri="{FF2B5EF4-FFF2-40B4-BE49-F238E27FC236}">
                <a16:creationId xmlns:a16="http://schemas.microsoft.com/office/drawing/2014/main" id="{C77C5603-8643-4603-9AC4-34B768C3DBB3}"/>
              </a:ext>
            </a:extLst>
          </p:cNvPr>
          <p:cNvSpPr>
            <a:spLocks noGrp="1"/>
          </p:cNvSpPr>
          <p:nvPr>
            <p:ph type="body" sz="quarter" idx="37"/>
          </p:nvPr>
        </p:nvSpPr>
        <p:spPr>
          <a:xfrm>
            <a:off x="4329720" y="3502152"/>
            <a:ext cx="640080" cy="201776"/>
          </a:xfrm>
        </p:spPr>
        <p:txBody>
          <a:bodyPr vert="horz" lIns="91440" tIns="45720" rIns="91440" bIns="45720" rtlCol="0" anchor="t">
            <a:normAutofit fontScale="85000" lnSpcReduction="20000"/>
          </a:bodyPr>
          <a:lstStyle/>
          <a:p>
            <a:r>
              <a:rPr lang="en-ZA" dirty="0"/>
              <a:t>Apr</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1034142" y="670094"/>
            <a:ext cx="10134601" cy="924808"/>
          </a:xfrm>
        </p:spPr>
        <p:txBody>
          <a:bodyPr/>
          <a:lstStyle/>
          <a:p>
            <a:r>
              <a:rPr lang="en-ZA" dirty="0"/>
              <a:t>Two-year action plan</a:t>
            </a:r>
          </a:p>
        </p:txBody>
      </p:sp>
      <p:sp>
        <p:nvSpPr>
          <p:cNvPr id="5" name="Date Placeholder 4">
            <a:extLst>
              <a:ext uri="{FF2B5EF4-FFF2-40B4-BE49-F238E27FC236}">
                <a16:creationId xmlns:a16="http://schemas.microsoft.com/office/drawing/2014/main" id="{FF5DC9D9-96D8-47D8-9160-3CA44DC61D55}"/>
              </a:ext>
            </a:extLst>
          </p:cNvPr>
          <p:cNvSpPr>
            <a:spLocks noGrp="1"/>
          </p:cNvSpPr>
          <p:nvPr>
            <p:ph type="dt" sz="half" idx="10"/>
          </p:nvPr>
        </p:nvSpPr>
        <p:spPr>
          <a:xfrm>
            <a:off x="838200" y="6356350"/>
            <a:ext cx="2743200" cy="365125"/>
          </a:xfrm>
        </p:spPr>
        <p:txBody>
          <a:bodyPr/>
          <a:lstStyle/>
          <a:p>
            <a:r>
              <a:rPr lang="en-US" dirty="0"/>
              <a:t>1/7/20XX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26</a:t>
            </a:fld>
            <a:endParaRPr lang="en-ZA" dirty="0"/>
          </a:p>
        </p:txBody>
      </p:sp>
      <p:cxnSp>
        <p:nvCxnSpPr>
          <p:cNvPr id="51" name="Straight Connector 50" descr="Milestone Connector">
            <a:extLst>
              <a:ext uri="{FF2B5EF4-FFF2-40B4-BE49-F238E27FC236}">
                <a16:creationId xmlns:a16="http://schemas.microsoft.com/office/drawing/2014/main" id="{08DB31DC-8655-4956-9B1E-754B8549DC2B}"/>
              </a:ext>
            </a:extLst>
          </p:cNvPr>
          <p:cNvCxnSpPr>
            <a:cxnSpLocks/>
          </p:cNvCxnSpPr>
          <p:nvPr/>
        </p:nvCxnSpPr>
        <p:spPr>
          <a:xfrm rot="10800000">
            <a:off x="9121117" y="4376128"/>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3" name="Text Placeholder 32">
            <a:extLst>
              <a:ext uri="{FF2B5EF4-FFF2-40B4-BE49-F238E27FC236}">
                <a16:creationId xmlns:a16="http://schemas.microsoft.com/office/drawing/2014/main" id="{A73003EF-6143-460A-9787-61DCD9FD999B}"/>
              </a:ext>
            </a:extLst>
          </p:cNvPr>
          <p:cNvSpPr txBox="1">
            <a:spLocks/>
          </p:cNvSpPr>
          <p:nvPr/>
        </p:nvSpPr>
        <p:spPr>
          <a:xfrm>
            <a:off x="8275909" y="5547633"/>
            <a:ext cx="1690417" cy="224670"/>
          </a:xfrm>
          <a:prstGeom prst="rect">
            <a:avLst/>
          </a:prstGeom>
        </p:spPr>
        <p:txBody>
          <a:bodyPr vert="horz" lIns="0" tIns="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solidFill>
                  <a:schemeClr val="bg1"/>
                </a:solidFill>
              </a:rPr>
              <a:t>July, 20XX</a:t>
            </a:r>
          </a:p>
        </p:txBody>
      </p:sp>
      <p:cxnSp>
        <p:nvCxnSpPr>
          <p:cNvPr id="48" name="Straight Connector 47" descr="Milestone Connector">
            <a:extLst>
              <a:ext uri="{FF2B5EF4-FFF2-40B4-BE49-F238E27FC236}">
                <a16:creationId xmlns:a16="http://schemas.microsoft.com/office/drawing/2014/main" id="{53BC501E-8914-41D2-8643-052558AA1E7D}"/>
              </a:ext>
            </a:extLst>
          </p:cNvPr>
          <p:cNvCxnSpPr>
            <a:cxnSpLocks/>
          </p:cNvCxnSpPr>
          <p:nvPr/>
        </p:nvCxnSpPr>
        <p:spPr>
          <a:xfrm>
            <a:off x="11425435" y="2752725"/>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9" name="Straight Connector 78" descr="Milestone Connector">
            <a:extLst>
              <a:ext uri="{FF2B5EF4-FFF2-40B4-BE49-F238E27FC236}">
                <a16:creationId xmlns:a16="http://schemas.microsoft.com/office/drawing/2014/main" id="{DDE330BB-3050-4A17-AE6F-F29C5255185E}"/>
              </a:ext>
            </a:extLst>
          </p:cNvPr>
          <p:cNvCxnSpPr>
            <a:cxnSpLocks/>
          </p:cNvCxnSpPr>
          <p:nvPr/>
        </p:nvCxnSpPr>
        <p:spPr>
          <a:xfrm>
            <a:off x="3073920" y="2860999"/>
            <a:ext cx="3722" cy="53340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Text Placeholder 31">
            <a:extLst>
              <a:ext uri="{FF2B5EF4-FFF2-40B4-BE49-F238E27FC236}">
                <a16:creationId xmlns:a16="http://schemas.microsoft.com/office/drawing/2014/main" id="{3EA3570C-044A-4064-B14D-0F904D074556}"/>
              </a:ext>
            </a:extLst>
          </p:cNvPr>
          <p:cNvSpPr txBox="1">
            <a:spLocks/>
          </p:cNvSpPr>
          <p:nvPr/>
        </p:nvSpPr>
        <p:spPr>
          <a:xfrm>
            <a:off x="5190031" y="2175069"/>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dirty="0">
                <a:latin typeface="+mj-lt"/>
                <a:ea typeface="+mj-ea"/>
                <a:cs typeface="+mj-cs"/>
              </a:rPr>
              <a:t>Gather feedback</a:t>
            </a:r>
            <a:endParaRPr lang="en-ZA" sz="1100" dirty="0"/>
          </a:p>
        </p:txBody>
      </p:sp>
      <p:cxnSp>
        <p:nvCxnSpPr>
          <p:cNvPr id="83" name="Straight Connector 82" descr="Milestone Connector">
            <a:extLst>
              <a:ext uri="{FF2B5EF4-FFF2-40B4-BE49-F238E27FC236}">
                <a16:creationId xmlns:a16="http://schemas.microsoft.com/office/drawing/2014/main" id="{59880569-8A8E-41C5-BED0-640848E135F2}"/>
              </a:ext>
            </a:extLst>
          </p:cNvPr>
          <p:cNvCxnSpPr>
            <a:cxnSpLocks/>
          </p:cNvCxnSpPr>
          <p:nvPr/>
        </p:nvCxnSpPr>
        <p:spPr>
          <a:xfrm>
            <a:off x="6218933" y="2858287"/>
            <a:ext cx="6667" cy="538024"/>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5" name="Text Placeholder 31">
            <a:extLst>
              <a:ext uri="{FF2B5EF4-FFF2-40B4-BE49-F238E27FC236}">
                <a16:creationId xmlns:a16="http://schemas.microsoft.com/office/drawing/2014/main" id="{A094E423-7CE9-4B99-92DE-803EDA3A01EC}"/>
              </a:ext>
            </a:extLst>
          </p:cNvPr>
          <p:cNvSpPr txBox="1">
            <a:spLocks/>
          </p:cNvSpPr>
          <p:nvPr/>
        </p:nvSpPr>
        <p:spPr>
          <a:xfrm>
            <a:off x="9121117" y="2178854"/>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dirty="0">
                <a:latin typeface="+mj-lt"/>
                <a:ea typeface="+mj-ea"/>
                <a:cs typeface="+mj-cs"/>
              </a:rPr>
              <a:t>Deliver to students</a:t>
            </a:r>
            <a:endParaRPr lang="en-ZA" sz="1100" dirty="0"/>
          </a:p>
        </p:txBody>
      </p:sp>
      <p:cxnSp>
        <p:nvCxnSpPr>
          <p:cNvPr id="87" name="Straight Connector 86" descr="Milestone Connector">
            <a:extLst>
              <a:ext uri="{FF2B5EF4-FFF2-40B4-BE49-F238E27FC236}">
                <a16:creationId xmlns:a16="http://schemas.microsoft.com/office/drawing/2014/main" id="{210A4F88-A1D6-4474-8086-55B9DC9AF526}"/>
              </a:ext>
            </a:extLst>
          </p:cNvPr>
          <p:cNvCxnSpPr>
            <a:cxnSpLocks/>
          </p:cNvCxnSpPr>
          <p:nvPr/>
        </p:nvCxnSpPr>
        <p:spPr>
          <a:xfrm>
            <a:off x="10150019" y="2862072"/>
            <a:ext cx="0" cy="532327"/>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descr="Milestone Connector">
            <a:extLst>
              <a:ext uri="{FF2B5EF4-FFF2-40B4-BE49-F238E27FC236}">
                <a16:creationId xmlns:a16="http://schemas.microsoft.com/office/drawing/2014/main" id="{9FC428EC-C5B0-4535-8B88-FF6BE9F35E3F}"/>
              </a:ext>
            </a:extLst>
          </p:cNvPr>
          <p:cNvCxnSpPr>
            <a:cxnSpLocks/>
          </p:cNvCxnSpPr>
          <p:nvPr/>
        </p:nvCxnSpPr>
        <p:spPr>
          <a:xfrm>
            <a:off x="2286000" y="4694195"/>
            <a:ext cx="2019" cy="537881"/>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3" name="Text Placeholder 31">
            <a:extLst>
              <a:ext uri="{FF2B5EF4-FFF2-40B4-BE49-F238E27FC236}">
                <a16:creationId xmlns:a16="http://schemas.microsoft.com/office/drawing/2014/main" id="{0DB3BBAB-4897-4AAE-8104-E8D840C01351}"/>
              </a:ext>
            </a:extLst>
          </p:cNvPr>
          <p:cNvSpPr txBox="1">
            <a:spLocks/>
          </p:cNvSpPr>
          <p:nvPr/>
        </p:nvSpPr>
        <p:spPr>
          <a:xfrm>
            <a:off x="4406652" y="5261784"/>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dirty="0">
                <a:latin typeface="+mj-lt"/>
                <a:ea typeface="+mj-ea"/>
                <a:cs typeface="+mj-cs"/>
              </a:rPr>
              <a:t>Test with schools</a:t>
            </a:r>
            <a:endParaRPr lang="en-ZA" sz="1100" dirty="0"/>
          </a:p>
        </p:txBody>
      </p:sp>
      <p:cxnSp>
        <p:nvCxnSpPr>
          <p:cNvPr id="95" name="Straight Connector 94" descr="Milestone Connector">
            <a:extLst>
              <a:ext uri="{FF2B5EF4-FFF2-40B4-BE49-F238E27FC236}">
                <a16:creationId xmlns:a16="http://schemas.microsoft.com/office/drawing/2014/main" id="{8555111D-9395-4F5A-9ED2-433142ABA373}"/>
              </a:ext>
            </a:extLst>
          </p:cNvPr>
          <p:cNvCxnSpPr>
            <a:cxnSpLocks/>
          </p:cNvCxnSpPr>
          <p:nvPr/>
        </p:nvCxnSpPr>
        <p:spPr>
          <a:xfrm>
            <a:off x="5434293" y="4694195"/>
            <a:ext cx="1261" cy="537881"/>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7" name="Text Placeholder 31">
            <a:extLst>
              <a:ext uri="{FF2B5EF4-FFF2-40B4-BE49-F238E27FC236}">
                <a16:creationId xmlns:a16="http://schemas.microsoft.com/office/drawing/2014/main" id="{0D97546E-1259-4E0A-BF25-B53C6C7D9B5D}"/>
              </a:ext>
            </a:extLst>
          </p:cNvPr>
          <p:cNvSpPr txBox="1">
            <a:spLocks/>
          </p:cNvSpPr>
          <p:nvPr/>
        </p:nvSpPr>
        <p:spPr>
          <a:xfrm>
            <a:off x="7581698" y="5261784"/>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dirty="0">
                <a:latin typeface="+mj-lt"/>
                <a:ea typeface="+mj-ea"/>
                <a:cs typeface="+mj-cs"/>
              </a:rPr>
              <a:t>Regional launch</a:t>
            </a:r>
            <a:endParaRPr lang="en-ZA" sz="1100" dirty="0"/>
          </a:p>
        </p:txBody>
      </p:sp>
      <p:cxnSp>
        <p:nvCxnSpPr>
          <p:cNvPr id="99" name="Straight Connector 98" descr="Milestone Connector">
            <a:extLst>
              <a:ext uri="{FF2B5EF4-FFF2-40B4-BE49-F238E27FC236}">
                <a16:creationId xmlns:a16="http://schemas.microsoft.com/office/drawing/2014/main" id="{33DBE3DD-4F6D-4C20-B843-AA0BC8BCF263}"/>
              </a:ext>
            </a:extLst>
          </p:cNvPr>
          <p:cNvCxnSpPr>
            <a:cxnSpLocks/>
          </p:cNvCxnSpPr>
          <p:nvPr/>
        </p:nvCxnSpPr>
        <p:spPr>
          <a:xfrm>
            <a:off x="8591938" y="4694195"/>
            <a:ext cx="0" cy="537881"/>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1" name="Text Placeholder 31">
            <a:extLst>
              <a:ext uri="{FF2B5EF4-FFF2-40B4-BE49-F238E27FC236}">
                <a16:creationId xmlns:a16="http://schemas.microsoft.com/office/drawing/2014/main" id="{64A4C147-A5B5-415E-B023-FDD74E3170FA}"/>
              </a:ext>
            </a:extLst>
          </p:cNvPr>
          <p:cNvSpPr txBox="1">
            <a:spLocks/>
          </p:cNvSpPr>
          <p:nvPr/>
        </p:nvSpPr>
        <p:spPr>
          <a:xfrm>
            <a:off x="2042184" y="2177369"/>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dirty="0">
                <a:latin typeface="+mj-lt"/>
                <a:ea typeface="+mj-ea"/>
                <a:cs typeface="+mj-cs"/>
              </a:rPr>
              <a:t>Draft blueprints</a:t>
            </a:r>
            <a:endParaRPr lang="en-ZA" sz="1100" dirty="0"/>
          </a:p>
        </p:txBody>
      </p:sp>
      <p:sp>
        <p:nvSpPr>
          <p:cNvPr id="132" name="Text Placeholder 31">
            <a:extLst>
              <a:ext uri="{FF2B5EF4-FFF2-40B4-BE49-F238E27FC236}">
                <a16:creationId xmlns:a16="http://schemas.microsoft.com/office/drawing/2014/main" id="{4E554FA9-53AB-40E7-A2D2-8573D8B6478B}"/>
              </a:ext>
            </a:extLst>
          </p:cNvPr>
          <p:cNvSpPr txBox="1">
            <a:spLocks/>
          </p:cNvSpPr>
          <p:nvPr/>
        </p:nvSpPr>
        <p:spPr>
          <a:xfrm>
            <a:off x="1215500" y="5261784"/>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dirty="0">
                <a:latin typeface="+mj-lt"/>
                <a:ea typeface="+mj-ea"/>
                <a:cs typeface="+mj-cs"/>
              </a:rPr>
              <a:t>Run focus groups</a:t>
            </a:r>
            <a:endParaRPr lang="en-ZA" sz="1100" dirty="0"/>
          </a:p>
        </p:txBody>
      </p:sp>
    </p:spTree>
    <p:extLst>
      <p:ext uri="{BB962C8B-B14F-4D97-AF65-F5344CB8AC3E}">
        <p14:creationId xmlns:p14="http://schemas.microsoft.com/office/powerpoint/2010/main" val="2561631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1891673669"/>
              </p:ext>
            </p:extLst>
          </p:nvPr>
        </p:nvGraphicFramePr>
        <p:xfrm>
          <a:off x="1033463" y="1851025"/>
          <a:ext cx="10058400" cy="4114800"/>
        </p:xfrm>
        <a:graphic>
          <a:graphicData uri="http://schemas.openxmlformats.org/drawingml/2006/table">
            <a:tbl>
              <a:tblPr firstRow="1" bandRow="1">
                <a:tableStyleId>{5C22544A-7EE6-4342-B048-85BDC9FD1C3A}</a:tableStyleId>
              </a:tblPr>
              <a:tblGrid>
                <a:gridCol w="2738120">
                  <a:extLst>
                    <a:ext uri="{9D8B030D-6E8A-4147-A177-3AD203B41FA5}">
                      <a16:colId xmlns:a16="http://schemas.microsoft.com/office/drawing/2014/main" val="3446012419"/>
                    </a:ext>
                  </a:extLst>
                </a:gridCol>
                <a:gridCol w="1468120">
                  <a:extLst>
                    <a:ext uri="{9D8B030D-6E8A-4147-A177-3AD203B41FA5}">
                      <a16:colId xmlns:a16="http://schemas.microsoft.com/office/drawing/2014/main" val="4052646397"/>
                    </a:ext>
                  </a:extLst>
                </a:gridCol>
                <a:gridCol w="2103120">
                  <a:extLst>
                    <a:ext uri="{9D8B030D-6E8A-4147-A177-3AD203B41FA5}">
                      <a16:colId xmlns:a16="http://schemas.microsoft.com/office/drawing/2014/main" val="1935352797"/>
                    </a:ext>
                  </a:extLst>
                </a:gridCol>
                <a:gridCol w="2103120">
                  <a:extLst>
                    <a:ext uri="{9D8B030D-6E8A-4147-A177-3AD203B41FA5}">
                      <a16:colId xmlns:a16="http://schemas.microsoft.com/office/drawing/2014/main" val="1218263486"/>
                    </a:ext>
                  </a:extLst>
                </a:gridCol>
                <a:gridCol w="1645920">
                  <a:extLst>
                    <a:ext uri="{9D8B030D-6E8A-4147-A177-3AD203B41FA5}">
                      <a16:colId xmlns:a16="http://schemas.microsoft.com/office/drawing/2014/main" val="3235153012"/>
                    </a:ext>
                  </a:extLst>
                </a:gridCol>
              </a:tblGrid>
              <a:tr h="365760">
                <a:tc>
                  <a:txBody>
                    <a:bodyPr/>
                    <a:lstStyle/>
                    <a:p>
                      <a:pPr algn="l" fontAlgn="b"/>
                      <a:endParaRPr lang="en-US" sz="1400" b="0" i="0" u="none" strike="noStrike" dirty="0">
                        <a:solidFill>
                          <a:schemeClr val="tx1"/>
                        </a:solidFill>
                        <a:effectLst/>
                        <a:latin typeface="+mn-lt"/>
                      </a:endParaRPr>
                    </a:p>
                  </a:txBody>
                  <a:tcPr marL="288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YEAR 1</a:t>
                      </a:r>
                      <a:endParaRPr lang="en-US" sz="1200" b="0" i="0" u="none" strike="noStrike" dirty="0">
                        <a:solidFill>
                          <a:schemeClr val="tx1"/>
                        </a:solidFill>
                        <a:effectLst/>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fontAlgn="b"/>
                      <a:r>
                        <a:rPr lang="en-US" sz="1200" b="0" u="none" strike="noStrike" kern="1200" dirty="0">
                          <a:solidFill>
                            <a:schemeClr val="tx1"/>
                          </a:solidFill>
                          <a:effectLst/>
                          <a:latin typeface="+mn-lt"/>
                          <a:ea typeface="+mn-ea"/>
                          <a:cs typeface="+mn-cs"/>
                        </a:rPr>
                        <a:t>YEAR 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fontAlgn="b"/>
                      <a:r>
                        <a:rPr lang="en-US" sz="1200" b="0" u="none" strike="noStrike" kern="1200" dirty="0">
                          <a:solidFill>
                            <a:schemeClr val="tx1"/>
                          </a:solidFill>
                          <a:effectLst/>
                          <a:latin typeface="+mn-lt"/>
                          <a:ea typeface="+mn-ea"/>
                          <a:cs typeface="+mn-cs"/>
                        </a:rPr>
                        <a:t>YEAR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fontAlgn="b"/>
                      <a:endParaRPr lang="en-US" sz="1400" b="0" i="0" u="none" strike="noStrike" dirty="0">
                        <a:solidFill>
                          <a:schemeClr val="tx1"/>
                        </a:solidFill>
                        <a:effectLst/>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0773105"/>
                  </a:ext>
                </a:extLst>
              </a:tr>
              <a:tr h="274320">
                <a:tc gridSpan="5">
                  <a:txBody>
                    <a:bodyPr/>
                    <a:lstStyle/>
                    <a:p>
                      <a:pPr algn="l" fontAlgn="b"/>
                      <a:r>
                        <a:rPr lang="en-US" sz="1200" b="0" i="0" u="none" strike="noStrike" dirty="0">
                          <a:solidFill>
                            <a:schemeClr val="bg1"/>
                          </a:solidFill>
                          <a:effectLst/>
                          <a:latin typeface="+mn-lt"/>
                        </a:rPr>
                        <a:t>INCOME</a:t>
                      </a:r>
                    </a:p>
                  </a:txBody>
                  <a:tcPr marL="288000" anchor="ctr">
                    <a:lnL w="12700" cmpd="sng">
                      <a:noFill/>
                    </a:lnL>
                    <a:lnR w="12700" cmpd="sng">
                      <a:noFill/>
                    </a:lnR>
                    <a:lnT w="38100" cmpd="sng">
                      <a:noFill/>
                    </a:lnT>
                    <a:lnB w="12700" cmpd="sng">
                      <a:noFill/>
                    </a:lnB>
                    <a:lnTlToBr w="12700" cmpd="sng">
                      <a:noFill/>
                      <a:prstDash val="solid"/>
                    </a:lnTlToBr>
                    <a:lnBlToTr w="12700" cmpd="sng">
                      <a:noFill/>
                      <a:prstDash val="solid"/>
                    </a:lnBlToTr>
                    <a:gradFill>
                      <a:gsLst>
                        <a:gs pos="100000">
                          <a:schemeClr val="accent2"/>
                        </a:gs>
                        <a:gs pos="8000">
                          <a:schemeClr val="accent1"/>
                        </a:gs>
                      </a:gsLst>
                      <a:lin ang="0" scaled="0"/>
                    </a:gradFill>
                  </a:tcPr>
                </a:tc>
                <a:tc hMerge="1">
                  <a:txBody>
                    <a:bodyPr/>
                    <a:lstStyle/>
                    <a:p>
                      <a:pPr algn="r" fontAlgn="b"/>
                      <a:endParaRPr lang="en-US" sz="1400" b="0" i="0" u="none" strike="noStrike">
                        <a:solidFill>
                          <a:schemeClr val="tx1"/>
                        </a:solidFill>
                        <a:effectLst/>
                        <a:latin typeface="+mn-lt"/>
                      </a:endParaRP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pPr algn="r" fontAlgn="b"/>
                      <a:endParaRPr lang="en-US" sz="1400" b="0" i="0" u="none" strike="noStrike">
                        <a:solidFill>
                          <a:schemeClr val="tx1"/>
                        </a:solidFill>
                        <a:effectLst/>
                        <a:latin typeface="+mn-lt"/>
                      </a:endParaRP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pPr algn="r" fontAlgn="b"/>
                      <a:endParaRPr lang="en-US" sz="1400" b="0" i="0" u="none" strike="noStrike">
                        <a:solidFill>
                          <a:schemeClr val="tx1"/>
                        </a:solidFill>
                        <a:effectLst/>
                        <a:latin typeface="+mn-lt"/>
                      </a:endParaRP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pPr algn="r" fontAlgn="b"/>
                      <a:endParaRPr lang="en-US" sz="1400" b="0" i="0" u="none" strike="noStrike">
                        <a:solidFill>
                          <a:schemeClr val="tx1"/>
                        </a:solidFill>
                        <a:effectLst/>
                        <a:latin typeface="+mn-lt"/>
                      </a:endParaRPr>
                    </a:p>
                  </a:txBody>
                  <a:tcPr anchor="b">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320040">
                <a:tc>
                  <a:txBody>
                    <a:bodyPr/>
                    <a:lstStyle/>
                    <a:p>
                      <a:pPr lvl="1" algn="l" fontAlgn="b"/>
                      <a:r>
                        <a:rPr lang="en-US" sz="1000" b="0" u="none" strike="noStrike" dirty="0">
                          <a:solidFill>
                            <a:schemeClr val="tx1"/>
                          </a:solidFill>
                          <a:effectLst/>
                        </a:rPr>
                        <a:t>Users</a:t>
                      </a:r>
                      <a:endParaRPr lang="en-US" sz="1000" b="0" i="0" u="none" strike="noStrike" dirty="0">
                        <a:solidFill>
                          <a:schemeClr val="tx1"/>
                        </a:solidFill>
                        <a:effectLst/>
                        <a:latin typeface="+mn-lt"/>
                      </a:endParaRPr>
                    </a:p>
                  </a:txBody>
                  <a:tcPr marL="28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50,000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400,000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1,600,000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320040">
                <a:tc>
                  <a:txBody>
                    <a:bodyPr/>
                    <a:lstStyle/>
                    <a:p>
                      <a:pPr lvl="1" algn="l" fontAlgn="b"/>
                      <a:r>
                        <a:rPr lang="en-US" sz="1000" b="0" u="none" strike="noStrike" dirty="0">
                          <a:solidFill>
                            <a:schemeClr val="tx1"/>
                          </a:solidFill>
                          <a:effectLst/>
                        </a:rPr>
                        <a:t>Sales</a:t>
                      </a:r>
                      <a:endParaRPr lang="en-US" sz="1000" b="0" i="0" u="none" strike="noStrike" dirty="0">
                        <a:solidFill>
                          <a:schemeClr val="tx1"/>
                        </a:solidFill>
                        <a:effectLst/>
                        <a:latin typeface="+mn-lt"/>
                      </a:endParaRPr>
                    </a:p>
                  </a:txBody>
                  <a:tcPr marL="28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500,000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4,000,000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16,000,000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320040">
                <a:tc>
                  <a:txBody>
                    <a:bodyPr/>
                    <a:lstStyle/>
                    <a:p>
                      <a:pPr lvl="1" algn="l" fontAlgn="b"/>
                      <a:r>
                        <a:rPr lang="en-US" sz="1000" b="0" u="none" strike="noStrike" dirty="0">
                          <a:solidFill>
                            <a:schemeClr val="tx1"/>
                          </a:solidFill>
                          <a:effectLst/>
                        </a:rPr>
                        <a:t>Average price per sale</a:t>
                      </a:r>
                      <a:endParaRPr lang="en-US" sz="1000" b="0" i="0" u="none" strike="noStrike" dirty="0">
                        <a:solidFill>
                          <a:schemeClr val="tx1"/>
                        </a:solidFill>
                        <a:effectLst/>
                        <a:latin typeface="+mn-lt"/>
                      </a:endParaRPr>
                    </a:p>
                  </a:txBody>
                  <a:tcPr marL="28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75</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80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90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320040">
                <a:tc>
                  <a:txBody>
                    <a:bodyPr/>
                    <a:lstStyle/>
                    <a:p>
                      <a:pPr lvl="1" algn="l" fontAlgn="b"/>
                      <a:r>
                        <a:rPr lang="en-US" sz="1000" b="0" u="none" strike="noStrike" dirty="0">
                          <a:solidFill>
                            <a:schemeClr val="tx1"/>
                          </a:solidFill>
                          <a:effectLst/>
                        </a:rPr>
                        <a:t>Revenue @ 15%</a:t>
                      </a:r>
                      <a:endParaRPr lang="en-US" sz="1000" b="0" i="0" u="none" strike="noStrike" dirty="0">
                        <a:solidFill>
                          <a:schemeClr val="tx1"/>
                        </a:solidFill>
                        <a:effectLst/>
                        <a:latin typeface="+mn-lt"/>
                      </a:endParaRPr>
                    </a:p>
                  </a:txBody>
                  <a:tcPr marL="28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5,625,000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48,000,000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216,000,000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320040">
                <a:tc>
                  <a:txBody>
                    <a:bodyPr/>
                    <a:lstStyle/>
                    <a:p>
                      <a:pPr algn="l" fontAlgn="b"/>
                      <a:r>
                        <a:rPr lang="en-US" sz="1000" b="1" u="none" strike="noStrike" dirty="0">
                          <a:solidFill>
                            <a:schemeClr val="tx1"/>
                          </a:solidFill>
                          <a:effectLst/>
                        </a:rPr>
                        <a:t>Gross profit</a:t>
                      </a:r>
                      <a:endParaRPr lang="en-US" sz="1000" b="1" i="0" u="none" strike="noStrike" dirty="0">
                        <a:solidFill>
                          <a:schemeClr val="tx1"/>
                        </a:solidFill>
                        <a:effectLst/>
                        <a:latin typeface="+mn-lt"/>
                      </a:endParaRPr>
                    </a:p>
                  </a:txBody>
                  <a:tcPr marL="28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1" u="none" strike="noStrike" dirty="0">
                          <a:solidFill>
                            <a:schemeClr val="tx1"/>
                          </a:solidFill>
                          <a:effectLst/>
                        </a:rPr>
                        <a:t>5,625,000</a:t>
                      </a:r>
                      <a:endParaRPr lang="en-US" sz="1000" b="1"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1" u="none" strike="noStrike" dirty="0">
                          <a:solidFill>
                            <a:schemeClr val="tx1"/>
                          </a:solidFill>
                          <a:effectLst/>
                        </a:rPr>
                        <a:t>48,000,000</a:t>
                      </a:r>
                      <a:endParaRPr lang="en-US" sz="1000" b="1"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1" u="none" strike="noStrike" dirty="0">
                          <a:solidFill>
                            <a:schemeClr val="tx1"/>
                          </a:solidFill>
                          <a:effectLst/>
                        </a:rPr>
                        <a:t>216,000,000</a:t>
                      </a:r>
                      <a:endParaRPr lang="en-US" sz="1000" b="1"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120011"/>
                  </a:ext>
                </a:extLst>
              </a:tr>
              <a:tr h="274320">
                <a:tc gridSpan="5">
                  <a:txBody>
                    <a:bodyPr/>
                    <a:lstStyle/>
                    <a:p>
                      <a:pPr algn="l" fontAlgn="b"/>
                      <a:r>
                        <a:rPr lang="en-US" sz="1200" b="0" u="none" strike="noStrike" dirty="0">
                          <a:solidFill>
                            <a:schemeClr val="bg1"/>
                          </a:solidFill>
                          <a:effectLst/>
                        </a:rPr>
                        <a:t>EXPENSES</a:t>
                      </a:r>
                      <a:endParaRPr lang="en-US" sz="1200" b="0" i="0" u="none" strike="noStrike" dirty="0">
                        <a:solidFill>
                          <a:schemeClr val="bg1"/>
                        </a:solidFill>
                        <a:effectLst/>
                        <a:latin typeface="+mn-lt"/>
                      </a:endParaRPr>
                    </a:p>
                  </a:txBody>
                  <a:tcPr marL="288000" anchor="ctr">
                    <a:lnL w="12700" cmpd="sng">
                      <a:noFill/>
                    </a:lnL>
                    <a:lnR w="12700" cmpd="sng">
                      <a:noFill/>
                    </a:lnR>
                    <a:lnT w="12700" cmpd="sng">
                      <a:noFill/>
                    </a:lnT>
                    <a:lnB w="12700" cmpd="sng">
                      <a:noFill/>
                    </a:lnB>
                    <a:lnTlToBr w="12700" cmpd="sng">
                      <a:noFill/>
                      <a:prstDash val="solid"/>
                    </a:lnTlToBr>
                    <a:lnBlToTr w="12700" cmpd="sng">
                      <a:noFill/>
                      <a:prstDash val="solid"/>
                    </a:lnBlToTr>
                    <a:gradFill>
                      <a:gsLst>
                        <a:gs pos="100000">
                          <a:schemeClr val="accent2"/>
                        </a:gs>
                        <a:gs pos="8000">
                          <a:schemeClr val="accent1"/>
                        </a:gs>
                      </a:gsLst>
                      <a:lin ang="0" scaled="0"/>
                    </a:gradFill>
                  </a:tcPr>
                </a:tc>
                <a:tc hMerge="1">
                  <a:txBody>
                    <a:bodyPr/>
                    <a:lstStyle/>
                    <a:p>
                      <a:pPr algn="l" fontAlgn="b"/>
                      <a:endParaRPr lang="en-US" sz="1400" b="0" i="0" u="none" strike="noStrike">
                        <a:solidFill>
                          <a:schemeClr val="tx1"/>
                        </a:solidFill>
                        <a:effectLst/>
                        <a:latin typeface="+mn-lt"/>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US" sz="1400" b="0" i="0" u="none" strike="noStrike">
                        <a:solidFill>
                          <a:schemeClr val="tx1"/>
                        </a:solidFill>
                        <a:effectLst/>
                        <a:latin typeface="+mn-lt"/>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US" sz="1400" b="0" i="0" u="none" strike="noStrike">
                        <a:solidFill>
                          <a:schemeClr val="tx1"/>
                        </a:solidFill>
                        <a:effectLst/>
                        <a:latin typeface="+mn-lt"/>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b"/>
                      <a:endParaRPr lang="en-US" sz="1400" b="0" i="0" u="none" strike="noStrike">
                        <a:solidFill>
                          <a:schemeClr val="tx1"/>
                        </a:solidFill>
                        <a:effectLst/>
                        <a:latin typeface="+mn-lt"/>
                      </a:endParaRP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320040">
                <a:tc>
                  <a:txBody>
                    <a:bodyPr/>
                    <a:lstStyle/>
                    <a:p>
                      <a:pPr marL="457200" lvl="1" indent="0" algn="l" fontAlgn="b">
                        <a:buFont typeface="Arial" panose="020B0604020202020204" pitchFamily="34" charset="0"/>
                        <a:buNone/>
                      </a:pPr>
                      <a:r>
                        <a:rPr lang="en-US" sz="1000" b="0" u="none" strike="noStrike" dirty="0">
                          <a:solidFill>
                            <a:schemeClr val="tx1"/>
                          </a:solidFill>
                          <a:effectLst/>
                        </a:rPr>
                        <a:t>Sales &amp; marketing</a:t>
                      </a:r>
                      <a:endParaRPr lang="en-US" sz="1000" b="0" i="0" u="none" strike="noStrike" dirty="0">
                        <a:solidFill>
                          <a:schemeClr val="tx1"/>
                        </a:solidFill>
                        <a:effectLst/>
                        <a:latin typeface="+mn-lt"/>
                      </a:endParaRPr>
                    </a:p>
                  </a:txBody>
                  <a:tcPr marL="28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5,062,500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38,400,000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151,200,000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70%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320040">
                <a:tc>
                  <a:txBody>
                    <a:bodyPr/>
                    <a:lstStyle/>
                    <a:p>
                      <a:pPr marL="457200" lvl="1" indent="0" algn="l" fontAlgn="b">
                        <a:buFont typeface="Arial" panose="020B0604020202020204" pitchFamily="34" charset="0"/>
                        <a:buNone/>
                      </a:pPr>
                      <a:r>
                        <a:rPr lang="en-US" sz="1000" b="0" u="none" strike="noStrike" dirty="0">
                          <a:solidFill>
                            <a:schemeClr val="tx1"/>
                          </a:solidFill>
                          <a:effectLst/>
                        </a:rPr>
                        <a:t>Customer service</a:t>
                      </a:r>
                      <a:endParaRPr lang="en-US" sz="1000" b="0" i="0" u="none" strike="noStrike" dirty="0">
                        <a:solidFill>
                          <a:schemeClr val="tx1"/>
                        </a:solidFill>
                        <a:effectLst/>
                        <a:latin typeface="+mn-lt"/>
                      </a:endParaRPr>
                    </a:p>
                  </a:txBody>
                  <a:tcPr marL="28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1,687,500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9,600,000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21,600,000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10%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320040">
                <a:tc>
                  <a:txBody>
                    <a:bodyPr/>
                    <a:lstStyle/>
                    <a:p>
                      <a:pPr marL="457200" lvl="1" indent="0" algn="l" fontAlgn="b">
                        <a:buFont typeface="Arial" panose="020B0604020202020204" pitchFamily="34" charset="0"/>
                        <a:buNone/>
                      </a:pPr>
                      <a:r>
                        <a:rPr lang="en-US" sz="1000" b="0" u="none" strike="noStrike" dirty="0">
                          <a:solidFill>
                            <a:schemeClr val="tx1"/>
                          </a:solidFill>
                          <a:effectLst/>
                        </a:rPr>
                        <a:t>Product development</a:t>
                      </a:r>
                      <a:endParaRPr lang="en-US" sz="1000" b="0" i="0" u="none" strike="noStrike" dirty="0">
                        <a:solidFill>
                          <a:schemeClr val="tx1"/>
                        </a:solidFill>
                        <a:effectLst/>
                        <a:latin typeface="+mn-lt"/>
                      </a:endParaRPr>
                    </a:p>
                  </a:txBody>
                  <a:tcPr marL="28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562,500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2,400,000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10,800,000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5%</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320040">
                <a:tc>
                  <a:txBody>
                    <a:bodyPr/>
                    <a:lstStyle/>
                    <a:p>
                      <a:pPr marL="457200" lvl="1" indent="0" algn="l" fontAlgn="b">
                        <a:buFont typeface="Arial" panose="020B0604020202020204" pitchFamily="34" charset="0"/>
                        <a:buNone/>
                      </a:pPr>
                      <a:r>
                        <a:rPr lang="en-US" sz="1000" b="0" u="none" strike="noStrike" dirty="0">
                          <a:solidFill>
                            <a:schemeClr val="tx1"/>
                          </a:solidFill>
                          <a:effectLst/>
                        </a:rPr>
                        <a:t>Research</a:t>
                      </a:r>
                      <a:endParaRPr lang="en-US" sz="1000" b="0" i="0" u="none" strike="noStrike" dirty="0">
                        <a:solidFill>
                          <a:schemeClr val="tx1"/>
                        </a:solidFill>
                        <a:effectLst/>
                        <a:latin typeface="+mn-lt"/>
                      </a:endParaRPr>
                    </a:p>
                  </a:txBody>
                  <a:tcPr marL="28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281,250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2,400,000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4,320,000</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0" u="none" strike="noStrike" dirty="0">
                          <a:solidFill>
                            <a:schemeClr val="tx1"/>
                          </a:solidFill>
                          <a:effectLst/>
                        </a:rPr>
                        <a:t>2%</a:t>
                      </a:r>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320040">
                <a:tc>
                  <a:txBody>
                    <a:bodyPr/>
                    <a:lstStyle/>
                    <a:p>
                      <a:pPr algn="l" fontAlgn="b"/>
                      <a:r>
                        <a:rPr lang="en-US" sz="1000" b="1" u="none" strike="noStrike" dirty="0">
                          <a:solidFill>
                            <a:schemeClr val="tx1"/>
                          </a:solidFill>
                          <a:effectLst/>
                        </a:rPr>
                        <a:t>Total expenses</a:t>
                      </a:r>
                      <a:endParaRPr lang="en-US" sz="1000" b="1" i="0" u="none" strike="noStrike" dirty="0">
                        <a:solidFill>
                          <a:schemeClr val="tx1"/>
                        </a:solidFill>
                        <a:effectLst/>
                        <a:latin typeface="+mn-lt"/>
                      </a:endParaRPr>
                    </a:p>
                  </a:txBody>
                  <a:tcPr marL="28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1" u="none" strike="noStrike" dirty="0">
                          <a:solidFill>
                            <a:schemeClr val="tx1"/>
                          </a:solidFill>
                          <a:effectLst/>
                        </a:rPr>
                        <a:t>7,593,750</a:t>
                      </a:r>
                      <a:endParaRPr lang="en-US" sz="1000" b="1"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1" u="none" strike="noStrike" dirty="0">
                          <a:solidFill>
                            <a:schemeClr val="tx1"/>
                          </a:solidFill>
                          <a:effectLst/>
                        </a:rPr>
                        <a:t>52,800,000</a:t>
                      </a:r>
                      <a:endParaRPr lang="en-US" sz="1000" b="1"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000" b="1" u="none" strike="noStrike" dirty="0">
                          <a:solidFill>
                            <a:schemeClr val="tx1"/>
                          </a:solidFill>
                          <a:effectLst/>
                        </a:rPr>
                        <a:t>187,920,000</a:t>
                      </a:r>
                      <a:endParaRPr lang="en-US" sz="1000" b="1"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endParaRPr lang="en-US" sz="1000" b="0" i="0" u="none" strike="noStrike" dirty="0">
                        <a:solidFill>
                          <a:schemeClr val="tx1"/>
                        </a:solidFill>
                        <a:effectLst/>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3328A0B9-4C2A-42B2-9399-ED220400110D}"/>
              </a:ext>
            </a:extLst>
          </p:cNvPr>
          <p:cNvSpPr>
            <a:spLocks noGrp="1"/>
          </p:cNvSpPr>
          <p:nvPr>
            <p:ph type="dt" sz="half" idx="10"/>
          </p:nvPr>
        </p:nvSpPr>
        <p:spPr>
          <a:xfrm>
            <a:off x="838200" y="6356350"/>
            <a:ext cx="2743200" cy="365125"/>
          </a:xfrm>
        </p:spPr>
        <p:txBody>
          <a:bodyPr/>
          <a:lstStyle/>
          <a:p>
            <a:r>
              <a:rPr lang="en-US" dirty="0"/>
              <a:t>1/7/20XX</a:t>
            </a:r>
          </a:p>
        </p:txBody>
      </p:sp>
      <p:sp>
        <p:nvSpPr>
          <p:cNvPr id="3" name="Footer Placeholder 2">
            <a:extLst>
              <a:ext uri="{FF2B5EF4-FFF2-40B4-BE49-F238E27FC236}">
                <a16:creationId xmlns:a16="http://schemas.microsoft.com/office/drawing/2014/main" id="{DD28E509-ADE7-47F4-9F1D-FB64FAB5381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5F37D86F-5C0C-4683-9BBC-4038FCC9AAAA}"/>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pPr/>
              <a:t>27</a:t>
            </a:fld>
            <a:endParaRPr lang="en-US" dirty="0"/>
          </a:p>
        </p:txBody>
      </p:sp>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1034142" y="670094"/>
            <a:ext cx="10134601" cy="924808"/>
          </a:xfrm>
        </p:spPr>
        <p:txBody>
          <a:bodyPr/>
          <a:lstStyle/>
          <a:p>
            <a:r>
              <a:rPr lang="en-US" dirty="0"/>
              <a:t>Financials</a:t>
            </a:r>
          </a:p>
        </p:txBody>
      </p:sp>
    </p:spTree>
    <p:extLst>
      <p:ext uri="{BB962C8B-B14F-4D97-AF65-F5344CB8AC3E}">
        <p14:creationId xmlns:p14="http://schemas.microsoft.com/office/powerpoint/2010/main" val="566997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 name="Picture Placeholder 46" descr="team member headshot">
            <a:extLst>
              <a:ext uri="{FF2B5EF4-FFF2-40B4-BE49-F238E27FC236}">
                <a16:creationId xmlns:a16="http://schemas.microsoft.com/office/drawing/2014/main" id="{9004F29C-AED9-40E4-B5C2-47C8B6E3F04A}"/>
              </a:ext>
            </a:extLst>
          </p:cNvPr>
          <p:cNvPicPr>
            <a:picLocks noGrp="1" noChangeAspect="1"/>
          </p:cNvPicPr>
          <p:nvPr>
            <p:ph type="pic" sz="quarter" idx="16"/>
          </p:nvPr>
        </p:nvPicPr>
        <p:blipFill rotWithShape="1">
          <a:blip r:embed="rId2" cstate="screen">
            <a:extLst>
              <a:ext uri="{28A0092B-C50C-407E-A947-70E740481C1C}">
                <a14:useLocalDpi xmlns:a14="http://schemas.microsoft.com/office/drawing/2010/main"/>
              </a:ext>
            </a:extLst>
          </a:blip>
          <a:srcRect/>
          <a:stretch/>
        </p:blipFill>
        <p:spPr>
          <a:xfrm>
            <a:off x="8804817" y="2233881"/>
            <a:ext cx="3387182" cy="2390238"/>
          </a:xfrm>
        </p:spPr>
      </p:pic>
      <p:pic>
        <p:nvPicPr>
          <p:cNvPr id="45" name="Picture Placeholder 44" descr="team member headshot">
            <a:extLst>
              <a:ext uri="{FF2B5EF4-FFF2-40B4-BE49-F238E27FC236}">
                <a16:creationId xmlns:a16="http://schemas.microsoft.com/office/drawing/2014/main" id="{D0F3841F-AC56-43DE-AD77-552631D14A44}"/>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5690016" y="2233881"/>
            <a:ext cx="3917851" cy="2390238"/>
          </a:xfrm>
        </p:spPr>
      </p:pic>
      <p:pic>
        <p:nvPicPr>
          <p:cNvPr id="43" name="Picture Placeholder 42" descr="team member headshot">
            <a:extLst>
              <a:ext uri="{FF2B5EF4-FFF2-40B4-BE49-F238E27FC236}">
                <a16:creationId xmlns:a16="http://schemas.microsoft.com/office/drawing/2014/main" id="{4861242E-E0CB-4DBA-8F76-EDE01FEB293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2575215" y="2233881"/>
            <a:ext cx="3917851" cy="2390238"/>
          </a:xfrm>
        </p:spPr>
      </p:pic>
      <p:pic>
        <p:nvPicPr>
          <p:cNvPr id="41" name="Picture Placeholder 40" descr="team member headshot">
            <a:extLst>
              <a:ext uri="{FF2B5EF4-FFF2-40B4-BE49-F238E27FC236}">
                <a16:creationId xmlns:a16="http://schemas.microsoft.com/office/drawing/2014/main" id="{268FA579-104C-44D5-9FEC-3D0D8C5469A9}"/>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a:ext>
            </a:extLst>
          </a:blip>
          <a:srcRect/>
          <a:stretch/>
        </p:blipFill>
        <p:spPr>
          <a:xfrm>
            <a:off x="0" y="2233881"/>
            <a:ext cx="3378263" cy="2390238"/>
          </a:xfrm>
        </p:spPr>
      </p:pic>
      <p:sp>
        <p:nvSpPr>
          <p:cNvPr id="3" name="Date Placeholder 2">
            <a:extLst>
              <a:ext uri="{FF2B5EF4-FFF2-40B4-BE49-F238E27FC236}">
                <a16:creationId xmlns:a16="http://schemas.microsoft.com/office/drawing/2014/main" id="{7A55F035-06C6-4CD7-ABC9-1E7FF8A2190D}"/>
              </a:ext>
            </a:extLst>
          </p:cNvPr>
          <p:cNvSpPr>
            <a:spLocks noGrp="1"/>
          </p:cNvSpPr>
          <p:nvPr>
            <p:ph type="dt" sz="half" idx="10"/>
          </p:nvPr>
        </p:nvSpPr>
        <p:spPr>
          <a:xfrm>
            <a:off x="838200" y="6356350"/>
            <a:ext cx="2743200" cy="365125"/>
          </a:xfrm>
        </p:spPr>
        <p:txBody>
          <a:bodyPr/>
          <a:lstStyle/>
          <a:p>
            <a:r>
              <a:rPr lang="en-US" dirty="0"/>
              <a:t>1/7/20XX</a:t>
            </a:r>
          </a:p>
        </p:txBody>
      </p:sp>
      <p:sp>
        <p:nvSpPr>
          <p:cNvPr id="4" name="Footer Placeholder 3">
            <a:extLst>
              <a:ext uri="{FF2B5EF4-FFF2-40B4-BE49-F238E27FC236}">
                <a16:creationId xmlns:a16="http://schemas.microsoft.com/office/drawing/2014/main" id="{3433927C-E768-4063-858C-B052FB19E2D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812DF7C3-442D-460D-9076-A94602506D72}"/>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pPr/>
              <a:t>28</a:t>
            </a:fld>
            <a:endParaRPr lang="en-US" dirty="0"/>
          </a:p>
        </p:txBody>
      </p:sp>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034142" y="670094"/>
            <a:ext cx="10134601" cy="924808"/>
          </a:xfrm>
        </p:spPr>
        <p:txBody>
          <a:bodyPr/>
          <a:lstStyle/>
          <a:p>
            <a:r>
              <a:rPr lang="en-US" dirty="0"/>
              <a:t>Meet the team</a:t>
            </a:r>
          </a:p>
        </p:txBody>
      </p:sp>
      <p:sp>
        <p:nvSpPr>
          <p:cNvPr id="32" name="Text Placeholder 31">
            <a:extLst>
              <a:ext uri="{FF2B5EF4-FFF2-40B4-BE49-F238E27FC236}">
                <a16:creationId xmlns:a16="http://schemas.microsoft.com/office/drawing/2014/main" id="{E50606CE-9ECB-4033-AF08-73FC376C312B}"/>
              </a:ext>
            </a:extLst>
          </p:cNvPr>
          <p:cNvSpPr>
            <a:spLocks noGrp="1"/>
          </p:cNvSpPr>
          <p:nvPr>
            <p:ph type="body" sz="quarter" idx="23"/>
          </p:nvPr>
        </p:nvSpPr>
        <p:spPr>
          <a:xfrm>
            <a:off x="3554933" y="5061424"/>
            <a:ext cx="2443654" cy="320381"/>
          </a:xfrm>
        </p:spPr>
        <p:txBody>
          <a:bodyPr/>
          <a:lstStyle/>
          <a:p>
            <a:r>
              <a:rPr lang="en-US" dirty="0"/>
              <a:t>Mirjam Nilsson​</a:t>
            </a:r>
          </a:p>
        </p:txBody>
      </p:sp>
      <p:sp>
        <p:nvSpPr>
          <p:cNvPr id="33" name="Text Placeholder 32">
            <a:extLst>
              <a:ext uri="{FF2B5EF4-FFF2-40B4-BE49-F238E27FC236}">
                <a16:creationId xmlns:a16="http://schemas.microsoft.com/office/drawing/2014/main" id="{4BFAF62A-F8A5-463D-9BF7-08EED60ABECB}"/>
              </a:ext>
            </a:extLst>
          </p:cNvPr>
          <p:cNvSpPr>
            <a:spLocks noGrp="1"/>
          </p:cNvSpPr>
          <p:nvPr>
            <p:ph type="body" sz="quarter" idx="24"/>
          </p:nvPr>
        </p:nvSpPr>
        <p:spPr>
          <a:xfrm>
            <a:off x="3554932" y="5406900"/>
            <a:ext cx="2443099" cy="361598"/>
          </a:xfrm>
        </p:spPr>
        <p:txBody>
          <a:bodyPr>
            <a:normAutofit lnSpcReduction="10000"/>
          </a:bodyPr>
          <a:lstStyle/>
          <a:p>
            <a:r>
              <a:rPr lang="en-US" dirty="0"/>
              <a:t>Chief Executive Officer</a:t>
            </a:r>
          </a:p>
          <a:p>
            <a:endParaRPr lang="en-US" dirty="0"/>
          </a:p>
        </p:txBody>
      </p:sp>
      <p:sp>
        <p:nvSpPr>
          <p:cNvPr id="34" name="Text Placeholder 33">
            <a:extLst>
              <a:ext uri="{FF2B5EF4-FFF2-40B4-BE49-F238E27FC236}">
                <a16:creationId xmlns:a16="http://schemas.microsoft.com/office/drawing/2014/main" id="{6D60BE64-23D9-47F8-93B5-D89C8872DFFF}"/>
              </a:ext>
            </a:extLst>
          </p:cNvPr>
          <p:cNvSpPr>
            <a:spLocks noGrp="1"/>
          </p:cNvSpPr>
          <p:nvPr>
            <p:ph type="body" sz="quarter" idx="25"/>
          </p:nvPr>
        </p:nvSpPr>
        <p:spPr>
          <a:xfrm>
            <a:off x="931476" y="5061424"/>
            <a:ext cx="2443654" cy="320381"/>
          </a:xfrm>
        </p:spPr>
        <p:txBody>
          <a:bodyPr/>
          <a:lstStyle/>
          <a:p>
            <a:r>
              <a:rPr lang="en-US" dirty="0"/>
              <a:t>Takuma Hayashi​</a:t>
            </a:r>
          </a:p>
        </p:txBody>
      </p:sp>
      <p:sp>
        <p:nvSpPr>
          <p:cNvPr id="35" name="Text Placeholder 34">
            <a:extLst>
              <a:ext uri="{FF2B5EF4-FFF2-40B4-BE49-F238E27FC236}">
                <a16:creationId xmlns:a16="http://schemas.microsoft.com/office/drawing/2014/main" id="{C8BBC8B0-E37D-4D40-A0FD-2C96486AC28A}"/>
              </a:ext>
            </a:extLst>
          </p:cNvPr>
          <p:cNvSpPr>
            <a:spLocks noGrp="1"/>
          </p:cNvSpPr>
          <p:nvPr>
            <p:ph type="body" sz="quarter" idx="26"/>
          </p:nvPr>
        </p:nvSpPr>
        <p:spPr>
          <a:xfrm>
            <a:off x="931475" y="5406900"/>
            <a:ext cx="2443099" cy="361598"/>
          </a:xfrm>
        </p:spPr>
        <p:txBody>
          <a:bodyPr/>
          <a:lstStyle/>
          <a:p>
            <a:r>
              <a:rPr lang="en-US" dirty="0"/>
              <a:t>President</a:t>
            </a:r>
          </a:p>
        </p:txBody>
      </p:sp>
      <p:sp>
        <p:nvSpPr>
          <p:cNvPr id="36" name="Text Placeholder 35">
            <a:extLst>
              <a:ext uri="{FF2B5EF4-FFF2-40B4-BE49-F238E27FC236}">
                <a16:creationId xmlns:a16="http://schemas.microsoft.com/office/drawing/2014/main" id="{1E3A9758-9F8D-4290-B60A-19A2D1DA778E}"/>
              </a:ext>
            </a:extLst>
          </p:cNvPr>
          <p:cNvSpPr>
            <a:spLocks noGrp="1"/>
          </p:cNvSpPr>
          <p:nvPr>
            <p:ph type="body" sz="quarter" idx="27"/>
          </p:nvPr>
        </p:nvSpPr>
        <p:spPr>
          <a:xfrm>
            <a:off x="6177835" y="5061424"/>
            <a:ext cx="2443654" cy="320381"/>
          </a:xfrm>
        </p:spPr>
        <p:txBody>
          <a:bodyPr/>
          <a:lstStyle/>
          <a:p>
            <a:r>
              <a:rPr lang="en-US" dirty="0"/>
              <a:t>Flora Berggren​</a:t>
            </a:r>
          </a:p>
        </p:txBody>
      </p:sp>
      <p:sp>
        <p:nvSpPr>
          <p:cNvPr id="37" name="Text Placeholder 36">
            <a:extLst>
              <a:ext uri="{FF2B5EF4-FFF2-40B4-BE49-F238E27FC236}">
                <a16:creationId xmlns:a16="http://schemas.microsoft.com/office/drawing/2014/main" id="{E8ED43EC-2B81-4C03-B2D5-1E5BCA9AF590}"/>
              </a:ext>
            </a:extLst>
          </p:cNvPr>
          <p:cNvSpPr>
            <a:spLocks noGrp="1"/>
          </p:cNvSpPr>
          <p:nvPr>
            <p:ph type="body" sz="quarter" idx="28"/>
          </p:nvPr>
        </p:nvSpPr>
        <p:spPr>
          <a:xfrm>
            <a:off x="6177834" y="5406900"/>
            <a:ext cx="2443099" cy="361598"/>
          </a:xfrm>
        </p:spPr>
        <p:txBody>
          <a:bodyPr>
            <a:normAutofit lnSpcReduction="10000"/>
          </a:bodyPr>
          <a:lstStyle/>
          <a:p>
            <a:r>
              <a:rPr lang="en-US" dirty="0"/>
              <a:t>Chief Operations Officer</a:t>
            </a:r>
          </a:p>
          <a:p>
            <a:endParaRPr lang="en-US" dirty="0"/>
          </a:p>
        </p:txBody>
      </p:sp>
      <p:sp>
        <p:nvSpPr>
          <p:cNvPr id="38" name="Text Placeholder 37">
            <a:extLst>
              <a:ext uri="{FF2B5EF4-FFF2-40B4-BE49-F238E27FC236}">
                <a16:creationId xmlns:a16="http://schemas.microsoft.com/office/drawing/2014/main" id="{DE01F9F5-0129-4706-880A-089943A7E1A4}"/>
              </a:ext>
            </a:extLst>
          </p:cNvPr>
          <p:cNvSpPr>
            <a:spLocks noGrp="1"/>
          </p:cNvSpPr>
          <p:nvPr>
            <p:ph type="body" sz="quarter" idx="29"/>
          </p:nvPr>
        </p:nvSpPr>
        <p:spPr>
          <a:xfrm>
            <a:off x="8800181" y="5057897"/>
            <a:ext cx="2443654" cy="320381"/>
          </a:xfrm>
        </p:spPr>
        <p:txBody>
          <a:bodyPr/>
          <a:lstStyle/>
          <a:p>
            <a:r>
              <a:rPr lang="en-US" dirty="0"/>
              <a:t>Rajesh Santoshi​</a:t>
            </a:r>
          </a:p>
        </p:txBody>
      </p:sp>
      <p:sp>
        <p:nvSpPr>
          <p:cNvPr id="39" name="Text Placeholder 38">
            <a:extLst>
              <a:ext uri="{FF2B5EF4-FFF2-40B4-BE49-F238E27FC236}">
                <a16:creationId xmlns:a16="http://schemas.microsoft.com/office/drawing/2014/main" id="{7DA97E58-ABB3-4B9B-B23D-A706C06ED12C}"/>
              </a:ext>
            </a:extLst>
          </p:cNvPr>
          <p:cNvSpPr>
            <a:spLocks noGrp="1"/>
          </p:cNvSpPr>
          <p:nvPr>
            <p:ph type="body" sz="quarter" idx="30"/>
          </p:nvPr>
        </p:nvSpPr>
        <p:spPr>
          <a:xfrm>
            <a:off x="8800180" y="5403373"/>
            <a:ext cx="2443099" cy="361598"/>
          </a:xfrm>
        </p:spPr>
        <p:txBody>
          <a:bodyPr>
            <a:normAutofit/>
          </a:bodyPr>
          <a:lstStyle/>
          <a:p>
            <a:r>
              <a:rPr lang="en-US" dirty="0"/>
              <a:t>VP Marketing</a:t>
            </a:r>
          </a:p>
        </p:txBody>
      </p:sp>
    </p:spTree>
    <p:extLst>
      <p:ext uri="{BB962C8B-B14F-4D97-AF65-F5344CB8AC3E}">
        <p14:creationId xmlns:p14="http://schemas.microsoft.com/office/powerpoint/2010/main" val="3477453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7" name="Picture Placeholder 76" descr="team member headshot">
            <a:extLst>
              <a:ext uri="{FF2B5EF4-FFF2-40B4-BE49-F238E27FC236}">
                <a16:creationId xmlns:a16="http://schemas.microsoft.com/office/drawing/2014/main" id="{A52C5846-0257-4E03-B672-0BB12BB348CA}"/>
              </a:ext>
            </a:extLst>
          </p:cNvPr>
          <p:cNvPicPr>
            <a:picLocks noGrp="1" noChangeAspect="1"/>
          </p:cNvPicPr>
          <p:nvPr>
            <p:ph type="pic" sz="quarter" idx="38"/>
          </p:nvPr>
        </p:nvPicPr>
        <p:blipFill rotWithShape="1">
          <a:blip r:embed="rId2" cstate="screen">
            <a:extLst>
              <a:ext uri="{28A0092B-C50C-407E-A947-70E740481C1C}">
                <a14:useLocalDpi xmlns:a14="http://schemas.microsoft.com/office/drawing/2010/main"/>
              </a:ext>
            </a:extLst>
          </a:blip>
          <a:srcRect/>
          <a:stretch/>
        </p:blipFill>
        <p:spPr>
          <a:xfrm>
            <a:off x="10383802" y="3121794"/>
            <a:ext cx="1808198" cy="1097726"/>
          </a:xfrm>
        </p:spPr>
      </p:pic>
      <p:pic>
        <p:nvPicPr>
          <p:cNvPr id="75" name="Picture Placeholder 74" descr="team member headshot">
            <a:extLst>
              <a:ext uri="{FF2B5EF4-FFF2-40B4-BE49-F238E27FC236}">
                <a16:creationId xmlns:a16="http://schemas.microsoft.com/office/drawing/2014/main" id="{F157973A-674F-49BD-B677-C65CA3E53BF3}"/>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a:stretch/>
        </p:blipFill>
        <p:spPr>
          <a:xfrm>
            <a:off x="8900427" y="3121794"/>
            <a:ext cx="1799279" cy="1097726"/>
          </a:xfrm>
        </p:spPr>
      </p:pic>
      <p:pic>
        <p:nvPicPr>
          <p:cNvPr id="73" name="Picture Placeholder 72" descr="team member headshot">
            <a:extLst>
              <a:ext uri="{FF2B5EF4-FFF2-40B4-BE49-F238E27FC236}">
                <a16:creationId xmlns:a16="http://schemas.microsoft.com/office/drawing/2014/main" id="{C6A0A192-6B5B-4E65-85C4-82AB309208B7}"/>
              </a:ext>
            </a:extLst>
          </p:cNvPr>
          <p:cNvPicPr>
            <a:picLocks noGrp="1" noChangeAspect="1"/>
          </p:cNvPicPr>
          <p:nvPr>
            <p:ph type="pic" sz="quarter" idx="36"/>
          </p:nvPr>
        </p:nvPicPr>
        <p:blipFill rotWithShape="1">
          <a:blip r:embed="rId4" cstate="screen">
            <a:extLst>
              <a:ext uri="{28A0092B-C50C-407E-A947-70E740481C1C}">
                <a14:useLocalDpi xmlns:a14="http://schemas.microsoft.com/office/drawing/2010/main"/>
              </a:ext>
            </a:extLst>
          </a:blip>
          <a:srcRect/>
          <a:stretch/>
        </p:blipFill>
        <p:spPr>
          <a:xfrm>
            <a:off x="7416963" y="3121794"/>
            <a:ext cx="1799279" cy="1097726"/>
          </a:xfrm>
        </p:spPr>
      </p:pic>
      <p:pic>
        <p:nvPicPr>
          <p:cNvPr id="71" name="Picture Placeholder 70" descr="team member headshot">
            <a:extLst>
              <a:ext uri="{FF2B5EF4-FFF2-40B4-BE49-F238E27FC236}">
                <a16:creationId xmlns:a16="http://schemas.microsoft.com/office/drawing/2014/main" id="{425601C6-35A8-485D-916C-CE9DBCA6155D}"/>
              </a:ext>
            </a:extLst>
          </p:cNvPr>
          <p:cNvPicPr>
            <a:picLocks noGrp="1" noChangeAspect="1"/>
          </p:cNvPicPr>
          <p:nvPr>
            <p:ph type="pic" sz="quarter" idx="35"/>
          </p:nvPr>
        </p:nvPicPr>
        <p:blipFill rotWithShape="1">
          <a:blip r:embed="rId5" cstate="screen">
            <a:extLst>
              <a:ext uri="{28A0092B-C50C-407E-A947-70E740481C1C}">
                <a14:useLocalDpi xmlns:a14="http://schemas.microsoft.com/office/drawing/2010/main"/>
              </a:ext>
            </a:extLst>
          </a:blip>
          <a:srcRect/>
          <a:stretch/>
        </p:blipFill>
        <p:spPr>
          <a:xfrm>
            <a:off x="5933589" y="3121794"/>
            <a:ext cx="1799125" cy="1097726"/>
          </a:xfrm>
        </p:spPr>
      </p:pic>
      <p:pic>
        <p:nvPicPr>
          <p:cNvPr id="69" name="Picture Placeholder 68" descr="team member headshot">
            <a:extLst>
              <a:ext uri="{FF2B5EF4-FFF2-40B4-BE49-F238E27FC236}">
                <a16:creationId xmlns:a16="http://schemas.microsoft.com/office/drawing/2014/main" id="{B299571A-391C-4A55-B57A-C676751BC969}"/>
              </a:ext>
            </a:extLst>
          </p:cNvPr>
          <p:cNvPicPr>
            <a:picLocks noGrp="1" noChangeAspect="1"/>
          </p:cNvPicPr>
          <p:nvPr>
            <p:ph type="pic" sz="quarter" idx="34"/>
          </p:nvPr>
        </p:nvPicPr>
        <p:blipFill rotWithShape="1">
          <a:blip r:embed="rId6" cstate="screen">
            <a:extLst>
              <a:ext uri="{28A0092B-C50C-407E-A947-70E740481C1C}">
                <a14:useLocalDpi xmlns:a14="http://schemas.microsoft.com/office/drawing/2010/main"/>
              </a:ext>
            </a:extLst>
          </a:blip>
          <a:srcRect/>
          <a:stretch/>
        </p:blipFill>
        <p:spPr>
          <a:xfrm>
            <a:off x="4450214" y="3121794"/>
            <a:ext cx="1799279" cy="1097726"/>
          </a:xfrm>
        </p:spPr>
      </p:pic>
      <p:pic>
        <p:nvPicPr>
          <p:cNvPr id="20" name="Picture Placeholder 19" descr="team member headshot">
            <a:extLst>
              <a:ext uri="{FF2B5EF4-FFF2-40B4-BE49-F238E27FC236}">
                <a16:creationId xmlns:a16="http://schemas.microsoft.com/office/drawing/2014/main" id="{5ABC078D-7243-4CCA-B4C7-7F856E917B48}"/>
              </a:ext>
            </a:extLst>
          </p:cNvPr>
          <p:cNvPicPr>
            <a:picLocks noGrp="1" noChangeAspect="1"/>
          </p:cNvPicPr>
          <p:nvPr>
            <p:ph type="pic" sz="quarter" idx="33"/>
          </p:nvPr>
        </p:nvPicPr>
        <p:blipFill rotWithShape="1">
          <a:blip r:embed="rId7" cstate="screen">
            <a:extLst>
              <a:ext uri="{28A0092B-C50C-407E-A947-70E740481C1C}">
                <a14:useLocalDpi xmlns:a14="http://schemas.microsoft.com/office/drawing/2010/main"/>
              </a:ext>
            </a:extLst>
          </a:blip>
          <a:srcRect/>
          <a:stretch/>
        </p:blipFill>
        <p:spPr>
          <a:xfrm>
            <a:off x="2966838" y="3121794"/>
            <a:ext cx="1799279" cy="1097726"/>
          </a:xfrm>
        </p:spPr>
      </p:pic>
      <p:pic>
        <p:nvPicPr>
          <p:cNvPr id="18" name="Picture Placeholder 17" descr="team member headshot">
            <a:extLst>
              <a:ext uri="{FF2B5EF4-FFF2-40B4-BE49-F238E27FC236}">
                <a16:creationId xmlns:a16="http://schemas.microsoft.com/office/drawing/2014/main" id="{7C8118A4-D9B4-4F1C-94F9-D85DB922716A}"/>
              </a:ext>
            </a:extLst>
          </p:cNvPr>
          <p:cNvPicPr>
            <a:picLocks noGrp="1" noChangeAspect="1"/>
          </p:cNvPicPr>
          <p:nvPr>
            <p:ph type="pic" sz="quarter" idx="32"/>
          </p:nvPr>
        </p:nvPicPr>
        <p:blipFill rotWithShape="1">
          <a:blip r:embed="rId8" cstate="screen">
            <a:extLst>
              <a:ext uri="{28A0092B-C50C-407E-A947-70E740481C1C}">
                <a14:useLocalDpi xmlns:a14="http://schemas.microsoft.com/office/drawing/2010/main"/>
              </a:ext>
            </a:extLst>
          </a:blip>
          <a:srcRect/>
          <a:stretch/>
        </p:blipFill>
        <p:spPr>
          <a:xfrm>
            <a:off x="1483375" y="3121794"/>
            <a:ext cx="1799279" cy="1097726"/>
          </a:xfrm>
        </p:spPr>
      </p:pic>
      <p:pic>
        <p:nvPicPr>
          <p:cNvPr id="16" name="Picture Placeholder 15" descr="team member headshot">
            <a:extLst>
              <a:ext uri="{FF2B5EF4-FFF2-40B4-BE49-F238E27FC236}">
                <a16:creationId xmlns:a16="http://schemas.microsoft.com/office/drawing/2014/main" id="{E40EBD15-9BE4-4B6B-9D38-17782ACAD963}"/>
              </a:ext>
            </a:extLst>
          </p:cNvPr>
          <p:cNvPicPr>
            <a:picLocks noGrp="1" noChangeAspect="1"/>
          </p:cNvPicPr>
          <p:nvPr>
            <p:ph type="pic" sz="quarter" idx="31"/>
          </p:nvPr>
        </p:nvPicPr>
        <p:blipFill rotWithShape="1">
          <a:blip r:embed="rId9" cstate="screen">
            <a:extLst>
              <a:ext uri="{28A0092B-C50C-407E-A947-70E740481C1C}">
                <a14:useLocalDpi xmlns:a14="http://schemas.microsoft.com/office/drawing/2010/main"/>
              </a:ext>
            </a:extLst>
          </a:blip>
          <a:srcRect/>
          <a:stretch/>
        </p:blipFill>
        <p:spPr>
          <a:xfrm>
            <a:off x="1" y="3121794"/>
            <a:ext cx="1799279" cy="1097726"/>
          </a:xfrm>
        </p:spPr>
      </p:pic>
      <p:sp>
        <p:nvSpPr>
          <p:cNvPr id="5" name="Date Placeholder 4">
            <a:extLst>
              <a:ext uri="{FF2B5EF4-FFF2-40B4-BE49-F238E27FC236}">
                <a16:creationId xmlns:a16="http://schemas.microsoft.com/office/drawing/2014/main" id="{DD5984C5-DE9E-4FC4-B6AB-8BECE1B4F618}"/>
              </a:ext>
            </a:extLst>
          </p:cNvPr>
          <p:cNvSpPr>
            <a:spLocks noGrp="1"/>
          </p:cNvSpPr>
          <p:nvPr>
            <p:ph type="dt" sz="half" idx="10"/>
          </p:nvPr>
        </p:nvSpPr>
        <p:spPr>
          <a:xfrm>
            <a:off x="838200" y="6356350"/>
            <a:ext cx="2743200" cy="365125"/>
          </a:xfrm>
        </p:spPr>
        <p:txBody>
          <a:bodyPr/>
          <a:lstStyle/>
          <a:p>
            <a:r>
              <a:rPr lang="en-US" dirty="0"/>
              <a:t>7/1/20XX</a:t>
            </a:r>
          </a:p>
        </p:txBody>
      </p:sp>
      <p:sp>
        <p:nvSpPr>
          <p:cNvPr id="6" name="Footer Placeholder 5">
            <a:extLst>
              <a:ext uri="{FF2B5EF4-FFF2-40B4-BE49-F238E27FC236}">
                <a16:creationId xmlns:a16="http://schemas.microsoft.com/office/drawing/2014/main" id="{671DB364-9E38-4B47-BBF6-E366FCD6D8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3145F3A2-BD72-4BD7-8978-696934BB736E}"/>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pPr/>
              <a:t>29</a:t>
            </a:fld>
            <a:endParaRPr lang="en-US" dirty="0"/>
          </a:p>
        </p:txBody>
      </p:sp>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034142" y="670094"/>
            <a:ext cx="10134601" cy="924808"/>
          </a:xfrm>
        </p:spPr>
        <p:txBody>
          <a:bodyPr/>
          <a:lstStyle/>
          <a:p>
            <a:r>
              <a:rPr lang="en-US" dirty="0"/>
              <a:t>Meet the FULL team</a:t>
            </a:r>
          </a:p>
        </p:txBody>
      </p:sp>
      <p:sp>
        <p:nvSpPr>
          <p:cNvPr id="3" name="Text Placeholder 2">
            <a:extLst>
              <a:ext uri="{FF2B5EF4-FFF2-40B4-BE49-F238E27FC236}">
                <a16:creationId xmlns:a16="http://schemas.microsoft.com/office/drawing/2014/main" id="{6AD88C46-D361-43C5-A259-FFD53D340C48}"/>
              </a:ext>
            </a:extLst>
          </p:cNvPr>
          <p:cNvSpPr>
            <a:spLocks noGrp="1"/>
          </p:cNvSpPr>
          <p:nvPr>
            <p:ph type="body" sz="quarter" idx="25"/>
          </p:nvPr>
        </p:nvSpPr>
        <p:spPr>
          <a:xfrm>
            <a:off x="0" y="2325820"/>
            <a:ext cx="1799279" cy="320381"/>
          </a:xfrm>
        </p:spPr>
        <p:txBody>
          <a:bodyPr rIns="0"/>
          <a:lstStyle/>
          <a:p>
            <a:r>
              <a:rPr lang="en-US" dirty="0"/>
              <a:t>Takuma Hayashi</a:t>
            </a:r>
          </a:p>
        </p:txBody>
      </p:sp>
      <p:sp>
        <p:nvSpPr>
          <p:cNvPr id="4" name="Text Placeholder 3">
            <a:extLst>
              <a:ext uri="{FF2B5EF4-FFF2-40B4-BE49-F238E27FC236}">
                <a16:creationId xmlns:a16="http://schemas.microsoft.com/office/drawing/2014/main" id="{C7F2469D-040B-4633-868F-F46180BB5307}"/>
              </a:ext>
            </a:extLst>
          </p:cNvPr>
          <p:cNvSpPr>
            <a:spLocks noGrp="1"/>
          </p:cNvSpPr>
          <p:nvPr>
            <p:ph type="body" sz="quarter" idx="26"/>
          </p:nvPr>
        </p:nvSpPr>
        <p:spPr>
          <a:xfrm>
            <a:off x="409" y="2586626"/>
            <a:ext cx="1798870" cy="361598"/>
          </a:xfrm>
        </p:spPr>
        <p:txBody>
          <a:bodyPr rIns="0"/>
          <a:lstStyle/>
          <a:p>
            <a:r>
              <a:rPr lang="en-US" dirty="0"/>
              <a:t>President</a:t>
            </a:r>
          </a:p>
        </p:txBody>
      </p:sp>
      <p:sp>
        <p:nvSpPr>
          <p:cNvPr id="38" name="Text Placeholder 37">
            <a:extLst>
              <a:ext uri="{FF2B5EF4-FFF2-40B4-BE49-F238E27FC236}">
                <a16:creationId xmlns:a16="http://schemas.microsoft.com/office/drawing/2014/main" id="{91D35133-309D-408B-BE24-A04299B3397A}"/>
              </a:ext>
            </a:extLst>
          </p:cNvPr>
          <p:cNvSpPr>
            <a:spLocks noGrp="1"/>
          </p:cNvSpPr>
          <p:nvPr>
            <p:ph type="body" sz="quarter" idx="39"/>
          </p:nvPr>
        </p:nvSpPr>
        <p:spPr>
          <a:xfrm>
            <a:off x="3429000" y="2325820"/>
            <a:ext cx="1337117" cy="320381"/>
          </a:xfrm>
        </p:spPr>
        <p:txBody>
          <a:bodyPr rIns="0"/>
          <a:lstStyle/>
          <a:p>
            <a:r>
              <a:rPr lang="en-US" dirty="0"/>
              <a:t>Flora Berggren​</a:t>
            </a:r>
          </a:p>
        </p:txBody>
      </p:sp>
      <p:sp>
        <p:nvSpPr>
          <p:cNvPr id="47" name="Text Placeholder 46">
            <a:extLst>
              <a:ext uri="{FF2B5EF4-FFF2-40B4-BE49-F238E27FC236}">
                <a16:creationId xmlns:a16="http://schemas.microsoft.com/office/drawing/2014/main" id="{D7831D1E-870E-4ABD-8753-BD9E6831521F}"/>
              </a:ext>
            </a:extLst>
          </p:cNvPr>
          <p:cNvSpPr>
            <a:spLocks noGrp="1"/>
          </p:cNvSpPr>
          <p:nvPr>
            <p:ph type="body" sz="quarter" idx="40"/>
          </p:nvPr>
        </p:nvSpPr>
        <p:spPr>
          <a:xfrm>
            <a:off x="3429005" y="2586626"/>
            <a:ext cx="1336813" cy="361598"/>
          </a:xfrm>
        </p:spPr>
        <p:txBody>
          <a:bodyPr rIns="0">
            <a:normAutofit/>
          </a:bodyPr>
          <a:lstStyle/>
          <a:p>
            <a:r>
              <a:rPr lang="en-US" dirty="0"/>
              <a:t>Chief Operations Officer</a:t>
            </a:r>
          </a:p>
        </p:txBody>
      </p:sp>
      <p:sp>
        <p:nvSpPr>
          <p:cNvPr id="48" name="Text Placeholder 47">
            <a:extLst>
              <a:ext uri="{FF2B5EF4-FFF2-40B4-BE49-F238E27FC236}">
                <a16:creationId xmlns:a16="http://schemas.microsoft.com/office/drawing/2014/main" id="{C7ED2CFF-91AA-4C37-A8BA-7985F6943F2F}"/>
              </a:ext>
            </a:extLst>
          </p:cNvPr>
          <p:cNvSpPr>
            <a:spLocks noGrp="1"/>
          </p:cNvSpPr>
          <p:nvPr>
            <p:ph type="body" sz="quarter" idx="41"/>
          </p:nvPr>
        </p:nvSpPr>
        <p:spPr>
          <a:xfrm>
            <a:off x="6395597" y="2325820"/>
            <a:ext cx="1337117" cy="320381"/>
          </a:xfrm>
        </p:spPr>
        <p:txBody>
          <a:bodyPr rIns="0"/>
          <a:lstStyle/>
          <a:p>
            <a:r>
              <a:rPr lang="en-US" dirty="0"/>
              <a:t>Graham Barnes</a:t>
            </a:r>
          </a:p>
        </p:txBody>
      </p:sp>
      <p:sp>
        <p:nvSpPr>
          <p:cNvPr id="49" name="Text Placeholder 48">
            <a:extLst>
              <a:ext uri="{FF2B5EF4-FFF2-40B4-BE49-F238E27FC236}">
                <a16:creationId xmlns:a16="http://schemas.microsoft.com/office/drawing/2014/main" id="{03E2DEE7-7B07-4B69-83AA-0B22194738E9}"/>
              </a:ext>
            </a:extLst>
          </p:cNvPr>
          <p:cNvSpPr>
            <a:spLocks noGrp="1"/>
          </p:cNvSpPr>
          <p:nvPr>
            <p:ph type="body" sz="quarter" idx="42"/>
          </p:nvPr>
        </p:nvSpPr>
        <p:spPr>
          <a:xfrm>
            <a:off x="6395602" y="2586626"/>
            <a:ext cx="1336813" cy="361598"/>
          </a:xfrm>
        </p:spPr>
        <p:txBody>
          <a:bodyPr rIns="0"/>
          <a:lstStyle/>
          <a:p>
            <a:r>
              <a:rPr lang="en-US" dirty="0"/>
              <a:t>VP Product</a:t>
            </a:r>
          </a:p>
        </p:txBody>
      </p:sp>
      <p:sp>
        <p:nvSpPr>
          <p:cNvPr id="50" name="Text Placeholder 49">
            <a:extLst>
              <a:ext uri="{FF2B5EF4-FFF2-40B4-BE49-F238E27FC236}">
                <a16:creationId xmlns:a16="http://schemas.microsoft.com/office/drawing/2014/main" id="{730D8288-4CA9-440F-9E8D-D4E6A278C7F7}"/>
              </a:ext>
            </a:extLst>
          </p:cNvPr>
          <p:cNvSpPr>
            <a:spLocks noGrp="1"/>
          </p:cNvSpPr>
          <p:nvPr>
            <p:ph type="body" sz="quarter" idx="43"/>
          </p:nvPr>
        </p:nvSpPr>
        <p:spPr>
          <a:xfrm>
            <a:off x="9371508" y="2325820"/>
            <a:ext cx="1337117" cy="320381"/>
          </a:xfrm>
        </p:spPr>
        <p:txBody>
          <a:bodyPr rIns="0"/>
          <a:lstStyle/>
          <a:p>
            <a:r>
              <a:rPr lang="en-US" dirty="0"/>
              <a:t>Elizabeth Moore</a:t>
            </a:r>
          </a:p>
        </p:txBody>
      </p:sp>
      <p:sp>
        <p:nvSpPr>
          <p:cNvPr id="51" name="Text Placeholder 50">
            <a:extLst>
              <a:ext uri="{FF2B5EF4-FFF2-40B4-BE49-F238E27FC236}">
                <a16:creationId xmlns:a16="http://schemas.microsoft.com/office/drawing/2014/main" id="{AF939551-3490-47E7-8A60-E31A99686179}"/>
              </a:ext>
            </a:extLst>
          </p:cNvPr>
          <p:cNvSpPr>
            <a:spLocks noGrp="1"/>
          </p:cNvSpPr>
          <p:nvPr>
            <p:ph type="body" sz="quarter" idx="44"/>
          </p:nvPr>
        </p:nvSpPr>
        <p:spPr>
          <a:xfrm>
            <a:off x="9371513" y="2586626"/>
            <a:ext cx="1336813" cy="361598"/>
          </a:xfrm>
        </p:spPr>
        <p:txBody>
          <a:bodyPr rIns="0"/>
          <a:lstStyle/>
          <a:p>
            <a:r>
              <a:rPr lang="en-US" dirty="0"/>
              <a:t>Product Designer</a:t>
            </a:r>
          </a:p>
        </p:txBody>
      </p:sp>
      <p:sp>
        <p:nvSpPr>
          <p:cNvPr id="52" name="Text Placeholder 51">
            <a:extLst>
              <a:ext uri="{FF2B5EF4-FFF2-40B4-BE49-F238E27FC236}">
                <a16:creationId xmlns:a16="http://schemas.microsoft.com/office/drawing/2014/main" id="{CA2D4108-B74A-4571-A946-B650CEB28F17}"/>
              </a:ext>
            </a:extLst>
          </p:cNvPr>
          <p:cNvSpPr>
            <a:spLocks noGrp="1"/>
          </p:cNvSpPr>
          <p:nvPr>
            <p:ph type="body" sz="quarter" idx="45"/>
          </p:nvPr>
        </p:nvSpPr>
        <p:spPr>
          <a:xfrm>
            <a:off x="1483375" y="4507480"/>
            <a:ext cx="1337117" cy="320381"/>
          </a:xfrm>
        </p:spPr>
        <p:txBody>
          <a:bodyPr rIns="0"/>
          <a:lstStyle/>
          <a:p>
            <a:r>
              <a:rPr lang="en-US" dirty="0"/>
              <a:t>Mirjam Nilsson​</a:t>
            </a:r>
          </a:p>
        </p:txBody>
      </p:sp>
      <p:sp>
        <p:nvSpPr>
          <p:cNvPr id="61" name="Text Placeholder 60">
            <a:extLst>
              <a:ext uri="{FF2B5EF4-FFF2-40B4-BE49-F238E27FC236}">
                <a16:creationId xmlns:a16="http://schemas.microsoft.com/office/drawing/2014/main" id="{02C330D8-8158-4446-8455-8F2B3BFD54A1}"/>
              </a:ext>
            </a:extLst>
          </p:cNvPr>
          <p:cNvSpPr>
            <a:spLocks noGrp="1"/>
          </p:cNvSpPr>
          <p:nvPr>
            <p:ph type="body" sz="quarter" idx="46"/>
          </p:nvPr>
        </p:nvSpPr>
        <p:spPr>
          <a:xfrm>
            <a:off x="1483380" y="4768286"/>
            <a:ext cx="1336813" cy="361598"/>
          </a:xfrm>
        </p:spPr>
        <p:txBody>
          <a:bodyPr rIns="0"/>
          <a:lstStyle/>
          <a:p>
            <a:r>
              <a:rPr lang="en-US" dirty="0"/>
              <a:t>Chief Executive Officer</a:t>
            </a:r>
          </a:p>
        </p:txBody>
      </p:sp>
      <p:sp>
        <p:nvSpPr>
          <p:cNvPr id="62" name="Text Placeholder 61">
            <a:extLst>
              <a:ext uri="{FF2B5EF4-FFF2-40B4-BE49-F238E27FC236}">
                <a16:creationId xmlns:a16="http://schemas.microsoft.com/office/drawing/2014/main" id="{CB3652F9-899B-446A-A0B0-F866A27EDD0F}"/>
              </a:ext>
            </a:extLst>
          </p:cNvPr>
          <p:cNvSpPr>
            <a:spLocks noGrp="1"/>
          </p:cNvSpPr>
          <p:nvPr>
            <p:ph type="body" sz="quarter" idx="47"/>
          </p:nvPr>
        </p:nvSpPr>
        <p:spPr>
          <a:xfrm>
            <a:off x="4457493" y="4507480"/>
            <a:ext cx="1337117" cy="320381"/>
          </a:xfrm>
        </p:spPr>
        <p:txBody>
          <a:bodyPr rIns="0"/>
          <a:lstStyle/>
          <a:p>
            <a:r>
              <a:rPr lang="en-US" dirty="0"/>
              <a:t>Rajesh Santoshi​</a:t>
            </a:r>
          </a:p>
        </p:txBody>
      </p:sp>
      <p:sp>
        <p:nvSpPr>
          <p:cNvPr id="63" name="Text Placeholder 62">
            <a:extLst>
              <a:ext uri="{FF2B5EF4-FFF2-40B4-BE49-F238E27FC236}">
                <a16:creationId xmlns:a16="http://schemas.microsoft.com/office/drawing/2014/main" id="{DCB096D4-7EDD-49A0-BDDF-B65903194BE9}"/>
              </a:ext>
            </a:extLst>
          </p:cNvPr>
          <p:cNvSpPr>
            <a:spLocks noGrp="1"/>
          </p:cNvSpPr>
          <p:nvPr>
            <p:ph type="body" sz="quarter" idx="48"/>
          </p:nvPr>
        </p:nvSpPr>
        <p:spPr>
          <a:xfrm>
            <a:off x="4457498" y="4768286"/>
            <a:ext cx="1336813" cy="361598"/>
          </a:xfrm>
        </p:spPr>
        <p:txBody>
          <a:bodyPr rIns="0"/>
          <a:lstStyle/>
          <a:p>
            <a:r>
              <a:rPr lang="en-US" dirty="0"/>
              <a:t>VP Marketing</a:t>
            </a:r>
          </a:p>
        </p:txBody>
      </p:sp>
      <p:sp>
        <p:nvSpPr>
          <p:cNvPr id="64" name="Text Placeholder 63">
            <a:extLst>
              <a:ext uri="{FF2B5EF4-FFF2-40B4-BE49-F238E27FC236}">
                <a16:creationId xmlns:a16="http://schemas.microsoft.com/office/drawing/2014/main" id="{DF5FED9E-C80B-4271-93B4-D1EB375A178B}"/>
              </a:ext>
            </a:extLst>
          </p:cNvPr>
          <p:cNvSpPr>
            <a:spLocks noGrp="1"/>
          </p:cNvSpPr>
          <p:nvPr>
            <p:ph type="body" sz="quarter" idx="49"/>
          </p:nvPr>
        </p:nvSpPr>
        <p:spPr>
          <a:xfrm>
            <a:off x="7416963" y="4502202"/>
            <a:ext cx="1337117" cy="320381"/>
          </a:xfrm>
        </p:spPr>
        <p:txBody>
          <a:bodyPr rIns="0"/>
          <a:lstStyle/>
          <a:p>
            <a:r>
              <a:rPr lang="en-US" dirty="0"/>
              <a:t>Rowan Murphy</a:t>
            </a:r>
          </a:p>
        </p:txBody>
      </p:sp>
      <p:sp>
        <p:nvSpPr>
          <p:cNvPr id="65" name="Text Placeholder 64">
            <a:extLst>
              <a:ext uri="{FF2B5EF4-FFF2-40B4-BE49-F238E27FC236}">
                <a16:creationId xmlns:a16="http://schemas.microsoft.com/office/drawing/2014/main" id="{6E00E5BB-4CA8-4E0E-B997-99AF89450D56}"/>
              </a:ext>
            </a:extLst>
          </p:cNvPr>
          <p:cNvSpPr>
            <a:spLocks noGrp="1"/>
          </p:cNvSpPr>
          <p:nvPr>
            <p:ph type="body" sz="quarter" idx="50"/>
          </p:nvPr>
        </p:nvSpPr>
        <p:spPr>
          <a:xfrm>
            <a:off x="7416968" y="4763008"/>
            <a:ext cx="1336813" cy="361598"/>
          </a:xfrm>
        </p:spPr>
        <p:txBody>
          <a:bodyPr rIns="0"/>
          <a:lstStyle/>
          <a:p>
            <a:r>
              <a:rPr lang="en-US" dirty="0"/>
              <a:t>SEO Strategist</a:t>
            </a:r>
          </a:p>
        </p:txBody>
      </p:sp>
      <p:sp>
        <p:nvSpPr>
          <p:cNvPr id="66" name="Text Placeholder 65">
            <a:extLst>
              <a:ext uri="{FF2B5EF4-FFF2-40B4-BE49-F238E27FC236}">
                <a16:creationId xmlns:a16="http://schemas.microsoft.com/office/drawing/2014/main" id="{BE39F63B-18A9-4652-9C5D-9A1D5300099E}"/>
              </a:ext>
            </a:extLst>
          </p:cNvPr>
          <p:cNvSpPr>
            <a:spLocks noGrp="1"/>
          </p:cNvSpPr>
          <p:nvPr>
            <p:ph type="body" sz="quarter" idx="51"/>
          </p:nvPr>
        </p:nvSpPr>
        <p:spPr>
          <a:xfrm>
            <a:off x="10376433" y="4527297"/>
            <a:ext cx="1799279" cy="320381"/>
          </a:xfrm>
        </p:spPr>
        <p:txBody>
          <a:bodyPr rIns="0"/>
          <a:lstStyle/>
          <a:p>
            <a:r>
              <a:rPr lang="en-US" dirty="0"/>
              <a:t>Robin Kline</a:t>
            </a:r>
          </a:p>
        </p:txBody>
      </p:sp>
      <p:sp>
        <p:nvSpPr>
          <p:cNvPr id="67" name="Text Placeholder 66">
            <a:extLst>
              <a:ext uri="{FF2B5EF4-FFF2-40B4-BE49-F238E27FC236}">
                <a16:creationId xmlns:a16="http://schemas.microsoft.com/office/drawing/2014/main" id="{A4F8487E-7677-41C0-A9E1-092AFE0416D3}"/>
              </a:ext>
            </a:extLst>
          </p:cNvPr>
          <p:cNvSpPr>
            <a:spLocks noGrp="1"/>
          </p:cNvSpPr>
          <p:nvPr>
            <p:ph type="body" sz="quarter" idx="52"/>
          </p:nvPr>
        </p:nvSpPr>
        <p:spPr>
          <a:xfrm>
            <a:off x="10376438" y="4788103"/>
            <a:ext cx="1798870" cy="361598"/>
          </a:xfrm>
        </p:spPr>
        <p:txBody>
          <a:bodyPr rIns="0"/>
          <a:lstStyle/>
          <a:p>
            <a:r>
              <a:rPr lang="en-US" dirty="0"/>
              <a:t>Content Developer</a:t>
            </a:r>
          </a:p>
        </p:txBody>
      </p:sp>
    </p:spTree>
    <p:extLst>
      <p:ext uri="{BB962C8B-B14F-4D97-AF65-F5344CB8AC3E}">
        <p14:creationId xmlns:p14="http://schemas.microsoft.com/office/powerpoint/2010/main" val="339626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034186" y="2903538"/>
            <a:ext cx="3104198" cy="345475"/>
          </a:xfrm>
        </p:spPr>
        <p:txBody>
          <a:bodyPr vert="horz" lIns="0" tIns="45720" rIns="91440" bIns="45720" rtlCol="0" anchor="t">
            <a:normAutofit/>
          </a:bodyPr>
          <a:lstStyle/>
          <a:p>
            <a:r>
              <a:rPr lang="en-US" dirty="0"/>
              <a:t>Modern Development</a:t>
            </a:r>
          </a:p>
        </p:txBody>
      </p:sp>
      <p:sp>
        <p:nvSpPr>
          <p:cNvPr id="4" name="Text Placeholder 3">
            <a:extLst>
              <a:ext uri="{FF2B5EF4-FFF2-40B4-BE49-F238E27FC236}">
                <a16:creationId xmlns:a16="http://schemas.microsoft.com/office/drawing/2014/main" id="{B33DB723-F5E2-41A5-84C1-EBDEDA5B2188}"/>
              </a:ext>
            </a:extLst>
          </p:cNvPr>
          <p:cNvSpPr>
            <a:spLocks noGrp="1"/>
          </p:cNvSpPr>
          <p:nvPr>
            <p:ph type="body" sz="quarter" idx="15"/>
          </p:nvPr>
        </p:nvSpPr>
        <p:spPr>
          <a:xfrm>
            <a:off x="1034141" y="3249013"/>
            <a:ext cx="3103493" cy="866401"/>
          </a:xfrm>
        </p:spPr>
        <p:txBody>
          <a:bodyPr>
            <a:normAutofit/>
          </a:bodyPr>
          <a:lstStyle/>
          <a:p>
            <a:r>
              <a:rPr lang="en-US" dirty="0"/>
              <a:t>Demonstrate modern development techniques.</a:t>
            </a:r>
          </a:p>
          <a:p>
            <a:endParaRPr lang="en-US" dirty="0"/>
          </a:p>
        </p:txBody>
      </p:sp>
      <p:sp>
        <p:nvSpPr>
          <p:cNvPr id="5" name="Text Placeholder 4">
            <a:extLst>
              <a:ext uri="{FF2B5EF4-FFF2-40B4-BE49-F238E27FC236}">
                <a16:creationId xmlns:a16="http://schemas.microsoft.com/office/drawing/2014/main" id="{EBEDB7CB-2A17-4C89-8463-567F882F6B1C}"/>
              </a:ext>
            </a:extLst>
          </p:cNvPr>
          <p:cNvSpPr>
            <a:spLocks noGrp="1"/>
          </p:cNvSpPr>
          <p:nvPr>
            <p:ph type="body" sz="quarter" idx="16"/>
          </p:nvPr>
        </p:nvSpPr>
        <p:spPr>
          <a:xfrm>
            <a:off x="4641894" y="2903538"/>
            <a:ext cx="3104198" cy="320381"/>
          </a:xfrm>
        </p:spPr>
        <p:txBody>
          <a:bodyPr/>
          <a:lstStyle/>
          <a:p>
            <a:r>
              <a:rPr lang="en-US" dirty="0"/>
              <a:t>Application Growth</a:t>
            </a:r>
          </a:p>
        </p:txBody>
      </p:sp>
      <p:sp>
        <p:nvSpPr>
          <p:cNvPr id="6" name="Text Placeholder 5">
            <a:extLst>
              <a:ext uri="{FF2B5EF4-FFF2-40B4-BE49-F238E27FC236}">
                <a16:creationId xmlns:a16="http://schemas.microsoft.com/office/drawing/2014/main" id="{D8F83235-6CF2-4F43-BEFE-6C0E272FDCC6}"/>
              </a:ext>
            </a:extLst>
          </p:cNvPr>
          <p:cNvSpPr>
            <a:spLocks noGrp="1"/>
          </p:cNvSpPr>
          <p:nvPr>
            <p:ph type="body" sz="quarter" idx="17"/>
          </p:nvPr>
        </p:nvSpPr>
        <p:spPr>
          <a:xfrm>
            <a:off x="4642223" y="3249013"/>
            <a:ext cx="3103493" cy="866401"/>
          </a:xfrm>
        </p:spPr>
        <p:txBody>
          <a:bodyPr>
            <a:normAutofit/>
          </a:bodyPr>
          <a:lstStyle/>
          <a:p>
            <a:r>
              <a:rPr lang="en-US" dirty="0"/>
              <a:t>Model how an application grows over time.</a:t>
            </a:r>
          </a:p>
          <a:p>
            <a:endParaRPr lang="en-US" dirty="0"/>
          </a:p>
        </p:txBody>
      </p:sp>
      <p:sp>
        <p:nvSpPr>
          <p:cNvPr id="7" name="Text Placeholder 6">
            <a:extLst>
              <a:ext uri="{FF2B5EF4-FFF2-40B4-BE49-F238E27FC236}">
                <a16:creationId xmlns:a16="http://schemas.microsoft.com/office/drawing/2014/main" id="{38567012-CD35-41AB-B12D-92555A9BE0D0}"/>
              </a:ext>
            </a:extLst>
          </p:cNvPr>
          <p:cNvSpPr>
            <a:spLocks noGrp="1"/>
          </p:cNvSpPr>
          <p:nvPr>
            <p:ph type="body" sz="quarter" idx="18"/>
          </p:nvPr>
        </p:nvSpPr>
        <p:spPr>
          <a:xfrm>
            <a:off x="8249601" y="2903538"/>
            <a:ext cx="3104198" cy="320381"/>
          </a:xfrm>
        </p:spPr>
        <p:txBody>
          <a:bodyPr/>
          <a:lstStyle/>
          <a:p>
            <a:r>
              <a:rPr lang="en-US" dirty="0"/>
              <a:t>Upgrade Technologies</a:t>
            </a:r>
          </a:p>
        </p:txBody>
      </p:sp>
      <p:sp>
        <p:nvSpPr>
          <p:cNvPr id="8" name="Text Placeholder 7">
            <a:extLst>
              <a:ext uri="{FF2B5EF4-FFF2-40B4-BE49-F238E27FC236}">
                <a16:creationId xmlns:a16="http://schemas.microsoft.com/office/drawing/2014/main" id="{0DC896C3-77D0-44A1-B244-9554FA063FEE}"/>
              </a:ext>
            </a:extLst>
          </p:cNvPr>
          <p:cNvSpPr>
            <a:spLocks noGrp="1"/>
          </p:cNvSpPr>
          <p:nvPr>
            <p:ph type="body" sz="quarter" idx="19"/>
          </p:nvPr>
        </p:nvSpPr>
        <p:spPr>
          <a:xfrm>
            <a:off x="8250305" y="3249013"/>
            <a:ext cx="3103493" cy="866401"/>
          </a:xfrm>
        </p:spPr>
        <p:txBody>
          <a:bodyPr/>
          <a:lstStyle/>
          <a:p>
            <a:r>
              <a:rPr lang="en-US" dirty="0"/>
              <a:t>Create a platform that needs to be upgraded to newer technologies.</a:t>
            </a:r>
          </a:p>
        </p:txBody>
      </p:sp>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034142" y="1110286"/>
            <a:ext cx="10515600" cy="924808"/>
          </a:xfrm>
        </p:spPr>
        <p:txBody>
          <a:bodyPr>
            <a:normAutofit/>
          </a:bodyPr>
          <a:lstStyle/>
          <a:p>
            <a:r>
              <a:rPr lang="en-US" dirty="0"/>
              <a:t>TEAM’S goals</a:t>
            </a:r>
          </a:p>
        </p:txBody>
      </p:sp>
      <p:sp>
        <p:nvSpPr>
          <p:cNvPr id="13" name="Date Placeholder 12">
            <a:extLst>
              <a:ext uri="{FF2B5EF4-FFF2-40B4-BE49-F238E27FC236}">
                <a16:creationId xmlns:a16="http://schemas.microsoft.com/office/drawing/2014/main" id="{82D29919-4912-4253-A7DE-F4EFF799094E}"/>
              </a:ext>
            </a:extLst>
          </p:cNvPr>
          <p:cNvSpPr>
            <a:spLocks noGrp="1"/>
          </p:cNvSpPr>
          <p:nvPr>
            <p:ph type="dt" sz="half" idx="20"/>
          </p:nvPr>
        </p:nvSpPr>
        <p:spPr>
          <a:xfrm>
            <a:off x="838200" y="6356350"/>
            <a:ext cx="2743200" cy="365125"/>
          </a:xfrm>
        </p:spPr>
        <p:txBody>
          <a:bodyPr/>
          <a:lstStyle/>
          <a:p>
            <a:r>
              <a:rPr lang="en-US" dirty="0"/>
              <a:t>10/09/2021</a:t>
            </a:r>
          </a:p>
        </p:txBody>
      </p:sp>
      <p:sp>
        <p:nvSpPr>
          <p:cNvPr id="14" name="Footer Placeholder 13">
            <a:extLst>
              <a:ext uri="{FF2B5EF4-FFF2-40B4-BE49-F238E27FC236}">
                <a16:creationId xmlns:a16="http://schemas.microsoft.com/office/drawing/2014/main" id="{99C42777-54AD-453F-B4EF-F59AF9213DDA}"/>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15" name="Slide Number Placeholder 14">
            <a:extLst>
              <a:ext uri="{FF2B5EF4-FFF2-40B4-BE49-F238E27FC236}">
                <a16:creationId xmlns:a16="http://schemas.microsoft.com/office/drawing/2014/main" id="{A65DB049-1A50-43CE-907A-2AA792D6F9F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9" name="Text Placeholder 8">
            <a:extLst>
              <a:ext uri="{FF2B5EF4-FFF2-40B4-BE49-F238E27FC236}">
                <a16:creationId xmlns:a16="http://schemas.microsoft.com/office/drawing/2014/main" id="{547D840D-AC6E-4F0E-B562-819386D3E359}"/>
              </a:ext>
            </a:extLst>
          </p:cNvPr>
          <p:cNvSpPr>
            <a:spLocks noGrp="1"/>
          </p:cNvSpPr>
          <p:nvPr>
            <p:ph type="body" sz="quarter" idx="23"/>
          </p:nvPr>
        </p:nvSpPr>
        <p:spPr>
          <a:xfrm>
            <a:off x="1033811" y="4551950"/>
            <a:ext cx="3104198" cy="320381"/>
          </a:xfrm>
        </p:spPr>
        <p:txBody>
          <a:bodyPr/>
          <a:lstStyle/>
          <a:p>
            <a:r>
              <a:rPr lang="en-US" dirty="0"/>
              <a:t>Incorporate new tech</a:t>
            </a:r>
          </a:p>
        </p:txBody>
      </p:sp>
      <p:sp>
        <p:nvSpPr>
          <p:cNvPr id="10" name="Text Placeholder 9">
            <a:extLst>
              <a:ext uri="{FF2B5EF4-FFF2-40B4-BE49-F238E27FC236}">
                <a16:creationId xmlns:a16="http://schemas.microsoft.com/office/drawing/2014/main" id="{4B9C2507-FEB7-4DC8-B74C-12FDF7B2DA82}"/>
              </a:ext>
            </a:extLst>
          </p:cNvPr>
          <p:cNvSpPr>
            <a:spLocks noGrp="1"/>
          </p:cNvSpPr>
          <p:nvPr>
            <p:ph type="body" sz="quarter" idx="24"/>
          </p:nvPr>
        </p:nvSpPr>
        <p:spPr>
          <a:xfrm>
            <a:off x="1033766" y="4897425"/>
            <a:ext cx="3103493" cy="866401"/>
          </a:xfrm>
        </p:spPr>
        <p:txBody>
          <a:bodyPr>
            <a:normAutofit lnSpcReduction="10000"/>
          </a:bodyPr>
          <a:lstStyle/>
          <a:p>
            <a:r>
              <a:rPr lang="en-US" dirty="0"/>
              <a:t>Create a planform to demonstrate how to incorporate new technologies or tools into existing software.</a:t>
            </a:r>
          </a:p>
        </p:txBody>
      </p:sp>
      <p:sp>
        <p:nvSpPr>
          <p:cNvPr id="11" name="Text Placeholder 10">
            <a:extLst>
              <a:ext uri="{FF2B5EF4-FFF2-40B4-BE49-F238E27FC236}">
                <a16:creationId xmlns:a16="http://schemas.microsoft.com/office/drawing/2014/main" id="{9848D4A8-6589-4AB3-B1B2-E5C601B474D1}"/>
              </a:ext>
            </a:extLst>
          </p:cNvPr>
          <p:cNvSpPr>
            <a:spLocks noGrp="1"/>
          </p:cNvSpPr>
          <p:nvPr>
            <p:ph type="body" sz="quarter" idx="25"/>
          </p:nvPr>
        </p:nvSpPr>
        <p:spPr>
          <a:xfrm>
            <a:off x="8249601" y="4551950"/>
            <a:ext cx="3104198" cy="320381"/>
          </a:xfrm>
        </p:spPr>
        <p:txBody>
          <a:bodyPr/>
          <a:lstStyle/>
          <a:p>
            <a:r>
              <a:rPr lang="en-US" dirty="0"/>
              <a:t>Hands-on Learning tool</a:t>
            </a:r>
          </a:p>
        </p:txBody>
      </p:sp>
      <p:sp>
        <p:nvSpPr>
          <p:cNvPr id="12" name="Text Placeholder 11">
            <a:extLst>
              <a:ext uri="{FF2B5EF4-FFF2-40B4-BE49-F238E27FC236}">
                <a16:creationId xmlns:a16="http://schemas.microsoft.com/office/drawing/2014/main" id="{96F09C19-B12A-46BD-ADC9-8A0BA0CACE81}"/>
              </a:ext>
            </a:extLst>
          </p:cNvPr>
          <p:cNvSpPr>
            <a:spLocks noGrp="1"/>
          </p:cNvSpPr>
          <p:nvPr>
            <p:ph type="body" sz="quarter" idx="26"/>
          </p:nvPr>
        </p:nvSpPr>
        <p:spPr>
          <a:xfrm>
            <a:off x="8249930" y="4897425"/>
            <a:ext cx="3103493" cy="866401"/>
          </a:xfrm>
        </p:spPr>
        <p:txBody>
          <a:bodyPr>
            <a:normAutofit lnSpcReduction="10000"/>
          </a:bodyPr>
          <a:lstStyle/>
          <a:p>
            <a:r>
              <a:rPr lang="en-US" dirty="0"/>
              <a:t>Create a hands-on learning tool for developers to use to simulate a industry practice work environment.</a:t>
            </a:r>
          </a:p>
        </p:txBody>
      </p:sp>
    </p:spTree>
    <p:extLst>
      <p:ext uri="{BB962C8B-B14F-4D97-AF65-F5344CB8AC3E}">
        <p14:creationId xmlns:p14="http://schemas.microsoft.com/office/powerpoint/2010/main" val="1738561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8C4DE6-0340-4B9C-92E5-2A7095F51B29}"/>
              </a:ext>
            </a:extLst>
          </p:cNvPr>
          <p:cNvSpPr>
            <a:spLocks noGrp="1"/>
          </p:cNvSpPr>
          <p:nvPr>
            <p:ph type="title"/>
          </p:nvPr>
        </p:nvSpPr>
        <p:spPr>
          <a:xfrm>
            <a:off x="1034142" y="1110286"/>
            <a:ext cx="10515600" cy="924808"/>
          </a:xfrm>
        </p:spPr>
        <p:txBody>
          <a:bodyPr/>
          <a:lstStyle/>
          <a:p>
            <a:r>
              <a:rPr lang="en-US" dirty="0"/>
              <a:t>funding</a:t>
            </a:r>
          </a:p>
        </p:txBody>
      </p:sp>
      <p:sp>
        <p:nvSpPr>
          <p:cNvPr id="2" name="Date Placeholder 1">
            <a:extLst>
              <a:ext uri="{FF2B5EF4-FFF2-40B4-BE49-F238E27FC236}">
                <a16:creationId xmlns:a16="http://schemas.microsoft.com/office/drawing/2014/main" id="{2CB07F82-3687-41ED-9B3E-DDC7B3DD0C7E}"/>
              </a:ext>
            </a:extLst>
          </p:cNvPr>
          <p:cNvSpPr>
            <a:spLocks noGrp="1"/>
          </p:cNvSpPr>
          <p:nvPr>
            <p:ph type="dt" sz="half" idx="20"/>
          </p:nvPr>
        </p:nvSpPr>
        <p:spPr>
          <a:xfrm>
            <a:off x="838200" y="6356350"/>
            <a:ext cx="2743200" cy="365125"/>
          </a:xfrm>
        </p:spPr>
        <p:txBody>
          <a:bodyPr/>
          <a:lstStyle/>
          <a:p>
            <a:r>
              <a:rPr lang="en-US" dirty="0"/>
              <a:t>1/7/20XX</a:t>
            </a:r>
          </a:p>
        </p:txBody>
      </p:sp>
      <p:sp>
        <p:nvSpPr>
          <p:cNvPr id="3" name="Footer Placeholder 2">
            <a:extLst>
              <a:ext uri="{FF2B5EF4-FFF2-40B4-BE49-F238E27FC236}">
                <a16:creationId xmlns:a16="http://schemas.microsoft.com/office/drawing/2014/main" id="{FDAC5D4A-927F-47C0-8896-5C97198EC0C6}"/>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C12CE2CD-2896-4B16-A6BA-07BA763F2E77}"/>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30</a:t>
            </a:fld>
            <a:endParaRPr lang="en-US" dirty="0"/>
          </a:p>
        </p:txBody>
      </p:sp>
      <p:sp>
        <p:nvSpPr>
          <p:cNvPr id="86" name="Text Placeholder 85">
            <a:extLst>
              <a:ext uri="{FF2B5EF4-FFF2-40B4-BE49-F238E27FC236}">
                <a16:creationId xmlns:a16="http://schemas.microsoft.com/office/drawing/2014/main" id="{697B9E3C-9DDA-474D-9122-C432D1DCEBB9}"/>
              </a:ext>
            </a:extLst>
          </p:cNvPr>
          <p:cNvSpPr>
            <a:spLocks noGrp="1"/>
          </p:cNvSpPr>
          <p:nvPr>
            <p:ph type="body" idx="1"/>
          </p:nvPr>
        </p:nvSpPr>
        <p:spPr>
          <a:xfrm>
            <a:off x="838200" y="3788813"/>
            <a:ext cx="2330726" cy="804859"/>
          </a:xfrm>
        </p:spPr>
        <p:txBody>
          <a:bodyPr/>
          <a:lstStyle/>
          <a:p>
            <a:r>
              <a:rPr lang="en-US" dirty="0"/>
              <a:t>14,000</a:t>
            </a:r>
          </a:p>
        </p:txBody>
      </p:sp>
      <p:sp>
        <p:nvSpPr>
          <p:cNvPr id="129" name="Content Placeholder 128">
            <a:extLst>
              <a:ext uri="{FF2B5EF4-FFF2-40B4-BE49-F238E27FC236}">
                <a16:creationId xmlns:a16="http://schemas.microsoft.com/office/drawing/2014/main" id="{ACA2C0B2-1766-49F1-B015-0E1D4844BD08}"/>
              </a:ext>
            </a:extLst>
          </p:cNvPr>
          <p:cNvSpPr>
            <a:spLocks noGrp="1"/>
          </p:cNvSpPr>
          <p:nvPr>
            <p:ph sz="half" idx="2"/>
          </p:nvPr>
        </p:nvSpPr>
        <p:spPr>
          <a:xfrm>
            <a:off x="838200" y="5120722"/>
            <a:ext cx="2330726" cy="853167"/>
          </a:xfrm>
        </p:spPr>
        <p:txBody>
          <a:bodyPr/>
          <a:lstStyle/>
          <a:p>
            <a:r>
              <a:rPr lang="en-ZA" dirty="0"/>
              <a:t>Amount obtained through other investors</a:t>
            </a:r>
          </a:p>
        </p:txBody>
      </p:sp>
      <p:sp>
        <p:nvSpPr>
          <p:cNvPr id="88" name="Text Placeholder 87">
            <a:extLst>
              <a:ext uri="{FF2B5EF4-FFF2-40B4-BE49-F238E27FC236}">
                <a16:creationId xmlns:a16="http://schemas.microsoft.com/office/drawing/2014/main" id="{33C195C8-7CA3-43F7-AE9A-ACF6B58E63CD}"/>
              </a:ext>
            </a:extLst>
          </p:cNvPr>
          <p:cNvSpPr>
            <a:spLocks noGrp="1"/>
          </p:cNvSpPr>
          <p:nvPr>
            <p:ph type="body" sz="quarter" idx="3"/>
          </p:nvPr>
        </p:nvSpPr>
        <p:spPr>
          <a:xfrm>
            <a:off x="3562665" y="3788813"/>
            <a:ext cx="2342205" cy="804859"/>
          </a:xfrm>
        </p:spPr>
        <p:txBody>
          <a:bodyPr/>
          <a:lstStyle/>
          <a:p>
            <a:r>
              <a:rPr lang="en-US" dirty="0"/>
              <a:t>$12,000</a:t>
            </a:r>
          </a:p>
        </p:txBody>
      </p:sp>
      <p:sp>
        <p:nvSpPr>
          <p:cNvPr id="130" name="Content Placeholder 129">
            <a:extLst>
              <a:ext uri="{FF2B5EF4-FFF2-40B4-BE49-F238E27FC236}">
                <a16:creationId xmlns:a16="http://schemas.microsoft.com/office/drawing/2014/main" id="{84A8BA78-5ABD-4FD9-9409-6FBEF70572F0}"/>
              </a:ext>
            </a:extLst>
          </p:cNvPr>
          <p:cNvSpPr>
            <a:spLocks noGrp="1"/>
          </p:cNvSpPr>
          <p:nvPr>
            <p:ph sz="quarter" idx="4"/>
          </p:nvPr>
        </p:nvSpPr>
        <p:spPr>
          <a:xfrm>
            <a:off x="3562665" y="5120722"/>
            <a:ext cx="2342205" cy="853167"/>
          </a:xfrm>
        </p:spPr>
        <p:txBody>
          <a:bodyPr/>
          <a:lstStyle/>
          <a:p>
            <a:r>
              <a:rPr lang="en-ZA" dirty="0"/>
              <a:t>Revenue obtained from STEM grants and public donations</a:t>
            </a:r>
          </a:p>
        </p:txBody>
      </p:sp>
      <p:sp>
        <p:nvSpPr>
          <p:cNvPr id="103" name="Text Placeholder 102">
            <a:extLst>
              <a:ext uri="{FF2B5EF4-FFF2-40B4-BE49-F238E27FC236}">
                <a16:creationId xmlns:a16="http://schemas.microsoft.com/office/drawing/2014/main" id="{DD10EB78-84A7-43C2-8086-F5F98B81E641}"/>
              </a:ext>
            </a:extLst>
          </p:cNvPr>
          <p:cNvSpPr>
            <a:spLocks noGrp="1"/>
          </p:cNvSpPr>
          <p:nvPr>
            <p:ph type="body" idx="13"/>
          </p:nvPr>
        </p:nvSpPr>
        <p:spPr>
          <a:xfrm>
            <a:off x="6298609" y="3788813"/>
            <a:ext cx="2330726" cy="804859"/>
          </a:xfrm>
        </p:spPr>
        <p:txBody>
          <a:bodyPr/>
          <a:lstStyle/>
          <a:p>
            <a:r>
              <a:rPr lang="en-US" dirty="0"/>
              <a:t>$82,000</a:t>
            </a:r>
          </a:p>
        </p:txBody>
      </p:sp>
      <p:sp>
        <p:nvSpPr>
          <p:cNvPr id="131" name="Content Placeholder 130">
            <a:extLst>
              <a:ext uri="{FF2B5EF4-FFF2-40B4-BE49-F238E27FC236}">
                <a16:creationId xmlns:a16="http://schemas.microsoft.com/office/drawing/2014/main" id="{3BF08089-B24C-4634-A39A-2B2B8B2EA12A}"/>
              </a:ext>
            </a:extLst>
          </p:cNvPr>
          <p:cNvSpPr>
            <a:spLocks noGrp="1"/>
          </p:cNvSpPr>
          <p:nvPr>
            <p:ph sz="half" idx="14"/>
          </p:nvPr>
        </p:nvSpPr>
        <p:spPr>
          <a:xfrm>
            <a:off x="6298609" y="5120722"/>
            <a:ext cx="2330726" cy="853167"/>
          </a:xfrm>
        </p:spPr>
        <p:txBody>
          <a:bodyPr/>
          <a:lstStyle/>
          <a:p>
            <a:r>
              <a:rPr lang="en-ZA" dirty="0"/>
              <a:t>Number of shares converted into USD</a:t>
            </a:r>
          </a:p>
        </p:txBody>
      </p:sp>
      <p:sp>
        <p:nvSpPr>
          <p:cNvPr id="118" name="Text Placeholder 117">
            <a:extLst>
              <a:ext uri="{FF2B5EF4-FFF2-40B4-BE49-F238E27FC236}">
                <a16:creationId xmlns:a16="http://schemas.microsoft.com/office/drawing/2014/main" id="{AB316DFA-2BAC-45F2-8EFE-BF3060AFF46A}"/>
              </a:ext>
            </a:extLst>
          </p:cNvPr>
          <p:cNvSpPr>
            <a:spLocks noGrp="1"/>
          </p:cNvSpPr>
          <p:nvPr>
            <p:ph type="body" idx="15"/>
          </p:nvPr>
        </p:nvSpPr>
        <p:spPr>
          <a:xfrm>
            <a:off x="9023074" y="3788457"/>
            <a:ext cx="2330726" cy="804859"/>
          </a:xfrm>
        </p:spPr>
        <p:txBody>
          <a:bodyPr/>
          <a:lstStyle/>
          <a:p>
            <a:r>
              <a:rPr lang="en-US" dirty="0"/>
              <a:t>$32,000</a:t>
            </a:r>
          </a:p>
        </p:txBody>
      </p:sp>
      <p:sp>
        <p:nvSpPr>
          <p:cNvPr id="132" name="Content Placeholder 131">
            <a:extLst>
              <a:ext uri="{FF2B5EF4-FFF2-40B4-BE49-F238E27FC236}">
                <a16:creationId xmlns:a16="http://schemas.microsoft.com/office/drawing/2014/main" id="{5EF8ADA3-CF82-455B-94E7-006B22A83A31}"/>
              </a:ext>
            </a:extLst>
          </p:cNvPr>
          <p:cNvSpPr>
            <a:spLocks noGrp="1"/>
          </p:cNvSpPr>
          <p:nvPr>
            <p:ph sz="half" idx="16"/>
          </p:nvPr>
        </p:nvSpPr>
        <p:spPr>
          <a:xfrm>
            <a:off x="9023074" y="5120366"/>
            <a:ext cx="2330726" cy="853167"/>
          </a:xfrm>
        </p:spPr>
        <p:txBody>
          <a:bodyPr/>
          <a:lstStyle/>
          <a:p>
            <a:r>
              <a:rPr lang="en-ZA" noProof="1"/>
              <a:t>Liquid cash we have on hand</a:t>
            </a:r>
          </a:p>
          <a:p>
            <a:endParaRPr lang="en-US" dirty="0"/>
          </a:p>
        </p:txBody>
      </p:sp>
      <p:sp>
        <p:nvSpPr>
          <p:cNvPr id="133" name="Text Placeholder 132">
            <a:extLst>
              <a:ext uri="{FF2B5EF4-FFF2-40B4-BE49-F238E27FC236}">
                <a16:creationId xmlns:a16="http://schemas.microsoft.com/office/drawing/2014/main" id="{F0CB67E1-06BD-4AC5-A074-C20183318411}"/>
              </a:ext>
            </a:extLst>
          </p:cNvPr>
          <p:cNvSpPr>
            <a:spLocks noGrp="1"/>
          </p:cNvSpPr>
          <p:nvPr>
            <p:ph type="body" idx="17"/>
          </p:nvPr>
        </p:nvSpPr>
        <p:spPr>
          <a:xfrm>
            <a:off x="838200" y="4464810"/>
            <a:ext cx="2330726" cy="438505"/>
          </a:xfrm>
        </p:spPr>
        <p:txBody>
          <a:bodyPr/>
          <a:lstStyle/>
          <a:p>
            <a:r>
              <a:rPr lang="en-US" dirty="0"/>
              <a:t>Angel investments</a:t>
            </a:r>
          </a:p>
        </p:txBody>
      </p:sp>
      <p:sp>
        <p:nvSpPr>
          <p:cNvPr id="134" name="Text Placeholder 133">
            <a:extLst>
              <a:ext uri="{FF2B5EF4-FFF2-40B4-BE49-F238E27FC236}">
                <a16:creationId xmlns:a16="http://schemas.microsoft.com/office/drawing/2014/main" id="{B2A82C7A-6AF2-4C31-A3F2-EBA1C3190238}"/>
              </a:ext>
            </a:extLst>
          </p:cNvPr>
          <p:cNvSpPr>
            <a:spLocks noGrp="1"/>
          </p:cNvSpPr>
          <p:nvPr>
            <p:ph type="body" idx="19"/>
          </p:nvPr>
        </p:nvSpPr>
        <p:spPr>
          <a:xfrm>
            <a:off x="6298609" y="4464810"/>
            <a:ext cx="2330726" cy="438505"/>
          </a:xfrm>
        </p:spPr>
        <p:txBody>
          <a:bodyPr/>
          <a:lstStyle/>
          <a:p>
            <a:r>
              <a:rPr lang="en-US" dirty="0"/>
              <a:t>Shares</a:t>
            </a:r>
          </a:p>
        </p:txBody>
      </p:sp>
      <p:sp>
        <p:nvSpPr>
          <p:cNvPr id="135" name="Text Placeholder 134">
            <a:extLst>
              <a:ext uri="{FF2B5EF4-FFF2-40B4-BE49-F238E27FC236}">
                <a16:creationId xmlns:a16="http://schemas.microsoft.com/office/drawing/2014/main" id="{A839D78B-3E58-4BE8-946C-8CF0CD095E7E}"/>
              </a:ext>
            </a:extLst>
          </p:cNvPr>
          <p:cNvSpPr>
            <a:spLocks noGrp="1"/>
          </p:cNvSpPr>
          <p:nvPr>
            <p:ph type="body" idx="23"/>
          </p:nvPr>
        </p:nvSpPr>
        <p:spPr>
          <a:xfrm>
            <a:off x="9023074" y="4464454"/>
            <a:ext cx="2330726" cy="438505"/>
          </a:xfrm>
        </p:spPr>
        <p:txBody>
          <a:bodyPr/>
          <a:lstStyle/>
          <a:p>
            <a:r>
              <a:rPr lang="en-US" dirty="0"/>
              <a:t>cash</a:t>
            </a:r>
          </a:p>
        </p:txBody>
      </p:sp>
      <p:sp>
        <p:nvSpPr>
          <p:cNvPr id="136" name="Text Placeholder 135">
            <a:extLst>
              <a:ext uri="{FF2B5EF4-FFF2-40B4-BE49-F238E27FC236}">
                <a16:creationId xmlns:a16="http://schemas.microsoft.com/office/drawing/2014/main" id="{277AF5F7-9CAB-4198-A3F7-99358D74DB18}"/>
              </a:ext>
            </a:extLst>
          </p:cNvPr>
          <p:cNvSpPr>
            <a:spLocks noGrp="1"/>
          </p:cNvSpPr>
          <p:nvPr>
            <p:ph type="body" idx="24"/>
          </p:nvPr>
        </p:nvSpPr>
        <p:spPr>
          <a:xfrm>
            <a:off x="3568700" y="4464453"/>
            <a:ext cx="2330726" cy="438505"/>
          </a:xfrm>
        </p:spPr>
        <p:txBody>
          <a:bodyPr/>
          <a:lstStyle/>
          <a:p>
            <a:r>
              <a:rPr lang="en-US" dirty="0"/>
              <a:t>Grants and donations</a:t>
            </a:r>
          </a:p>
        </p:txBody>
      </p:sp>
      <p:graphicFrame>
        <p:nvGraphicFramePr>
          <p:cNvPr id="55" name="Chart 54" title="Funding Chart">
            <a:extLst>
              <a:ext uri="{FF2B5EF4-FFF2-40B4-BE49-F238E27FC236}">
                <a16:creationId xmlns:a16="http://schemas.microsoft.com/office/drawing/2014/main" id="{5020C9B1-3DFC-4AFA-A737-A4F65E06FBEB}"/>
              </a:ext>
            </a:extLst>
          </p:cNvPr>
          <p:cNvGraphicFramePr/>
          <p:nvPr>
            <p:extLst>
              <p:ext uri="{D42A27DB-BD31-4B8C-83A1-F6EECF244321}">
                <p14:modId xmlns:p14="http://schemas.microsoft.com/office/powerpoint/2010/main" val="1357609147"/>
              </p:ext>
            </p:extLst>
          </p:nvPr>
        </p:nvGraphicFramePr>
        <p:xfrm>
          <a:off x="1075631" y="2375498"/>
          <a:ext cx="1858069" cy="16668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6" name="Chart 55" title="Funding Chart">
            <a:extLst>
              <a:ext uri="{FF2B5EF4-FFF2-40B4-BE49-F238E27FC236}">
                <a16:creationId xmlns:a16="http://schemas.microsoft.com/office/drawing/2014/main" id="{B577E5B2-DCF9-4037-8C34-8A87BE5E2632}"/>
              </a:ext>
            </a:extLst>
          </p:cNvPr>
          <p:cNvGraphicFramePr/>
          <p:nvPr>
            <p:extLst>
              <p:ext uri="{D42A27DB-BD31-4B8C-83A1-F6EECF244321}">
                <p14:modId xmlns:p14="http://schemas.microsoft.com/office/powerpoint/2010/main" val="4035521202"/>
              </p:ext>
            </p:extLst>
          </p:nvPr>
        </p:nvGraphicFramePr>
        <p:xfrm>
          <a:off x="3804732" y="2375498"/>
          <a:ext cx="1858069" cy="16668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7" name="Chart 56" title="Funding Chart">
            <a:extLst>
              <a:ext uri="{FF2B5EF4-FFF2-40B4-BE49-F238E27FC236}">
                <a16:creationId xmlns:a16="http://schemas.microsoft.com/office/drawing/2014/main" id="{BF2AF88C-353D-4F21-B2D2-49AB954D1596}"/>
              </a:ext>
            </a:extLst>
          </p:cNvPr>
          <p:cNvGraphicFramePr/>
          <p:nvPr>
            <p:extLst>
              <p:ext uri="{D42A27DB-BD31-4B8C-83A1-F6EECF244321}">
                <p14:modId xmlns:p14="http://schemas.microsoft.com/office/powerpoint/2010/main" val="1032354312"/>
              </p:ext>
            </p:extLst>
          </p:nvPr>
        </p:nvGraphicFramePr>
        <p:xfrm>
          <a:off x="6540676" y="2375498"/>
          <a:ext cx="1858069" cy="16668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8" name="Chart 57" title="Funding Chart">
            <a:extLst>
              <a:ext uri="{FF2B5EF4-FFF2-40B4-BE49-F238E27FC236}">
                <a16:creationId xmlns:a16="http://schemas.microsoft.com/office/drawing/2014/main" id="{079C8FC6-CD99-4236-BD21-5F5B3D6E5AAC}"/>
              </a:ext>
            </a:extLst>
          </p:cNvPr>
          <p:cNvGraphicFramePr/>
          <p:nvPr>
            <p:extLst>
              <p:ext uri="{D42A27DB-BD31-4B8C-83A1-F6EECF244321}">
                <p14:modId xmlns:p14="http://schemas.microsoft.com/office/powerpoint/2010/main" val="2166691376"/>
              </p:ext>
            </p:extLst>
          </p:nvPr>
        </p:nvGraphicFramePr>
        <p:xfrm>
          <a:off x="9253664" y="2371000"/>
          <a:ext cx="1858069" cy="166683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52154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 name="Picture Placeholder 19" descr="girl writing on white board">
            <a:extLst>
              <a:ext uri="{FF2B5EF4-FFF2-40B4-BE49-F238E27FC236}">
                <a16:creationId xmlns:a16="http://schemas.microsoft.com/office/drawing/2014/main" id="{1F8631B9-E8CB-439A-B4DB-C2C2F7ACDD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0"/>
            <a:ext cx="6508046" cy="6858000"/>
          </a:xfrm>
        </p:spPr>
      </p:pic>
      <p:sp>
        <p:nvSpPr>
          <p:cNvPr id="3" name="Content Placeholder 2">
            <a:extLst>
              <a:ext uri="{FF2B5EF4-FFF2-40B4-BE49-F238E27FC236}">
                <a16:creationId xmlns:a16="http://schemas.microsoft.com/office/drawing/2014/main" id="{E14BBEAF-B516-45F4-9EF6-A9F65111580F}"/>
              </a:ext>
            </a:extLst>
          </p:cNvPr>
          <p:cNvSpPr>
            <a:spLocks noGrp="1"/>
          </p:cNvSpPr>
          <p:nvPr>
            <p:ph idx="1"/>
          </p:nvPr>
        </p:nvSpPr>
        <p:spPr>
          <a:xfrm>
            <a:off x="7260771" y="4136571"/>
            <a:ext cx="3907972" cy="1883230"/>
          </a:xfrm>
        </p:spPr>
        <p:txBody>
          <a:bodyPr vert="horz" lIns="0" tIns="45720" rIns="91440" bIns="45720" rtlCol="0" anchor="t">
            <a:normAutofit/>
          </a:bodyPr>
          <a:lstStyle/>
          <a:p>
            <a:r>
              <a:rPr lang="en-US" dirty="0"/>
              <a:t>At Contoso, we believe in giving 110%. By expanding STEM education tools, we help schools build a curriculum that will aid student success in college. We thrive because of our market knowledge and a great team behind our curriculum.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0C2C7B2D-E079-452D-AF35-33E35A9335CC}"/>
              </a:ext>
            </a:extLst>
          </p:cNvPr>
          <p:cNvSpPr>
            <a:spLocks noGrp="1"/>
          </p:cNvSpPr>
          <p:nvPr>
            <p:ph type="dt" sz="half" idx="10"/>
          </p:nvPr>
        </p:nvSpPr>
        <p:spPr>
          <a:xfrm>
            <a:off x="838200" y="6356350"/>
            <a:ext cx="1643743" cy="365125"/>
          </a:xfrm>
        </p:spPr>
        <p:txBody>
          <a:bodyPr/>
          <a:lstStyle/>
          <a:p>
            <a:r>
              <a:rPr lang="en-US" dirty="0"/>
              <a:t>1/7/20XX</a:t>
            </a:r>
          </a:p>
        </p:txBody>
      </p:sp>
      <p:sp>
        <p:nvSpPr>
          <p:cNvPr id="5" name="Footer Placeholder 4">
            <a:extLst>
              <a:ext uri="{FF2B5EF4-FFF2-40B4-BE49-F238E27FC236}">
                <a16:creationId xmlns:a16="http://schemas.microsoft.com/office/drawing/2014/main" id="{79E01C6C-4E6B-40D1-99A3-3AFB1CB99DEF}"/>
              </a:ext>
            </a:extLst>
          </p:cNvPr>
          <p:cNvSpPr>
            <a:spLocks noGrp="1"/>
          </p:cNvSpPr>
          <p:nvPr>
            <p:ph type="ftr" sz="quarter" idx="11"/>
          </p:nvPr>
        </p:nvSpPr>
        <p:spPr>
          <a:xfrm>
            <a:off x="4332514" y="6356350"/>
            <a:ext cx="2175532"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42090EB7-FDFE-4D7B-9913-9B497CEDB42D}"/>
              </a:ext>
            </a:extLst>
          </p:cNvPr>
          <p:cNvSpPr>
            <a:spLocks noGrp="1"/>
          </p:cNvSpPr>
          <p:nvPr>
            <p:ph type="sldNum" sz="quarter" idx="12"/>
          </p:nvPr>
        </p:nvSpPr>
        <p:spPr>
          <a:xfrm>
            <a:off x="8610600" y="6356350"/>
            <a:ext cx="2743200" cy="365125"/>
          </a:xfrm>
        </p:spPr>
        <p:txBody>
          <a:bodyPr/>
          <a:lstStyle/>
          <a:p>
            <a:fld id="{9FF96520-E4CE-4EAD-8ABF-1D2297D6B3AA}" type="slidenum">
              <a:rPr lang="en-US" smtClean="0"/>
              <a:pPr/>
              <a:t>31</a:t>
            </a:fld>
            <a:endParaRPr lang="en-US" dirty="0"/>
          </a:p>
        </p:txBody>
      </p:sp>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7260771" y="3363686"/>
            <a:ext cx="3907972" cy="555171"/>
          </a:xfrm>
        </p:spPr>
        <p:txBody>
          <a:bodyPr/>
          <a:lstStyle/>
          <a:p>
            <a:r>
              <a:rPr lang="en-US" dirty="0"/>
              <a:t>Summary</a:t>
            </a:r>
          </a:p>
        </p:txBody>
      </p:sp>
    </p:spTree>
    <p:extLst>
      <p:ext uri="{BB962C8B-B14F-4D97-AF65-F5344CB8AC3E}">
        <p14:creationId xmlns:p14="http://schemas.microsoft.com/office/powerpoint/2010/main" val="920173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35CC685-A873-4B11-9423-A1663C900FC6}"/>
              </a:ext>
            </a:extLst>
          </p:cNvPr>
          <p:cNvSpPr>
            <a:spLocks noGrp="1"/>
          </p:cNvSpPr>
          <p:nvPr>
            <p:ph type="body" sz="quarter" idx="15"/>
          </p:nvPr>
        </p:nvSpPr>
        <p:spPr/>
        <p:txBody>
          <a:bodyPr/>
          <a:lstStyle/>
          <a:p>
            <a:r>
              <a:rPr lang="en-US" dirty="0"/>
              <a:t>Danilo II Veroy</a:t>
            </a:r>
          </a:p>
          <a:p>
            <a:endParaRPr lang="en-PH" dirty="0"/>
          </a:p>
        </p:txBody>
      </p:sp>
      <p:sp>
        <p:nvSpPr>
          <p:cNvPr id="5" name="Date Placeholder 4">
            <a:extLst>
              <a:ext uri="{FF2B5EF4-FFF2-40B4-BE49-F238E27FC236}">
                <a16:creationId xmlns:a16="http://schemas.microsoft.com/office/drawing/2014/main" id="{3FE2FFEB-0236-4670-9549-DF38DC4BC5F1}"/>
              </a:ext>
            </a:extLst>
          </p:cNvPr>
          <p:cNvSpPr>
            <a:spLocks noGrp="1"/>
          </p:cNvSpPr>
          <p:nvPr>
            <p:ph type="dt" sz="half" idx="20"/>
          </p:nvPr>
        </p:nvSpPr>
        <p:spPr/>
        <p:txBody>
          <a:bodyPr/>
          <a:lstStyle/>
          <a:p>
            <a:r>
              <a:rPr lang="en-US" dirty="0"/>
              <a:t>10/09/2021</a:t>
            </a:r>
          </a:p>
        </p:txBody>
      </p:sp>
      <p:sp>
        <p:nvSpPr>
          <p:cNvPr id="6" name="Footer Placeholder 5">
            <a:extLst>
              <a:ext uri="{FF2B5EF4-FFF2-40B4-BE49-F238E27FC236}">
                <a16:creationId xmlns:a16="http://schemas.microsoft.com/office/drawing/2014/main" id="{27FCC90C-957D-4CEA-AF4C-548D1F3CDCA6}"/>
              </a:ext>
            </a:extLst>
          </p:cNvPr>
          <p:cNvSpPr>
            <a:spLocks noGrp="1"/>
          </p:cNvSpPr>
          <p:nvPr>
            <p:ph type="ftr" sz="quarter" idx="21"/>
          </p:nvPr>
        </p:nvSpPr>
        <p:spPr/>
        <p:txBody>
          <a:bodyPr/>
          <a:lstStyle/>
          <a:p>
            <a:r>
              <a:rPr lang="en-ZA" dirty="0"/>
              <a:t>A Start to Finish Course</a:t>
            </a:r>
          </a:p>
        </p:txBody>
      </p:sp>
      <p:sp>
        <p:nvSpPr>
          <p:cNvPr id="7" name="Slide Number Placeholder 6">
            <a:extLst>
              <a:ext uri="{FF2B5EF4-FFF2-40B4-BE49-F238E27FC236}">
                <a16:creationId xmlns:a16="http://schemas.microsoft.com/office/drawing/2014/main" id="{F582664E-E974-4DF5-93A6-C2C0EE28FF3F}"/>
              </a:ext>
            </a:extLst>
          </p:cNvPr>
          <p:cNvSpPr>
            <a:spLocks noGrp="1"/>
          </p:cNvSpPr>
          <p:nvPr>
            <p:ph type="sldNum" sz="quarter" idx="22"/>
          </p:nvPr>
        </p:nvSpPr>
        <p:spPr/>
        <p:txBody>
          <a:bodyPr/>
          <a:lstStyle/>
          <a:p>
            <a:fld id="{B5CEABB6-07DC-46E8-9B57-56EC44A396E5}" type="slidenum">
              <a:rPr lang="en-US" smtClean="0"/>
              <a:pPr/>
              <a:t>32</a:t>
            </a:fld>
            <a:endParaRPr lang="en-US" dirty="0"/>
          </a:p>
        </p:txBody>
      </p:sp>
      <p:sp>
        <p:nvSpPr>
          <p:cNvPr id="8" name="Text Placeholder 7">
            <a:extLst>
              <a:ext uri="{FF2B5EF4-FFF2-40B4-BE49-F238E27FC236}">
                <a16:creationId xmlns:a16="http://schemas.microsoft.com/office/drawing/2014/main" id="{EF5027A0-3C3C-4333-9BA1-F71E6CD15835}"/>
              </a:ext>
            </a:extLst>
          </p:cNvPr>
          <p:cNvSpPr>
            <a:spLocks noGrp="1"/>
          </p:cNvSpPr>
          <p:nvPr>
            <p:ph type="body" sz="quarter" idx="24"/>
          </p:nvPr>
        </p:nvSpPr>
        <p:spPr/>
        <p:txBody>
          <a:bodyPr/>
          <a:lstStyle/>
          <a:p>
            <a:r>
              <a:rPr lang="en-US" dirty="0"/>
              <a:t>danilo.veroy@direcbsi.com</a:t>
            </a:r>
          </a:p>
          <a:p>
            <a:endParaRPr lang="en-PH" dirty="0"/>
          </a:p>
        </p:txBody>
      </p:sp>
      <p:sp>
        <p:nvSpPr>
          <p:cNvPr id="9" name="Text Placeholder 8">
            <a:extLst>
              <a:ext uri="{FF2B5EF4-FFF2-40B4-BE49-F238E27FC236}">
                <a16:creationId xmlns:a16="http://schemas.microsoft.com/office/drawing/2014/main" id="{BDF58AD9-E902-40CA-9799-3EF62B59DD9C}"/>
              </a:ext>
            </a:extLst>
          </p:cNvPr>
          <p:cNvSpPr>
            <a:spLocks noGrp="1"/>
          </p:cNvSpPr>
          <p:nvPr>
            <p:ph type="body" sz="quarter" idx="26"/>
          </p:nvPr>
        </p:nvSpPr>
        <p:spPr/>
        <p:txBody>
          <a:bodyPr/>
          <a:lstStyle/>
          <a:p>
            <a:r>
              <a:rPr lang="en-US" dirty="0"/>
              <a:t>https://direcbusiness.com/</a:t>
            </a:r>
          </a:p>
        </p:txBody>
      </p:sp>
      <p:sp>
        <p:nvSpPr>
          <p:cNvPr id="10" name="Text Placeholder 9">
            <a:extLst>
              <a:ext uri="{FF2B5EF4-FFF2-40B4-BE49-F238E27FC236}">
                <a16:creationId xmlns:a16="http://schemas.microsoft.com/office/drawing/2014/main" id="{571D7B28-528C-4C5F-A01F-B19AB78160D6}"/>
              </a:ext>
            </a:extLst>
          </p:cNvPr>
          <p:cNvSpPr>
            <a:spLocks noGrp="1"/>
          </p:cNvSpPr>
          <p:nvPr>
            <p:ph type="body" sz="quarter" idx="29"/>
          </p:nvPr>
        </p:nvSpPr>
        <p:spPr/>
        <p:txBody>
          <a:bodyPr/>
          <a:lstStyle/>
          <a:p>
            <a:r>
              <a:rPr lang="en-US" dirty="0"/>
              <a:t>0917-629-3444</a:t>
            </a:r>
          </a:p>
          <a:p>
            <a:endParaRPr lang="en-PH" dirty="0"/>
          </a:p>
        </p:txBody>
      </p:sp>
      <p:sp>
        <p:nvSpPr>
          <p:cNvPr id="11" name="Title 10">
            <a:extLst>
              <a:ext uri="{FF2B5EF4-FFF2-40B4-BE49-F238E27FC236}">
                <a16:creationId xmlns:a16="http://schemas.microsoft.com/office/drawing/2014/main" id="{93E0D46E-D06D-449B-8981-78087C3C9D84}"/>
              </a:ext>
            </a:extLst>
          </p:cNvPr>
          <p:cNvSpPr>
            <a:spLocks noGrp="1"/>
          </p:cNvSpPr>
          <p:nvPr>
            <p:ph type="title"/>
          </p:nvPr>
        </p:nvSpPr>
        <p:spPr/>
        <p:txBody>
          <a:bodyPr/>
          <a:lstStyle/>
          <a:p>
            <a:r>
              <a:rPr lang="en-US" dirty="0"/>
              <a:t>Thank you</a:t>
            </a:r>
            <a:endParaRPr lang="en-PH" dirty="0"/>
          </a:p>
        </p:txBody>
      </p:sp>
      <p:sp>
        <p:nvSpPr>
          <p:cNvPr id="3" name="Picture Placeholder 2">
            <a:extLst>
              <a:ext uri="{FF2B5EF4-FFF2-40B4-BE49-F238E27FC236}">
                <a16:creationId xmlns:a16="http://schemas.microsoft.com/office/drawing/2014/main" id="{2CB38068-257C-4929-A887-FBC9FF7F8179}"/>
              </a:ext>
            </a:extLst>
          </p:cNvPr>
          <p:cNvSpPr>
            <a:spLocks noGrp="1"/>
          </p:cNvSpPr>
          <p:nvPr>
            <p:ph type="pic" sz="quarter" idx="27"/>
          </p:nvPr>
        </p:nvSpPr>
        <p:spPr/>
      </p:sp>
      <p:sp>
        <p:nvSpPr>
          <p:cNvPr id="13" name="Picture Placeholder 12">
            <a:extLst>
              <a:ext uri="{FF2B5EF4-FFF2-40B4-BE49-F238E27FC236}">
                <a16:creationId xmlns:a16="http://schemas.microsoft.com/office/drawing/2014/main" id="{12A0F0C5-CFDF-40A5-B285-51AA2D614A8B}"/>
              </a:ext>
            </a:extLst>
          </p:cNvPr>
          <p:cNvSpPr>
            <a:spLocks noGrp="1"/>
          </p:cNvSpPr>
          <p:nvPr>
            <p:ph type="pic" sz="quarter" idx="28"/>
          </p:nvPr>
        </p:nvSpPr>
        <p:spPr/>
      </p:sp>
    </p:spTree>
    <p:extLst>
      <p:ext uri="{BB962C8B-B14F-4D97-AF65-F5344CB8AC3E}">
        <p14:creationId xmlns:p14="http://schemas.microsoft.com/office/powerpoint/2010/main" val="261203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450921" y="2145859"/>
            <a:ext cx="5042568" cy="345473"/>
          </a:xfrm>
        </p:spPr>
        <p:txBody>
          <a:bodyPr vert="horz" lIns="0" tIns="45720" rIns="91440" bIns="45720" rtlCol="0" anchor="t">
            <a:normAutofit/>
          </a:bodyPr>
          <a:lstStyle/>
          <a:p>
            <a:r>
              <a:rPr lang="en-US" dirty="0"/>
              <a:t>Preparation</a:t>
            </a:r>
          </a:p>
        </p:txBody>
      </p:sp>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31800" y="419184"/>
            <a:ext cx="3149600" cy="1110286"/>
          </a:xfrm>
        </p:spPr>
        <p:txBody>
          <a:bodyPr/>
          <a:lstStyle/>
          <a:p>
            <a:r>
              <a:rPr lang="en-US" dirty="0"/>
              <a:t>Simulation Setup</a:t>
            </a:r>
          </a:p>
        </p:txBody>
      </p:sp>
      <p:sp>
        <p:nvSpPr>
          <p:cNvPr id="11" name="Date Placeholder 10">
            <a:extLst>
              <a:ext uri="{FF2B5EF4-FFF2-40B4-BE49-F238E27FC236}">
                <a16:creationId xmlns:a16="http://schemas.microsoft.com/office/drawing/2014/main" id="{2EB774B5-B44C-4B2E-8DA7-7DA4F594A312}"/>
              </a:ext>
            </a:extLst>
          </p:cNvPr>
          <p:cNvSpPr>
            <a:spLocks noGrp="1"/>
          </p:cNvSpPr>
          <p:nvPr>
            <p:ph type="dt" sz="half" idx="20"/>
          </p:nvPr>
        </p:nvSpPr>
        <p:spPr>
          <a:xfrm>
            <a:off x="838200" y="6356350"/>
            <a:ext cx="2743200" cy="365125"/>
          </a:xfrm>
        </p:spPr>
        <p:txBody>
          <a:bodyPr/>
          <a:lstStyle/>
          <a:p>
            <a:r>
              <a:rPr lang="en-US" dirty="0"/>
              <a:t>10/09/2021</a:t>
            </a:r>
          </a:p>
        </p:txBody>
      </p:sp>
      <p:sp>
        <p:nvSpPr>
          <p:cNvPr id="12" name="Footer Placeholder 11">
            <a:extLst>
              <a:ext uri="{FF2B5EF4-FFF2-40B4-BE49-F238E27FC236}">
                <a16:creationId xmlns:a16="http://schemas.microsoft.com/office/drawing/2014/main" id="{06ACBB45-6616-4FE9-B211-BDCA0491CD12}"/>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13" name="Slide Number Placeholder 12">
            <a:extLst>
              <a:ext uri="{FF2B5EF4-FFF2-40B4-BE49-F238E27FC236}">
                <a16:creationId xmlns:a16="http://schemas.microsoft.com/office/drawing/2014/main" id="{8EB4FD15-5553-45C2-B403-92726A0897AE}"/>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5" name="Text Placeholder 4">
            <a:extLst>
              <a:ext uri="{FF2B5EF4-FFF2-40B4-BE49-F238E27FC236}">
                <a16:creationId xmlns:a16="http://schemas.microsoft.com/office/drawing/2014/main" id="{13A00EDB-B024-49EC-A7CD-4E3A92A0AC2E}"/>
              </a:ext>
            </a:extLst>
          </p:cNvPr>
          <p:cNvSpPr>
            <a:spLocks noGrp="1"/>
          </p:cNvSpPr>
          <p:nvPr>
            <p:ph type="body" sz="quarter" idx="23"/>
          </p:nvPr>
        </p:nvSpPr>
        <p:spPr>
          <a:xfrm>
            <a:off x="4450921" y="3198051"/>
            <a:ext cx="5042568" cy="320381"/>
          </a:xfrm>
        </p:spPr>
        <p:txBody>
          <a:bodyPr/>
          <a:lstStyle/>
          <a:p>
            <a:r>
              <a:rPr lang="en-US" dirty="0"/>
              <a:t>Development</a:t>
            </a:r>
          </a:p>
        </p:txBody>
      </p:sp>
      <p:sp>
        <p:nvSpPr>
          <p:cNvPr id="7" name="Text Placeholder 6">
            <a:extLst>
              <a:ext uri="{FF2B5EF4-FFF2-40B4-BE49-F238E27FC236}">
                <a16:creationId xmlns:a16="http://schemas.microsoft.com/office/drawing/2014/main" id="{D89BFD7D-5F7D-451D-BDB4-C36E0A7A44B3}"/>
              </a:ext>
            </a:extLst>
          </p:cNvPr>
          <p:cNvSpPr>
            <a:spLocks noGrp="1"/>
          </p:cNvSpPr>
          <p:nvPr>
            <p:ph type="body" sz="quarter" idx="25"/>
          </p:nvPr>
        </p:nvSpPr>
        <p:spPr>
          <a:xfrm>
            <a:off x="4450921" y="5302434"/>
            <a:ext cx="5042568" cy="320381"/>
          </a:xfrm>
        </p:spPr>
        <p:txBody>
          <a:bodyPr/>
          <a:lstStyle/>
          <a:p>
            <a:r>
              <a:rPr lang="en-US" dirty="0"/>
              <a:t>Deployment</a:t>
            </a:r>
          </a:p>
        </p:txBody>
      </p:sp>
      <p:sp>
        <p:nvSpPr>
          <p:cNvPr id="9" name="Text Placeholder 8">
            <a:extLst>
              <a:ext uri="{FF2B5EF4-FFF2-40B4-BE49-F238E27FC236}">
                <a16:creationId xmlns:a16="http://schemas.microsoft.com/office/drawing/2014/main" id="{D0BCF128-16BF-47FB-8300-C056A7A674B5}"/>
              </a:ext>
            </a:extLst>
          </p:cNvPr>
          <p:cNvSpPr>
            <a:spLocks noGrp="1"/>
          </p:cNvSpPr>
          <p:nvPr>
            <p:ph type="body" sz="quarter" idx="27"/>
          </p:nvPr>
        </p:nvSpPr>
        <p:spPr>
          <a:xfrm>
            <a:off x="4450921" y="4250243"/>
            <a:ext cx="5042568" cy="320381"/>
          </a:xfrm>
        </p:spPr>
        <p:txBody>
          <a:bodyPr/>
          <a:lstStyle/>
          <a:p>
            <a:r>
              <a:rPr lang="en-US" dirty="0"/>
              <a:t>User Training Environments</a:t>
            </a:r>
          </a:p>
        </p:txBody>
      </p:sp>
      <p:sp>
        <p:nvSpPr>
          <p:cNvPr id="19" name="Text Placeholder 18">
            <a:extLst>
              <a:ext uri="{FF2B5EF4-FFF2-40B4-BE49-F238E27FC236}">
                <a16:creationId xmlns:a16="http://schemas.microsoft.com/office/drawing/2014/main" id="{849B885B-9533-4517-9044-F6246F39AC61}"/>
              </a:ext>
            </a:extLst>
          </p:cNvPr>
          <p:cNvSpPr>
            <a:spLocks noGrp="1"/>
          </p:cNvSpPr>
          <p:nvPr>
            <p:ph type="body" sz="quarter" idx="26"/>
          </p:nvPr>
        </p:nvSpPr>
        <p:spPr>
          <a:xfrm>
            <a:off x="177800" y="1922542"/>
            <a:ext cx="3403600" cy="4109957"/>
          </a:xfrm>
        </p:spPr>
        <p:txBody>
          <a:bodyPr/>
          <a:lstStyle/>
          <a:p>
            <a:r>
              <a:rPr lang="en-US" dirty="0"/>
              <a:t>In this simulation, we will build a solutions that we can then sell to clients. Right now, we have been assigned to build a POS System. Over time, we will get new requirements, or new work entirely, just like in our projects.</a:t>
            </a:r>
            <a:endParaRPr lang="en-PH"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264BC1-DA72-48D5-81A1-C62B43019957}"/>
              </a:ext>
            </a:extLst>
          </p:cNvPr>
          <p:cNvSpPr>
            <a:spLocks noGrp="1"/>
          </p:cNvSpPr>
          <p:nvPr>
            <p:ph type="body" sz="quarter" idx="15"/>
          </p:nvPr>
        </p:nvSpPr>
        <p:spPr>
          <a:xfrm>
            <a:off x="5356890" y="1448305"/>
            <a:ext cx="5829300" cy="1980695"/>
          </a:xfrm>
        </p:spPr>
        <p:txBody>
          <a:bodyPr>
            <a:noAutofit/>
          </a:bodyPr>
          <a:lstStyle/>
          <a:p>
            <a:pPr>
              <a:lnSpc>
                <a:spcPct val="100000"/>
              </a:lnSpc>
            </a:pPr>
            <a:r>
              <a:rPr lang="en-ZA" sz="1600" dirty="0"/>
              <a:t>We need to build a desktop application that runs a cash register, handles inventory, and manages the entire store. In order to allow it to grow, though, we will be creating a </a:t>
            </a:r>
            <a:r>
              <a:rPr lang="en-ZA" sz="1600" dirty="0" err="1"/>
              <a:t>WebAPI</a:t>
            </a:r>
            <a:r>
              <a:rPr lang="en-ZA" sz="1600" dirty="0"/>
              <a:t> layer.</a:t>
            </a:r>
          </a:p>
          <a:p>
            <a:pPr>
              <a:lnSpc>
                <a:spcPct val="100000"/>
              </a:lnSpc>
            </a:pPr>
            <a:endParaRPr lang="en-US" sz="1600" dirty="0"/>
          </a:p>
        </p:txBody>
      </p:sp>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6971633" y="690928"/>
            <a:ext cx="4501910" cy="732282"/>
          </a:xfrm>
        </p:spPr>
        <p:txBody>
          <a:bodyPr/>
          <a:lstStyle/>
          <a:p>
            <a:r>
              <a:rPr lang="en-US" dirty="0"/>
              <a:t>Initial Project</a:t>
            </a:r>
          </a:p>
        </p:txBody>
      </p:sp>
      <p:sp>
        <p:nvSpPr>
          <p:cNvPr id="9" name="Date Placeholder 8">
            <a:extLst>
              <a:ext uri="{FF2B5EF4-FFF2-40B4-BE49-F238E27FC236}">
                <a16:creationId xmlns:a16="http://schemas.microsoft.com/office/drawing/2014/main" id="{A0F7F98C-FFCE-405F-B18C-BDC55EDB7BFD}"/>
              </a:ext>
            </a:extLst>
          </p:cNvPr>
          <p:cNvSpPr>
            <a:spLocks noGrp="1"/>
          </p:cNvSpPr>
          <p:nvPr>
            <p:ph type="dt" sz="half" idx="20"/>
          </p:nvPr>
        </p:nvSpPr>
        <p:spPr>
          <a:xfrm>
            <a:off x="838200" y="6356350"/>
            <a:ext cx="2743200" cy="365125"/>
          </a:xfrm>
        </p:spPr>
        <p:txBody>
          <a:bodyPr/>
          <a:lstStyle/>
          <a:p>
            <a:r>
              <a:rPr lang="en-US" dirty="0"/>
              <a:t>10/09/2021</a:t>
            </a:r>
          </a:p>
        </p:txBody>
      </p:sp>
      <p:sp>
        <p:nvSpPr>
          <p:cNvPr id="10" name="Footer Placeholder 9">
            <a:extLst>
              <a:ext uri="{FF2B5EF4-FFF2-40B4-BE49-F238E27FC236}">
                <a16:creationId xmlns:a16="http://schemas.microsoft.com/office/drawing/2014/main" id="{3B319D9A-3123-4A8C-80E8-FEA22A444432}"/>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12" name="Slide Number Placeholder 11">
            <a:extLst>
              <a:ext uri="{FF2B5EF4-FFF2-40B4-BE49-F238E27FC236}">
                <a16:creationId xmlns:a16="http://schemas.microsoft.com/office/drawing/2014/main" id="{18E5D0F5-4C11-47EE-BA9F-DEF2F44DD3DC}"/>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
        <p:nvSpPr>
          <p:cNvPr id="23" name="Text Placeholder 2">
            <a:extLst>
              <a:ext uri="{FF2B5EF4-FFF2-40B4-BE49-F238E27FC236}">
                <a16:creationId xmlns:a16="http://schemas.microsoft.com/office/drawing/2014/main" id="{27B1D2CC-3EF0-4124-9C23-5823B85A9BE1}"/>
              </a:ext>
            </a:extLst>
          </p:cNvPr>
          <p:cNvSpPr txBox="1">
            <a:spLocks/>
          </p:cNvSpPr>
          <p:nvPr/>
        </p:nvSpPr>
        <p:spPr>
          <a:xfrm>
            <a:off x="4287702" y="3429000"/>
            <a:ext cx="5829300" cy="1980695"/>
          </a:xfrm>
          <a:prstGeom prst="rect">
            <a:avLst/>
          </a:prstGeom>
        </p:spPr>
        <p:txBody>
          <a:bodyPr vert="horz" lIns="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ZA" sz="1600" dirty="0"/>
              <a:t>We will build a MVP (Minimum Viable Product) that we can expand to cover all of the features we need over time. The first step is getting all of the major pieces set up, including:</a:t>
            </a:r>
          </a:p>
          <a:p>
            <a:pPr marL="285750" indent="-285750">
              <a:lnSpc>
                <a:spcPct val="100000"/>
              </a:lnSpc>
              <a:buFont typeface="Arial" panose="020B0604020202020204" pitchFamily="34" charset="0"/>
              <a:buChar char="•"/>
            </a:pPr>
            <a:r>
              <a:rPr lang="en-ZA" sz="1600" dirty="0"/>
              <a:t>Git or Azure DevOps</a:t>
            </a:r>
          </a:p>
          <a:p>
            <a:pPr marL="285750" indent="-285750">
              <a:lnSpc>
                <a:spcPct val="100000"/>
              </a:lnSpc>
              <a:buFont typeface="Arial" panose="020B0604020202020204" pitchFamily="34" charset="0"/>
              <a:buChar char="•"/>
            </a:pPr>
            <a:r>
              <a:rPr lang="en-ZA" sz="1600" dirty="0"/>
              <a:t>SQL Database (SSDT)</a:t>
            </a:r>
          </a:p>
          <a:p>
            <a:pPr marL="285750" indent="-285750">
              <a:lnSpc>
                <a:spcPct val="100000"/>
              </a:lnSpc>
              <a:buFont typeface="Arial" panose="020B0604020202020204" pitchFamily="34" charset="0"/>
              <a:buChar char="•"/>
            </a:pPr>
            <a:r>
              <a:rPr lang="en-ZA" sz="1600" dirty="0" err="1"/>
              <a:t>WebAPI</a:t>
            </a:r>
            <a:r>
              <a:rPr lang="en-ZA" sz="1600" dirty="0"/>
              <a:t> with Authentication</a:t>
            </a:r>
          </a:p>
          <a:p>
            <a:pPr marL="285750" indent="-285750">
              <a:lnSpc>
                <a:spcPct val="100000"/>
              </a:lnSpc>
              <a:buFont typeface="Arial" panose="020B0604020202020204" pitchFamily="34" charset="0"/>
              <a:buChar char="•"/>
            </a:pPr>
            <a:r>
              <a:rPr lang="en-ZA" sz="1600" dirty="0" err="1"/>
              <a:t>WinForm</a:t>
            </a:r>
            <a:r>
              <a:rPr lang="en-ZA" sz="1600" dirty="0"/>
              <a:t> application that can log into the API</a:t>
            </a:r>
          </a:p>
          <a:p>
            <a:pPr>
              <a:lnSpc>
                <a:spcPct val="100000"/>
              </a:lnSpc>
            </a:pPr>
            <a:endParaRPr lang="en-ZA" sz="1600" dirty="0"/>
          </a:p>
          <a:p>
            <a:pPr>
              <a:lnSpc>
                <a:spcPct val="100000"/>
              </a:lnSpc>
            </a:pPr>
            <a:endParaRPr lang="en-US" sz="1600" dirty="0"/>
          </a:p>
        </p:txBody>
      </p:sp>
      <p:sp>
        <p:nvSpPr>
          <p:cNvPr id="24" name="Title 1">
            <a:extLst>
              <a:ext uri="{FF2B5EF4-FFF2-40B4-BE49-F238E27FC236}">
                <a16:creationId xmlns:a16="http://schemas.microsoft.com/office/drawing/2014/main" id="{950A99FC-1C20-4448-9C9D-D5F0F139E1B3}"/>
              </a:ext>
            </a:extLst>
          </p:cNvPr>
          <p:cNvSpPr txBox="1">
            <a:spLocks/>
          </p:cNvSpPr>
          <p:nvPr/>
        </p:nvSpPr>
        <p:spPr>
          <a:xfrm>
            <a:off x="5902445" y="2671623"/>
            <a:ext cx="4501910" cy="732282"/>
          </a:xfrm>
          <a:prstGeom prst="rect">
            <a:avLst/>
          </a:prstGeom>
        </p:spPr>
        <p:txBody>
          <a:bodyPr vert="horz" lIns="0" tIns="45720" rIns="91440" bIns="45720" rtlCol="0" anchor="b">
            <a:normAutofit/>
          </a:bodyPr>
          <a:lstStyle>
            <a:lvl1pPr algn="l" defTabSz="914400" rtl="0" eaLnBrk="1" latinLnBrk="0" hangingPunct="1">
              <a:lnSpc>
                <a:spcPct val="90000"/>
              </a:lnSpc>
              <a:spcBef>
                <a:spcPct val="0"/>
              </a:spcBef>
              <a:buNone/>
              <a:defRPr lang="en-US" sz="2800" kern="1200" cap="all" baseline="0" dirty="0">
                <a:solidFill>
                  <a:schemeClr val="accent1"/>
                </a:solidFill>
                <a:latin typeface="+mj-lt"/>
                <a:ea typeface="+mj-ea"/>
                <a:cs typeface="+mj-cs"/>
              </a:defRPr>
            </a:lvl1pPr>
          </a:lstStyle>
          <a:p>
            <a:r>
              <a:rPr lang="en-PH" dirty="0"/>
              <a:t>Initial Plan</a:t>
            </a:r>
          </a:p>
        </p:txBody>
      </p:sp>
      <p:sp>
        <p:nvSpPr>
          <p:cNvPr id="5" name="Picture Placeholder 4">
            <a:extLst>
              <a:ext uri="{FF2B5EF4-FFF2-40B4-BE49-F238E27FC236}">
                <a16:creationId xmlns:a16="http://schemas.microsoft.com/office/drawing/2014/main" id="{6A712CA5-5209-464A-A9B9-C0EF1814F0BF}"/>
              </a:ext>
            </a:extLst>
          </p:cNvPr>
          <p:cNvSpPr>
            <a:spLocks noGrp="1"/>
          </p:cNvSpPr>
          <p:nvPr>
            <p:ph type="pic" sz="quarter" idx="27"/>
          </p:nvPr>
        </p:nvSpPr>
        <p:spPr/>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29A97CE-7D0B-4A45-9BCE-DE48192FA3B6}"/>
              </a:ext>
            </a:extLst>
          </p:cNvPr>
          <p:cNvSpPr>
            <a:spLocks noGrp="1"/>
          </p:cNvSpPr>
          <p:nvPr>
            <p:ph type="dt" sz="half" idx="10"/>
          </p:nvPr>
        </p:nvSpPr>
        <p:spPr/>
        <p:txBody>
          <a:bodyPr/>
          <a:lstStyle/>
          <a:p>
            <a:r>
              <a:rPr lang="en-US" dirty="0"/>
              <a:t>10/09/2021</a:t>
            </a:r>
          </a:p>
        </p:txBody>
      </p:sp>
      <p:sp>
        <p:nvSpPr>
          <p:cNvPr id="4" name="Footer Placeholder 3">
            <a:extLst>
              <a:ext uri="{FF2B5EF4-FFF2-40B4-BE49-F238E27FC236}">
                <a16:creationId xmlns:a16="http://schemas.microsoft.com/office/drawing/2014/main" id="{165163C0-113E-40F2-B0A5-9FAF6040A2CC}"/>
              </a:ext>
            </a:extLst>
          </p:cNvPr>
          <p:cNvSpPr>
            <a:spLocks noGrp="1"/>
          </p:cNvSpPr>
          <p:nvPr>
            <p:ph type="ftr" sz="quarter" idx="11"/>
          </p:nvPr>
        </p:nvSpPr>
        <p:spPr/>
        <p:txBody>
          <a:bodyPr/>
          <a:lstStyle/>
          <a:p>
            <a:r>
              <a:rPr lang="en-ZA" dirty="0"/>
              <a:t>A Start to Finish Course</a:t>
            </a:r>
          </a:p>
        </p:txBody>
      </p:sp>
      <p:sp>
        <p:nvSpPr>
          <p:cNvPr id="5" name="Slide Number Placeholder 4">
            <a:extLst>
              <a:ext uri="{FF2B5EF4-FFF2-40B4-BE49-F238E27FC236}">
                <a16:creationId xmlns:a16="http://schemas.microsoft.com/office/drawing/2014/main" id="{E9C5E5E0-1016-4AF0-9AE8-2B1C6E89888D}"/>
              </a:ext>
            </a:extLst>
          </p:cNvPr>
          <p:cNvSpPr>
            <a:spLocks noGrp="1"/>
          </p:cNvSpPr>
          <p:nvPr>
            <p:ph type="sldNum" sz="quarter" idx="12"/>
          </p:nvPr>
        </p:nvSpPr>
        <p:spPr/>
        <p:txBody>
          <a:bodyPr/>
          <a:lstStyle/>
          <a:p>
            <a:fld id="{9FF96520-E4CE-4EAD-8ABF-1D2297D6B3AA}" type="slidenum">
              <a:rPr lang="en-US" smtClean="0"/>
              <a:t>6</a:t>
            </a:fld>
            <a:endParaRPr lang="en-US" dirty="0"/>
          </a:p>
        </p:txBody>
      </p:sp>
      <p:sp>
        <p:nvSpPr>
          <p:cNvPr id="6" name="Title 5">
            <a:extLst>
              <a:ext uri="{FF2B5EF4-FFF2-40B4-BE49-F238E27FC236}">
                <a16:creationId xmlns:a16="http://schemas.microsoft.com/office/drawing/2014/main" id="{83DD040F-3001-4632-808F-895459FDB4B5}"/>
              </a:ext>
            </a:extLst>
          </p:cNvPr>
          <p:cNvSpPr>
            <a:spLocks noGrp="1"/>
          </p:cNvSpPr>
          <p:nvPr>
            <p:ph type="title"/>
          </p:nvPr>
        </p:nvSpPr>
        <p:spPr>
          <a:xfrm>
            <a:off x="7080597" y="2318657"/>
            <a:ext cx="4666450" cy="1440996"/>
          </a:xfrm>
        </p:spPr>
        <p:txBody>
          <a:bodyPr/>
          <a:lstStyle/>
          <a:p>
            <a:r>
              <a:rPr lang="en-US" dirty="0"/>
              <a:t>Upcoming Technologies</a:t>
            </a:r>
            <a:endParaRPr lang="en-PH" dirty="0"/>
          </a:p>
        </p:txBody>
      </p:sp>
      <p:sp>
        <p:nvSpPr>
          <p:cNvPr id="7" name="Content Placeholder 6">
            <a:extLst>
              <a:ext uri="{FF2B5EF4-FFF2-40B4-BE49-F238E27FC236}">
                <a16:creationId xmlns:a16="http://schemas.microsoft.com/office/drawing/2014/main" id="{87E4A98D-135A-4E76-9EA5-305449531B73}"/>
              </a:ext>
            </a:extLst>
          </p:cNvPr>
          <p:cNvSpPr>
            <a:spLocks noGrp="1"/>
          </p:cNvSpPr>
          <p:nvPr>
            <p:ph idx="1"/>
          </p:nvPr>
        </p:nvSpPr>
        <p:spPr>
          <a:xfrm>
            <a:off x="7080597" y="3914775"/>
            <a:ext cx="1796703" cy="2441575"/>
          </a:xfrm>
        </p:spPr>
        <p:txBody>
          <a:bodyPr>
            <a:normAutofit fontScale="92500" lnSpcReduction="20000"/>
          </a:bodyPr>
          <a:lstStyle/>
          <a:p>
            <a:pPr marL="171450" indent="-171450">
              <a:lnSpc>
                <a:spcPct val="100000"/>
              </a:lnSpc>
              <a:buFont typeface="Arial" panose="020B0604020202020204" pitchFamily="34" charset="0"/>
              <a:buChar char="•"/>
            </a:pPr>
            <a:r>
              <a:rPr lang="en-US" dirty="0"/>
              <a:t>Unit Testing</a:t>
            </a:r>
          </a:p>
          <a:p>
            <a:pPr marL="171450" indent="-171450">
              <a:lnSpc>
                <a:spcPct val="100000"/>
              </a:lnSpc>
              <a:buFont typeface="Arial" panose="020B0604020202020204" pitchFamily="34" charset="0"/>
              <a:buChar char="•"/>
            </a:pPr>
            <a:r>
              <a:rPr lang="en-US" dirty="0"/>
              <a:t>Dependency Injection</a:t>
            </a:r>
          </a:p>
          <a:p>
            <a:pPr marL="171450" indent="-171450">
              <a:lnSpc>
                <a:spcPct val="100000"/>
              </a:lnSpc>
              <a:buFont typeface="Arial" panose="020B0604020202020204" pitchFamily="34" charset="0"/>
              <a:buChar char="•"/>
            </a:pPr>
            <a:r>
              <a:rPr lang="en-US" dirty="0" err="1"/>
              <a:t>WinForm</a:t>
            </a:r>
            <a:endParaRPr lang="en-US" dirty="0"/>
          </a:p>
          <a:p>
            <a:pPr marL="171450" indent="-171450">
              <a:lnSpc>
                <a:spcPct val="100000"/>
              </a:lnSpc>
              <a:buFont typeface="Arial" panose="020B0604020202020204" pitchFamily="34" charset="0"/>
              <a:buChar char="•"/>
            </a:pPr>
            <a:r>
              <a:rPr lang="en-US" dirty="0"/>
              <a:t>ASP.NET MVC</a:t>
            </a:r>
          </a:p>
          <a:p>
            <a:pPr marL="171450" indent="-171450">
              <a:lnSpc>
                <a:spcPct val="100000"/>
              </a:lnSpc>
              <a:buFont typeface="Arial" panose="020B0604020202020204" pitchFamily="34" charset="0"/>
              <a:buChar char="•"/>
            </a:pPr>
            <a:r>
              <a:rPr lang="en-US" dirty="0"/>
              <a:t>.NET Core</a:t>
            </a:r>
          </a:p>
          <a:p>
            <a:pPr marL="171450" indent="-171450">
              <a:lnSpc>
                <a:spcPct val="100000"/>
              </a:lnSpc>
              <a:buFont typeface="Arial" panose="020B0604020202020204" pitchFamily="34" charset="0"/>
              <a:buChar char="•"/>
            </a:pPr>
            <a:r>
              <a:rPr lang="en-US" dirty="0"/>
              <a:t>SSDT</a:t>
            </a:r>
          </a:p>
          <a:p>
            <a:pPr marL="171450" indent="-171450">
              <a:lnSpc>
                <a:spcPct val="100000"/>
              </a:lnSpc>
              <a:buFont typeface="Arial" panose="020B0604020202020204" pitchFamily="34" charset="0"/>
              <a:buChar char="•"/>
            </a:pPr>
            <a:r>
              <a:rPr lang="en-US" dirty="0"/>
              <a:t>Git</a:t>
            </a:r>
          </a:p>
          <a:p>
            <a:pPr marL="171450" indent="-171450">
              <a:lnSpc>
                <a:spcPct val="100000"/>
              </a:lnSpc>
              <a:buFont typeface="Arial" panose="020B0604020202020204" pitchFamily="34" charset="0"/>
              <a:buChar char="•"/>
            </a:pPr>
            <a:r>
              <a:rPr lang="en-US" dirty="0"/>
              <a:t>Azure DevOps</a:t>
            </a:r>
          </a:p>
          <a:p>
            <a:pPr marL="171450" indent="-171450">
              <a:lnSpc>
                <a:spcPct val="100000"/>
              </a:lnSpc>
              <a:buFont typeface="Arial" panose="020B0604020202020204" pitchFamily="34" charset="0"/>
              <a:buChar char="•"/>
            </a:pPr>
            <a:r>
              <a:rPr lang="en-PH" dirty="0"/>
              <a:t>Design Patterns</a:t>
            </a:r>
          </a:p>
        </p:txBody>
      </p:sp>
      <p:sp>
        <p:nvSpPr>
          <p:cNvPr id="10" name="Content Placeholder 6">
            <a:extLst>
              <a:ext uri="{FF2B5EF4-FFF2-40B4-BE49-F238E27FC236}">
                <a16:creationId xmlns:a16="http://schemas.microsoft.com/office/drawing/2014/main" id="{742AF0CA-C7DF-435E-93B7-D8F02A603BF1}"/>
              </a:ext>
            </a:extLst>
          </p:cNvPr>
          <p:cNvSpPr txBox="1">
            <a:spLocks/>
          </p:cNvSpPr>
          <p:nvPr/>
        </p:nvSpPr>
        <p:spPr>
          <a:xfrm>
            <a:off x="9557097" y="3914775"/>
            <a:ext cx="1796703" cy="2441575"/>
          </a:xfrm>
          <a:prstGeom prst="rect">
            <a:avLst/>
          </a:prstGeom>
        </p:spPr>
        <p:txBody>
          <a:bodyPr vert="horz" lIns="0" tIns="45720" rIns="91440" bIns="45720" rtlCol="0">
            <a:normAutofit fontScale="92500" lnSpcReduction="20000"/>
          </a:bodyPr>
          <a:lstStyle>
            <a:lvl1pPr marL="0" indent="0" algn="l" defTabSz="914400" rtl="0" eaLnBrk="1" latinLnBrk="0" hangingPunct="1">
              <a:lnSpc>
                <a:spcPct val="150000"/>
              </a:lnSpc>
              <a:spcBef>
                <a:spcPts val="1000"/>
              </a:spcBef>
              <a:buFont typeface="Arial" panose="020B0604020202020204" pitchFamily="34" charset="0"/>
              <a:buNone/>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00000"/>
              </a:lnSpc>
              <a:buFont typeface="Arial" panose="020B0604020202020204" pitchFamily="34" charset="0"/>
              <a:buChar char="•"/>
            </a:pPr>
            <a:r>
              <a:rPr lang="en-US" dirty="0"/>
              <a:t>Async</a:t>
            </a:r>
          </a:p>
          <a:p>
            <a:pPr marL="171450" indent="-171450">
              <a:lnSpc>
                <a:spcPct val="100000"/>
              </a:lnSpc>
              <a:buFont typeface="Arial" panose="020B0604020202020204" pitchFamily="34" charset="0"/>
              <a:buChar char="•"/>
            </a:pPr>
            <a:r>
              <a:rPr lang="en-US" dirty="0"/>
              <a:t>Reporting</a:t>
            </a:r>
          </a:p>
          <a:p>
            <a:pPr marL="171450" indent="-171450">
              <a:lnSpc>
                <a:spcPct val="100000"/>
              </a:lnSpc>
              <a:buFont typeface="Arial" panose="020B0604020202020204" pitchFamily="34" charset="0"/>
              <a:buChar char="•"/>
            </a:pPr>
            <a:r>
              <a:rPr lang="en-US" dirty="0" err="1"/>
              <a:t>WebAPI</a:t>
            </a:r>
            <a:endParaRPr lang="en-US" dirty="0"/>
          </a:p>
          <a:p>
            <a:pPr marL="171450" indent="-171450">
              <a:lnSpc>
                <a:spcPct val="100000"/>
              </a:lnSpc>
              <a:buFont typeface="Arial" panose="020B0604020202020204" pitchFamily="34" charset="0"/>
              <a:buChar char="•"/>
            </a:pPr>
            <a:r>
              <a:rPr lang="en-US" dirty="0"/>
              <a:t>Logging</a:t>
            </a:r>
          </a:p>
          <a:p>
            <a:pPr marL="171450" indent="-171450">
              <a:lnSpc>
                <a:spcPct val="100000"/>
              </a:lnSpc>
              <a:buFont typeface="Arial" panose="020B0604020202020204" pitchFamily="34" charset="0"/>
              <a:buChar char="•"/>
            </a:pPr>
            <a:r>
              <a:rPr lang="en-US" dirty="0"/>
              <a:t>Data Validation</a:t>
            </a:r>
          </a:p>
          <a:p>
            <a:pPr marL="171450" indent="-171450">
              <a:lnSpc>
                <a:spcPct val="100000"/>
              </a:lnSpc>
              <a:buFont typeface="Arial" panose="020B0604020202020204" pitchFamily="34" charset="0"/>
              <a:buChar char="•"/>
            </a:pPr>
            <a:r>
              <a:rPr lang="en-US" dirty="0"/>
              <a:t>HTML</a:t>
            </a:r>
          </a:p>
          <a:p>
            <a:pPr marL="171450" indent="-171450">
              <a:lnSpc>
                <a:spcPct val="100000"/>
              </a:lnSpc>
              <a:buFont typeface="Arial" panose="020B0604020202020204" pitchFamily="34" charset="0"/>
              <a:buChar char="•"/>
            </a:pPr>
            <a:r>
              <a:rPr lang="en-US" dirty="0"/>
              <a:t>CSS</a:t>
            </a:r>
          </a:p>
          <a:p>
            <a:pPr marL="171450" indent="-171450">
              <a:lnSpc>
                <a:spcPct val="100000"/>
              </a:lnSpc>
              <a:buFont typeface="Arial" panose="020B0604020202020204" pitchFamily="34" charset="0"/>
              <a:buChar char="•"/>
            </a:pPr>
            <a:r>
              <a:rPr lang="en-US" dirty="0"/>
              <a:t>JavaScript</a:t>
            </a:r>
          </a:p>
          <a:p>
            <a:pPr marL="171450" indent="-171450">
              <a:lnSpc>
                <a:spcPct val="100000"/>
              </a:lnSpc>
              <a:buFont typeface="Arial" panose="020B0604020202020204" pitchFamily="34" charset="0"/>
              <a:buChar char="•"/>
            </a:pPr>
            <a:r>
              <a:rPr lang="en-US" dirty="0"/>
              <a:t>Authentication</a:t>
            </a:r>
          </a:p>
        </p:txBody>
      </p:sp>
      <p:sp>
        <p:nvSpPr>
          <p:cNvPr id="8" name="Picture Placeholder 7">
            <a:extLst>
              <a:ext uri="{FF2B5EF4-FFF2-40B4-BE49-F238E27FC236}">
                <a16:creationId xmlns:a16="http://schemas.microsoft.com/office/drawing/2014/main" id="{8A2B8B2E-9962-4F32-89A6-CF7516806F4B}"/>
              </a:ext>
            </a:extLst>
          </p:cNvPr>
          <p:cNvSpPr>
            <a:spLocks noGrp="1"/>
          </p:cNvSpPr>
          <p:nvPr>
            <p:ph type="pic" sz="quarter" idx="13"/>
          </p:nvPr>
        </p:nvSpPr>
        <p:spPr/>
      </p:sp>
    </p:spTree>
    <p:extLst>
      <p:ext uri="{BB962C8B-B14F-4D97-AF65-F5344CB8AC3E}">
        <p14:creationId xmlns:p14="http://schemas.microsoft.com/office/powerpoint/2010/main" val="243699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2FD1C7-4CE6-48B0-81FC-0FA31888D5E6}"/>
              </a:ext>
            </a:extLst>
          </p:cNvPr>
          <p:cNvSpPr>
            <a:spLocks noGrp="1"/>
          </p:cNvSpPr>
          <p:nvPr>
            <p:ph type="title"/>
          </p:nvPr>
        </p:nvSpPr>
        <p:spPr>
          <a:xfrm>
            <a:off x="0" y="5925820"/>
            <a:ext cx="3575957" cy="932180"/>
          </a:xfrm>
        </p:spPr>
        <p:txBody>
          <a:bodyPr/>
          <a:lstStyle/>
          <a:p>
            <a:r>
              <a:rPr lang="en-US" dirty="0"/>
              <a:t>Lets Start!</a:t>
            </a:r>
            <a:endParaRPr lang="en-PH" dirty="0"/>
          </a:p>
        </p:txBody>
      </p:sp>
      <p:sp>
        <p:nvSpPr>
          <p:cNvPr id="3" name="Picture Placeholder 2">
            <a:extLst>
              <a:ext uri="{FF2B5EF4-FFF2-40B4-BE49-F238E27FC236}">
                <a16:creationId xmlns:a16="http://schemas.microsoft.com/office/drawing/2014/main" id="{3BDBCBCC-E5D5-448C-A5D4-A440F65123E2}"/>
              </a:ext>
            </a:extLst>
          </p:cNvPr>
          <p:cNvSpPr>
            <a:spLocks noGrp="1"/>
          </p:cNvSpPr>
          <p:nvPr>
            <p:ph type="pic" sz="quarter" idx="13"/>
          </p:nvPr>
        </p:nvSpPr>
        <p:spPr/>
      </p:sp>
    </p:spTree>
    <p:extLst>
      <p:ext uri="{BB962C8B-B14F-4D97-AF65-F5344CB8AC3E}">
        <p14:creationId xmlns:p14="http://schemas.microsoft.com/office/powerpoint/2010/main" val="39662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838200" y="3429000"/>
            <a:ext cx="4114797" cy="2747962"/>
          </a:xfrm>
        </p:spPr>
        <p:txBody>
          <a:bodyPr vert="horz" lIns="91440" tIns="45720" rIns="91440" bIns="45720" rtlCol="0" anchor="t">
            <a:normAutofit/>
          </a:bodyPr>
          <a:lstStyle/>
          <a:p>
            <a:r>
              <a:rPr lang="en-ZA" noProof="1"/>
              <a:t>Visual Studio 2019</a:t>
            </a:r>
          </a:p>
          <a:p>
            <a:r>
              <a:rPr lang="en-ZA" noProof="1"/>
              <a:t>Git latest version</a:t>
            </a:r>
          </a:p>
          <a:p>
            <a:r>
              <a:rPr lang="en-ZA" noProof="1"/>
              <a:t>Github account</a:t>
            </a:r>
          </a:p>
          <a:p>
            <a:r>
              <a:rPr lang="en-ZA" noProof="1"/>
              <a:t>MSSQL Server any version</a:t>
            </a:r>
          </a:p>
        </p:txBody>
      </p:sp>
      <p:sp>
        <p:nvSpPr>
          <p:cNvPr id="12" name="Content Placeholder 11">
            <a:extLst>
              <a:ext uri="{FF2B5EF4-FFF2-40B4-BE49-F238E27FC236}">
                <a16:creationId xmlns:a16="http://schemas.microsoft.com/office/drawing/2014/main" id="{AEAF2965-1DCE-4B93-BD47-2AD94F6E3DC9}"/>
              </a:ext>
            </a:extLst>
          </p:cNvPr>
          <p:cNvSpPr>
            <a:spLocks noGrp="1"/>
          </p:cNvSpPr>
          <p:nvPr>
            <p:ph sz="half" idx="2"/>
          </p:nvPr>
        </p:nvSpPr>
        <p:spPr>
          <a:xfrm>
            <a:off x="7239003" y="3429000"/>
            <a:ext cx="4114797" cy="2747962"/>
          </a:xfrm>
        </p:spPr>
        <p:txBody>
          <a:bodyPr>
            <a:normAutofit/>
          </a:bodyPr>
          <a:lstStyle/>
          <a:p>
            <a:pPr marL="171450" indent="-171450">
              <a:buFont typeface="Arial" panose="020B0604020202020204" pitchFamily="34" charset="0"/>
              <a:buChar char="•"/>
            </a:pPr>
            <a:r>
              <a:rPr lang="en-ZA" noProof="1"/>
              <a:t>WEB API</a:t>
            </a:r>
          </a:p>
          <a:p>
            <a:pPr marL="171450" indent="-171450">
              <a:buFont typeface="Arial" panose="020B0604020202020204" pitchFamily="34" charset="0"/>
              <a:buChar char="•"/>
            </a:pPr>
            <a:r>
              <a:rPr lang="en-ZA" noProof="1"/>
              <a:t>Database structure</a:t>
            </a:r>
          </a:p>
          <a:p>
            <a:pPr marL="171450" indent="-171450">
              <a:buFont typeface="Arial" panose="020B0604020202020204" pitchFamily="34" charset="0"/>
              <a:buChar char="•"/>
            </a:pPr>
            <a:r>
              <a:rPr lang="en-ZA" noProof="1"/>
              <a:t>Winform Login</a:t>
            </a:r>
          </a:p>
          <a:p>
            <a:pPr marL="171450" indent="-171450">
              <a:buFont typeface="Arial" panose="020B0604020202020204" pitchFamily="34" charset="0"/>
              <a:buChar char="•"/>
            </a:pPr>
            <a:r>
              <a:rPr lang="en-ZA" noProof="1"/>
              <a:t>Authentication to API using Winform</a:t>
            </a:r>
          </a:p>
          <a:p>
            <a:endParaRPr lang="en-US" dirty="0"/>
          </a:p>
        </p:txBody>
      </p:sp>
      <p:sp>
        <p:nvSpPr>
          <p:cNvPr id="2" name="Date Placeholder 1">
            <a:extLst>
              <a:ext uri="{FF2B5EF4-FFF2-40B4-BE49-F238E27FC236}">
                <a16:creationId xmlns:a16="http://schemas.microsoft.com/office/drawing/2014/main" id="{4B6171E3-6A52-42BD-8AAC-1F0EC686A3A9}"/>
              </a:ext>
            </a:extLst>
          </p:cNvPr>
          <p:cNvSpPr>
            <a:spLocks noGrp="1"/>
          </p:cNvSpPr>
          <p:nvPr>
            <p:ph type="dt" sz="half" idx="10"/>
          </p:nvPr>
        </p:nvSpPr>
        <p:spPr>
          <a:xfrm>
            <a:off x="838200" y="6356350"/>
            <a:ext cx="2743200" cy="365125"/>
          </a:xfrm>
        </p:spPr>
        <p:txBody>
          <a:bodyPr/>
          <a:lstStyle/>
          <a:p>
            <a:r>
              <a:rPr lang="en-US" dirty="0"/>
              <a:t>10/09/2021</a:t>
            </a:r>
          </a:p>
        </p:txBody>
      </p:sp>
      <p:sp>
        <p:nvSpPr>
          <p:cNvPr id="8" name="Slide Number Placeholder 7">
            <a:extLst>
              <a:ext uri="{FF2B5EF4-FFF2-40B4-BE49-F238E27FC236}">
                <a16:creationId xmlns:a16="http://schemas.microsoft.com/office/drawing/2014/main" id="{5B604E6A-773D-4777-825E-8D25A2E7EDAB}"/>
              </a:ext>
            </a:extLst>
          </p:cNvPr>
          <p:cNvSpPr>
            <a:spLocks noGrp="1"/>
          </p:cNvSpPr>
          <p:nvPr>
            <p:ph type="sldNum" sz="quarter" idx="12"/>
          </p:nvPr>
        </p:nvSpPr>
        <p:spPr>
          <a:xfrm>
            <a:off x="10477500" y="6356350"/>
            <a:ext cx="876300" cy="365125"/>
          </a:xfrm>
        </p:spPr>
        <p:txBody>
          <a:bodyPr/>
          <a:lstStyle/>
          <a:p>
            <a:fld id="{9FF96520-E4CE-4EAD-8ABF-1D2297D6B3AA}" type="slidenum">
              <a:rPr lang="en-US" smtClean="0"/>
              <a:pPr/>
              <a:t>8</a:t>
            </a:fld>
            <a:endParaRPr lang="en-US" dirty="0"/>
          </a:p>
        </p:txBody>
      </p:sp>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1034142" y="670094"/>
            <a:ext cx="10134601" cy="924808"/>
          </a:xfrm>
        </p:spPr>
        <p:txBody>
          <a:bodyPr/>
          <a:lstStyle/>
          <a:p>
            <a:r>
              <a:rPr lang="en-US" dirty="0"/>
              <a:t>PHASE 1</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3"/>
          </p:nvPr>
        </p:nvSpPr>
        <p:spPr>
          <a:xfrm>
            <a:off x="838201" y="2413000"/>
            <a:ext cx="10591799" cy="493710"/>
          </a:xfrm>
        </p:spPr>
        <p:txBody>
          <a:bodyPr/>
          <a:lstStyle/>
          <a:p>
            <a:r>
              <a:rPr lang="en-ZA" dirty="0"/>
              <a:t>START TO FINISH COURSE</a:t>
            </a:r>
          </a:p>
        </p:txBody>
      </p:sp>
      <p:sp>
        <p:nvSpPr>
          <p:cNvPr id="46" name="Footer Placeholder 45">
            <a:extLst>
              <a:ext uri="{FF2B5EF4-FFF2-40B4-BE49-F238E27FC236}">
                <a16:creationId xmlns:a16="http://schemas.microsoft.com/office/drawing/2014/main" id="{05826AED-802F-40C1-9AD0-8144FA96F587}"/>
              </a:ext>
            </a:extLst>
          </p:cNvPr>
          <p:cNvSpPr>
            <a:spLocks noGrp="1"/>
          </p:cNvSpPr>
          <p:nvPr>
            <p:ph type="ftr" sz="quarter" idx="11"/>
          </p:nvPr>
        </p:nvSpPr>
        <p:spPr>
          <a:xfrm>
            <a:off x="7239002" y="6356350"/>
            <a:ext cx="3038469" cy="365125"/>
          </a:xfrm>
        </p:spPr>
        <p:txBody>
          <a:bodyPr/>
          <a:lstStyle/>
          <a:p>
            <a:r>
              <a:rPr lang="en-ZA" dirty="0"/>
              <a:t>A Start to Finish Course</a:t>
            </a:r>
          </a:p>
        </p:txBody>
      </p:sp>
    </p:spTree>
    <p:extLst>
      <p:ext uri="{BB962C8B-B14F-4D97-AF65-F5344CB8AC3E}">
        <p14:creationId xmlns:p14="http://schemas.microsoft.com/office/powerpoint/2010/main" val="48425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034142" y="1110286"/>
            <a:ext cx="10515600" cy="924808"/>
          </a:xfrm>
        </p:spPr>
        <p:txBody>
          <a:bodyPr/>
          <a:lstStyle/>
          <a:p>
            <a:r>
              <a:rPr lang="en-ZA" dirty="0"/>
              <a:t>Setting up a </a:t>
            </a:r>
            <a:r>
              <a:rPr lang="en-ZA" dirty="0" err="1"/>
              <a:t>github</a:t>
            </a:r>
            <a:r>
              <a:rPr lang="en-ZA" dirty="0"/>
              <a:t> repository</a:t>
            </a:r>
          </a:p>
        </p:txBody>
      </p:sp>
      <p:sp>
        <p:nvSpPr>
          <p:cNvPr id="11" name="Date Placeholder 10">
            <a:extLst>
              <a:ext uri="{FF2B5EF4-FFF2-40B4-BE49-F238E27FC236}">
                <a16:creationId xmlns:a16="http://schemas.microsoft.com/office/drawing/2014/main" id="{B4C05DEF-58BE-478D-BC6C-655338652023}"/>
              </a:ext>
            </a:extLst>
          </p:cNvPr>
          <p:cNvSpPr>
            <a:spLocks noGrp="1"/>
          </p:cNvSpPr>
          <p:nvPr>
            <p:ph type="dt" sz="half" idx="20"/>
          </p:nvPr>
        </p:nvSpPr>
        <p:spPr>
          <a:xfrm>
            <a:off x="838200" y="6356350"/>
            <a:ext cx="2743200" cy="365125"/>
          </a:xfrm>
        </p:spPr>
        <p:txBody>
          <a:bodyPr/>
          <a:lstStyle/>
          <a:p>
            <a:r>
              <a:rPr lang="en-US" dirty="0"/>
              <a:t>10/09/2021</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4038600" y="6356350"/>
            <a:ext cx="4114800" cy="365125"/>
          </a:xfrm>
        </p:spPr>
        <p:txBody>
          <a:bodyPr/>
          <a:lstStyle/>
          <a:p>
            <a:r>
              <a:rPr lang="en-ZA" dirty="0"/>
              <a:t>A Start to Finish Course</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8610600" y="6356350"/>
            <a:ext cx="2743200" cy="365125"/>
          </a:xfrm>
        </p:spPr>
        <p:txBody>
          <a:bodyPr/>
          <a:lstStyle/>
          <a:p>
            <a:fld id="{19B51A1E-902D-48AF-9020-955120F399B6}" type="slidenum">
              <a:rPr lang="en-ZA" smtClean="0"/>
              <a:pPr/>
              <a:t>9</a:t>
            </a:fld>
            <a:endParaRPr lang="en-ZA" dirty="0"/>
          </a:p>
        </p:txBody>
      </p:sp>
      <p:pic>
        <p:nvPicPr>
          <p:cNvPr id="38" name="Picture 2">
            <a:hlinkClick r:id="rId2"/>
            <a:extLst>
              <a:ext uri="{FF2B5EF4-FFF2-40B4-BE49-F238E27FC236}">
                <a16:creationId xmlns:a16="http://schemas.microsoft.com/office/drawing/2014/main" id="{37ED8698-D7C3-4B70-8E6C-9E64F0CE017D}"/>
              </a:ext>
            </a:extLst>
          </p:cNvPr>
          <p:cNvPicPr>
            <a:picLocks noChangeAspect="1" noChangeArrowheads="1"/>
          </p:cNvPicPr>
          <p:nvPr/>
        </p:nvPicPr>
        <p:blipFill>
          <a:blip r:embed="rId3">
            <a:duotone>
              <a:schemeClr val="accent6">
                <a:shade val="45000"/>
                <a:satMod val="135000"/>
              </a:schemeClr>
              <a:prstClr val="white"/>
            </a:duotone>
          </a:blip>
          <a:srcRect/>
          <a:stretch/>
        </p:blipFill>
        <p:spPr bwMode="auto">
          <a:xfrm>
            <a:off x="5072523" y="2504672"/>
            <a:ext cx="2046954" cy="184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Office Theme">
  <a:themeElements>
    <a:clrScheme name="Custom 174">
      <a:dk1>
        <a:srgbClr val="1E1E1E"/>
      </a:dk1>
      <a:lt1>
        <a:sysClr val="window" lastClr="161A21"/>
      </a:lt1>
      <a:dk2>
        <a:srgbClr val="44546A"/>
      </a:dk2>
      <a:lt2>
        <a:srgbClr val="E7E6E6"/>
      </a:lt2>
      <a:accent1>
        <a:srgbClr val="81CC48"/>
      </a:accent1>
      <a:accent2>
        <a:srgbClr val="45BEAD"/>
      </a:accent2>
      <a:accent3>
        <a:srgbClr val="BFFF4B"/>
      </a:accent3>
      <a:accent4>
        <a:srgbClr val="B001FF"/>
      </a:accent4>
      <a:accent5>
        <a:srgbClr val="5B9BD5"/>
      </a:accent5>
      <a:accent6>
        <a:srgbClr val="70AD47"/>
      </a:accent6>
      <a:hlink>
        <a:srgbClr val="0563C1"/>
      </a:hlink>
      <a:folHlink>
        <a:srgbClr val="954F72"/>
      </a:folHlink>
    </a:clrScheme>
    <a:fontScheme name="Custom 60">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EM Deck_tm12041065_Win32_LW_v2.potx" id="{50D3F641-2B59-4E25-9440-7A006AB5DE4F}" vid="{A6D17500-6421-4BD4-89D5-25B2E6BFFAB8}"/>
    </a:ext>
  </a:extLst>
</a:theme>
</file>

<file path=ppt/theme/theme2.xml><?xml version="1.0" encoding="utf-8"?>
<a:theme xmlns:a="http://schemas.openxmlformats.org/drawingml/2006/main" name="Office Theme">
  <a:themeElements>
    <a:clrScheme name="Office">
      <a:dk1>
        <a:sysClr val="windowText" lastClr="CDD2DC"/>
      </a:dk1>
      <a:lt1>
        <a:sysClr val="window" lastClr="161A21"/>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CDD2DC"/>
      </a:dk1>
      <a:lt1>
        <a:sysClr val="window" lastClr="161A21"/>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612839-5FA9-4715-8A7D-7F95D097B1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FFC980-8EEC-4CFC-96C7-CEB6F5CA8688}">
  <ds:schemaRefs>
    <ds:schemaRef ds:uri="http://schemas.microsoft.com/sharepoint/v3/contenttype/forms"/>
  </ds:schemaRefs>
</ds:datastoreItem>
</file>

<file path=customXml/itemProps3.xml><?xml version="1.0" encoding="utf-8"?>
<ds:datastoreItem xmlns:ds="http://schemas.openxmlformats.org/officeDocument/2006/customXml" ds:itemID="{A966E941-6182-4A32-B603-DDB09E5F071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STEM pitch deck</Template>
  <TotalTime>975</TotalTime>
  <Words>1343</Words>
  <Application>Microsoft Office PowerPoint</Application>
  <PresentationFormat>Widescreen</PresentationFormat>
  <Paragraphs>412</Paragraphs>
  <Slides>32</Slides>
  <Notes>6</Notes>
  <HiddenSlides>13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Source Sans Pro</vt:lpstr>
      <vt:lpstr>Times New Roman</vt:lpstr>
      <vt:lpstr>Office Theme</vt:lpstr>
      <vt:lpstr>PowerPoint Presentation</vt:lpstr>
      <vt:lpstr>Course Purpose</vt:lpstr>
      <vt:lpstr>TEAM’S goals</vt:lpstr>
      <vt:lpstr>Simulation Setup</vt:lpstr>
      <vt:lpstr>Initial Project</vt:lpstr>
      <vt:lpstr>Upcoming Technologies</vt:lpstr>
      <vt:lpstr>Lets Start!</vt:lpstr>
      <vt:lpstr>PHASE 1</vt:lpstr>
      <vt:lpstr>Setting up a github repository</vt:lpstr>
      <vt:lpstr>Creating a WeBAPI with authentication</vt:lpstr>
      <vt:lpstr>Configuring swagger in webapi</vt:lpstr>
      <vt:lpstr>SQL Database Project</vt:lpstr>
      <vt:lpstr>Winform with MVVM Project setup AND Dependency Injection</vt:lpstr>
      <vt:lpstr>Planning the register</vt:lpstr>
      <vt:lpstr>SQL Database Table Creation</vt:lpstr>
      <vt:lpstr>Winform Login form creation</vt:lpstr>
      <vt:lpstr>Wire up the Winform login form to the API</vt:lpstr>
      <vt:lpstr>Login form error handling</vt:lpstr>
      <vt:lpstr>Getting user data</vt:lpstr>
      <vt:lpstr>Market overview</vt:lpstr>
      <vt:lpstr>Market comparison</vt:lpstr>
      <vt:lpstr>Our competition</vt:lpstr>
      <vt:lpstr>Our competition </vt:lpstr>
      <vt:lpstr>SCALING FOR the future</vt:lpstr>
      <vt:lpstr>Traction</vt:lpstr>
      <vt:lpstr>Two-year action plan</vt:lpstr>
      <vt:lpstr>Financials</vt:lpstr>
      <vt:lpstr>Meet the team</vt:lpstr>
      <vt:lpstr>Meet the FULL team</vt:lpstr>
      <vt:lpstr>funding</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Danilo II Veroy</dc:creator>
  <cp:lastModifiedBy>Danilo II Veroy</cp:lastModifiedBy>
  <cp:revision>97</cp:revision>
  <dcterms:created xsi:type="dcterms:W3CDTF">2021-10-08T01:58:47Z</dcterms:created>
  <dcterms:modified xsi:type="dcterms:W3CDTF">2021-10-11T16:17:11Z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