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53E7E-1D61-47CC-9A5C-4D580D1DAE53}" v="1" dt="2020-11-09T18:05:52.182"/>
    <p1510:client id="{A82A04EE-B4EF-4355-92BE-8490430EA8C1}" v="2" dt="2020-11-09T20:59:58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20453E7E-1D61-47CC-9A5C-4D580D1DAE53}"/>
    <pc:docChg chg="undo custSel addSld modSld">
      <pc:chgData name="Rafael Izukawa" userId="8cd3af5bce398e7e" providerId="LiveId" clId="{20453E7E-1D61-47CC-9A5C-4D580D1DAE53}" dt="2020-11-09T18:07:04.147" v="14" actId="14100"/>
      <pc:docMkLst>
        <pc:docMk/>
      </pc:docMkLst>
      <pc:sldChg chg="addSp delSp modSp new mod">
        <pc:chgData name="Rafael Izukawa" userId="8cd3af5bce398e7e" providerId="LiveId" clId="{20453E7E-1D61-47CC-9A5C-4D580D1DAE53}" dt="2020-11-09T18:07:04.147" v="14" actId="14100"/>
        <pc:sldMkLst>
          <pc:docMk/>
          <pc:sldMk cId="2468403919" sldId="256"/>
        </pc:sldMkLst>
        <pc:spChg chg="del">
          <ac:chgData name="Rafael Izukawa" userId="8cd3af5bce398e7e" providerId="LiveId" clId="{20453E7E-1D61-47CC-9A5C-4D580D1DAE53}" dt="2020-11-09T18:04:47.963" v="1" actId="478"/>
          <ac:spMkLst>
            <pc:docMk/>
            <pc:sldMk cId="2468403919" sldId="256"/>
            <ac:spMk id="2" creationId="{8DF9DB1F-3084-464B-A2C6-DAC959A65D2E}"/>
          </ac:spMkLst>
        </pc:spChg>
        <pc:spChg chg="del">
          <ac:chgData name="Rafael Izukawa" userId="8cd3af5bce398e7e" providerId="LiveId" clId="{20453E7E-1D61-47CC-9A5C-4D580D1DAE53}" dt="2020-11-09T18:05:16.959" v="2" actId="478"/>
          <ac:spMkLst>
            <pc:docMk/>
            <pc:sldMk cId="2468403919" sldId="256"/>
            <ac:spMk id="3" creationId="{2BBD3844-B7FE-40C5-80B1-FB69394AD62B}"/>
          </ac:spMkLst>
        </pc:spChg>
        <pc:picChg chg="add mod">
          <ac:chgData name="Rafael Izukawa" userId="8cd3af5bce398e7e" providerId="LiveId" clId="{20453E7E-1D61-47CC-9A5C-4D580D1DAE53}" dt="2020-11-09T18:07:04.147" v="14" actId="14100"/>
          <ac:picMkLst>
            <pc:docMk/>
            <pc:sldMk cId="2468403919" sldId="256"/>
            <ac:picMk id="5" creationId="{74B12896-694E-499E-B928-63883A815512}"/>
          </ac:picMkLst>
        </pc:picChg>
      </pc:sldChg>
    </pc:docChg>
  </pc:docChgLst>
  <pc:docChgLst>
    <pc:chgData name="Rafael Izukawa" userId="8cd3af5bce398e7e" providerId="LiveId" clId="{A82A04EE-B4EF-4355-92BE-8490430EA8C1}"/>
    <pc:docChg chg="custSel modSld">
      <pc:chgData name="Rafael Izukawa" userId="8cd3af5bce398e7e" providerId="LiveId" clId="{A82A04EE-B4EF-4355-92BE-8490430EA8C1}" dt="2020-11-09T21:00:08.838" v="12" actId="14100"/>
      <pc:docMkLst>
        <pc:docMk/>
      </pc:docMkLst>
      <pc:sldChg chg="addSp delSp modSp mod">
        <pc:chgData name="Rafael Izukawa" userId="8cd3af5bce398e7e" providerId="LiveId" clId="{A82A04EE-B4EF-4355-92BE-8490430EA8C1}" dt="2020-11-09T21:00:08.838" v="12" actId="14100"/>
        <pc:sldMkLst>
          <pc:docMk/>
          <pc:sldMk cId="2468403919" sldId="256"/>
        </pc:sldMkLst>
        <pc:picChg chg="add del mod">
          <ac:chgData name="Rafael Izukawa" userId="8cd3af5bce398e7e" providerId="LiveId" clId="{A82A04EE-B4EF-4355-92BE-8490430EA8C1}" dt="2020-11-09T20:58:50.247" v="7" actId="478"/>
          <ac:picMkLst>
            <pc:docMk/>
            <pc:sldMk cId="2468403919" sldId="256"/>
            <ac:picMk id="3" creationId="{04580A34-93EA-48EF-8C45-9BC3F2F0C29F}"/>
          </ac:picMkLst>
        </pc:picChg>
        <pc:picChg chg="del">
          <ac:chgData name="Rafael Izukawa" userId="8cd3af5bce398e7e" providerId="LiveId" clId="{A82A04EE-B4EF-4355-92BE-8490430EA8C1}" dt="2020-11-09T20:57:53.858" v="0" actId="478"/>
          <ac:picMkLst>
            <pc:docMk/>
            <pc:sldMk cId="2468403919" sldId="256"/>
            <ac:picMk id="5" creationId="{74B12896-694E-499E-B928-63883A815512}"/>
          </ac:picMkLst>
        </pc:picChg>
        <pc:picChg chg="add mod">
          <ac:chgData name="Rafael Izukawa" userId="8cd3af5bce398e7e" providerId="LiveId" clId="{A82A04EE-B4EF-4355-92BE-8490430EA8C1}" dt="2020-11-09T21:00:08.838" v="12" actId="14100"/>
          <ac:picMkLst>
            <pc:docMk/>
            <pc:sldMk cId="2468403919" sldId="256"/>
            <ac:picMk id="6" creationId="{5C70F337-A852-4F88-9B31-4F12B7EC29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970A0-7782-49D9-8806-232CDBAE9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DB78B-8143-446A-88FE-C0BDFF002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4B64C-1A8D-4708-AE00-8E99FCF1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EF8C9-FE5A-41BB-9049-36783A5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AD124-3E67-4D34-B4C7-DFB456F8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41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DB4C4-F8F1-4510-81B4-A95BB82F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3F1192-96B3-4C44-B221-B84AB4035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25DA4-31BB-4A5A-B22C-68984080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DEB6F-DD3A-4120-AFE6-E769CC0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684EF-FCD6-4C31-88BF-0D4941B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4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F1D216-07D4-49A1-A37A-CE1689CE7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C5B009-104F-469D-87F5-A09C72EFA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5B682-3273-4212-802B-9DB20573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4A12B-05BD-433D-BA0D-1FAFF369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CC8A2-4E31-41AC-B455-AF796B95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6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FDAC-064F-4587-96A2-0FBF697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2B486-1987-4713-80B6-8FA182C1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995A5-B07D-4B54-B56B-B3DF7C1F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25052-FDC4-42FB-865E-4524359A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FC721-42F5-4621-97FB-BA330896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D545D-4D32-4D0F-9E7E-76C0D813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C8FDB-8C6D-4BA4-8391-23E5F99D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ACE82E-2447-4646-9693-060931BC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32F28-4AC4-45F1-B41D-4C36E979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1D081-7DFF-4A6D-BD64-931EFD10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8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2242A-E66D-47AC-9967-CF18656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98D15-A11E-4E3B-B164-E32023AB7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BCE7CC-761A-486C-8326-E91551E10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EB5C38-409A-4CFB-9ACE-DA6BB283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B26B0D-85C5-4A83-804A-AFE12F5E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CC8742-B8C8-4240-AFC9-BDBEA606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0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DDB54-61F3-4BA1-94A9-35093DCD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0BE02-3B71-4D95-979A-08A46651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861E34-04DC-4F2B-9A22-1DA783F5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F386CD-DE58-4055-AC95-719BF599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32F9C5-50E4-4130-AD85-C07FB89C7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25D718-7C56-4A4F-97D0-73C298A0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9F3CA1-7A16-49CA-A273-C749F07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EE5C1E-B5D6-4F95-8083-DCBFFBE4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1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94BE9-61AC-4213-A97E-597CD471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0CE59-17A2-40FD-BAEA-202A9A7B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436369-73F6-48B7-AC6E-4A79621F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4DF4DA-6F31-44AA-8A13-26C314F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0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0304B-187D-487C-ACA2-BA1CB38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E3F2CB-DE2D-43AB-8D17-617F22D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E3CA4-1BCC-40E0-ABD8-EF892F65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1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EB130-E6EA-438E-B95B-36F1A76A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08B6-5D3B-44FA-8035-85B34D1A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AFA126-DAF7-4044-984F-7FE058B1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F894CB-9C5E-40C3-AA57-9E224A7D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671BB4-4EE4-496C-962A-51C3950D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AF277-8634-4CDE-8210-81FE443E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6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2BC13-B37C-4580-9207-C20E9CD0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550458-E3D3-4144-81AD-D66D86063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B29150-47B3-4BF1-9D6B-9DF7F2BE2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2BD7F0-5A07-4BE1-9551-EFD44707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225783-E301-4715-A3A2-FC4758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634D4B-7A0A-4C35-8281-3F96583B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1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B66295-F4B6-4BE9-978B-EDA4F372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950FAB-02B1-4148-A3E8-4720DF89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8B6D9-9DBE-4F39-B442-4BD18D235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6CE1-14AF-42E0-80D0-23D7784327F4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DD1F0-7627-451F-AFA9-769D4C49B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3462D-0F52-4445-97AB-2374DDA45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151F-1B02-41B2-B643-0B0D0323D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2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C70F337-A852-4F88-9B31-4F12B7EC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0"/>
            <a:ext cx="1205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3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2020-11-09T18:04:41Z</dcterms:created>
  <dcterms:modified xsi:type="dcterms:W3CDTF">2020-11-09T21:00:11Z</dcterms:modified>
</cp:coreProperties>
</file>