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453E7E-1D61-47CC-9A5C-4D580D1DAE53}" v="1" dt="2020-11-09T18:05:52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2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Izukawa" userId="8cd3af5bce398e7e" providerId="LiveId" clId="{20453E7E-1D61-47CC-9A5C-4D580D1DAE53}"/>
    <pc:docChg chg="undo custSel addSld modSld">
      <pc:chgData name="Rafael Izukawa" userId="8cd3af5bce398e7e" providerId="LiveId" clId="{20453E7E-1D61-47CC-9A5C-4D580D1DAE53}" dt="2020-11-09T18:07:04.147" v="14" actId="14100"/>
      <pc:docMkLst>
        <pc:docMk/>
      </pc:docMkLst>
      <pc:sldChg chg="addSp delSp modSp new mod">
        <pc:chgData name="Rafael Izukawa" userId="8cd3af5bce398e7e" providerId="LiveId" clId="{20453E7E-1D61-47CC-9A5C-4D580D1DAE53}" dt="2020-11-09T18:07:04.147" v="14" actId="14100"/>
        <pc:sldMkLst>
          <pc:docMk/>
          <pc:sldMk cId="2468403919" sldId="256"/>
        </pc:sldMkLst>
        <pc:spChg chg="del">
          <ac:chgData name="Rafael Izukawa" userId="8cd3af5bce398e7e" providerId="LiveId" clId="{20453E7E-1D61-47CC-9A5C-4D580D1DAE53}" dt="2020-11-09T18:04:47.963" v="1" actId="478"/>
          <ac:spMkLst>
            <pc:docMk/>
            <pc:sldMk cId="2468403919" sldId="256"/>
            <ac:spMk id="2" creationId="{8DF9DB1F-3084-464B-A2C6-DAC959A65D2E}"/>
          </ac:spMkLst>
        </pc:spChg>
        <pc:spChg chg="del">
          <ac:chgData name="Rafael Izukawa" userId="8cd3af5bce398e7e" providerId="LiveId" clId="{20453E7E-1D61-47CC-9A5C-4D580D1DAE53}" dt="2020-11-09T18:05:16.959" v="2" actId="478"/>
          <ac:spMkLst>
            <pc:docMk/>
            <pc:sldMk cId="2468403919" sldId="256"/>
            <ac:spMk id="3" creationId="{2BBD3844-B7FE-40C5-80B1-FB69394AD62B}"/>
          </ac:spMkLst>
        </pc:spChg>
        <pc:picChg chg="add mod">
          <ac:chgData name="Rafael Izukawa" userId="8cd3af5bce398e7e" providerId="LiveId" clId="{20453E7E-1D61-47CC-9A5C-4D580D1DAE53}" dt="2020-11-09T18:07:04.147" v="14" actId="14100"/>
          <ac:picMkLst>
            <pc:docMk/>
            <pc:sldMk cId="2468403919" sldId="256"/>
            <ac:picMk id="5" creationId="{74B12896-694E-499E-B928-63883A81551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970A0-7782-49D9-8806-232CDBAE9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1DB78B-8143-446A-88FE-C0BDFF002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44B64C-1A8D-4708-AE00-8E99FCF1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CE1-14AF-42E0-80D0-23D7784327F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4EF8C9-FE5A-41BB-9049-36783A53F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9AD124-3E67-4D34-B4C7-DFB456F8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C151F-1B02-41B2-B643-0B0D0323D2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411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DB4C4-F8F1-4510-81B4-A95BB82F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3F1192-96B3-4C44-B221-B84AB4035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625DA4-31BB-4A5A-B22C-68984080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CE1-14AF-42E0-80D0-23D7784327F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EDEB6F-DD3A-4120-AFE6-E769CC03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7684EF-FCD6-4C31-88BF-0D4941B0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C151F-1B02-41B2-B643-0B0D0323D2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84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F1D216-07D4-49A1-A37A-CE1689CE7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C5B009-104F-469D-87F5-A09C72EFA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45B682-3273-4212-802B-9DB20573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CE1-14AF-42E0-80D0-23D7784327F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A4A12B-05BD-433D-BA0D-1FAFF369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CCC8A2-4E31-41AC-B455-AF796B95E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C151F-1B02-41B2-B643-0B0D0323D2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66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4FDAC-064F-4587-96A2-0FBF6976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02B486-1987-4713-80B6-8FA182C1F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8995A5-B07D-4B54-B56B-B3DF7C1F7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CE1-14AF-42E0-80D0-23D7784327F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25052-FDC4-42FB-865E-4524359A2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EFC721-42F5-4621-97FB-BA330896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C151F-1B02-41B2-B643-0B0D0323D2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99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D545D-4D32-4D0F-9E7E-76C0D813F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7C8FDB-8C6D-4BA4-8391-23E5F99D0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ACE82E-2447-4646-9693-060931BC0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CE1-14AF-42E0-80D0-23D7784327F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532F28-4AC4-45F1-B41D-4C36E9790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C1D081-7DFF-4A6D-BD64-931EFD103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C151F-1B02-41B2-B643-0B0D0323D2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48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2242A-E66D-47AC-9967-CF186565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D98D15-A11E-4E3B-B164-E32023AB7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BCE7CC-761A-486C-8326-E91551E10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EB5C38-409A-4CFB-9ACE-DA6BB283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CE1-14AF-42E0-80D0-23D7784327F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B26B0D-85C5-4A83-804A-AFE12F5E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CC8742-B8C8-4240-AFC9-BDBEA606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C151F-1B02-41B2-B643-0B0D0323D2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06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DDB54-61F3-4BA1-94A9-35093DCD7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B0BE02-3B71-4D95-979A-08A466519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861E34-04DC-4F2B-9A22-1DA783F5D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9F386CD-DE58-4055-AC95-719BF5995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F32F9C5-50E4-4130-AD85-C07FB89C7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825D718-7C56-4A4F-97D0-73C298A0C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CE1-14AF-42E0-80D0-23D7784327F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29F3CA1-7A16-49CA-A273-C749F072F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1EE5C1E-B5D6-4F95-8083-DCBFFBE4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C151F-1B02-41B2-B643-0B0D0323D2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31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94BE9-61AC-4213-A97E-597CD471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8B0CE59-17A2-40FD-BAEA-202A9A7B0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CE1-14AF-42E0-80D0-23D7784327F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436369-73F6-48B7-AC6E-4A79621F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F4DF4DA-6F31-44AA-8A13-26C314FF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C151F-1B02-41B2-B643-0B0D0323D2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08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3F0304B-187D-487C-ACA2-BA1CB386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CE1-14AF-42E0-80D0-23D7784327F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7E3F2CB-DE2D-43AB-8D17-617F22D4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FE3CA4-1BCC-40E0-ABD8-EF892F65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C151F-1B02-41B2-B643-0B0D0323D2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1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EB130-E6EA-438E-B95B-36F1A76A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1308B6-5D3B-44FA-8035-85B34D1A8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AFA126-DAF7-4044-984F-7FE058B1F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F894CB-9C5E-40C3-AA57-9E224A7D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CE1-14AF-42E0-80D0-23D7784327F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671BB4-4EE4-496C-962A-51C3950D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EAF277-8634-4CDE-8210-81FE443E7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C151F-1B02-41B2-B643-0B0D0323D2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66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2BC13-B37C-4580-9207-C20E9CD04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C550458-E3D3-4144-81AD-D66D86063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B29150-47B3-4BF1-9D6B-9DF7F2BE2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2BD7F0-5A07-4BE1-9551-EFD447073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CE1-14AF-42E0-80D0-23D7784327F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225783-E301-4715-A3A2-FC475881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634D4B-7A0A-4C35-8281-3F96583B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C151F-1B02-41B2-B643-0B0D0323D2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41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2B66295-F4B6-4BE9-978B-EDA4F372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950FAB-02B1-4148-A3E8-4720DF89F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18B6D9-9DBE-4F39-B442-4BD18D235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66CE1-14AF-42E0-80D0-23D7784327F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BDD1F0-7627-451F-AFA9-769D4C49B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63462D-0F52-4445-97AB-2374DDA45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C151F-1B02-41B2-B643-0B0D0323D2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12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74B12896-694E-499E-B928-63883A815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6" y="0"/>
            <a:ext cx="120300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039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Izukawa</dc:creator>
  <cp:lastModifiedBy>Rafael Izukawa</cp:lastModifiedBy>
  <cp:revision>1</cp:revision>
  <dcterms:created xsi:type="dcterms:W3CDTF">2020-11-09T18:04:41Z</dcterms:created>
  <dcterms:modified xsi:type="dcterms:W3CDTF">2020-11-09T18:07:13Z</dcterms:modified>
</cp:coreProperties>
</file>