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5D581-3F92-4D5D-8F87-503E35539F5A}" v="2" dt="2020-11-09T21:28:21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5B1E469C-F239-492F-80B7-1413FE53DC7D}"/>
    <pc:docChg chg="undo custSel addSld delSld modSld">
      <pc:chgData name="Rafael Izukawa" userId="8cd3af5bce398e7e" providerId="LiveId" clId="{5B1E469C-F239-492F-80B7-1413FE53DC7D}" dt="2020-09-17T19:06:37.860" v="463" actId="2696"/>
      <pc:docMkLst>
        <pc:docMk/>
      </pc:docMkLst>
      <pc:sldChg chg="modSp mod">
        <pc:chgData name="Rafael Izukawa" userId="8cd3af5bce398e7e" providerId="LiveId" clId="{5B1E469C-F239-492F-80B7-1413FE53DC7D}" dt="2020-09-10T01:50:40.803" v="460" actId="6549"/>
        <pc:sldMkLst>
          <pc:docMk/>
          <pc:sldMk cId="2183159773" sldId="256"/>
        </pc:sldMkLst>
        <pc:spChg chg="mod">
          <ac:chgData name="Rafael Izukawa" userId="8cd3af5bce398e7e" providerId="LiveId" clId="{5B1E469C-F239-492F-80B7-1413FE53DC7D}" dt="2020-09-10T01:50:40.803" v="460" actId="6549"/>
          <ac:spMkLst>
            <pc:docMk/>
            <pc:sldMk cId="2183159773" sldId="256"/>
            <ac:spMk id="11" creationId="{B6B4BCA4-07F0-400A-86F4-51294545DC5D}"/>
          </ac:spMkLst>
        </pc:spChg>
      </pc:sldChg>
      <pc:sldChg chg="addSp delSp modSp mod">
        <pc:chgData name="Rafael Izukawa" userId="8cd3af5bce398e7e" providerId="LiveId" clId="{5B1E469C-F239-492F-80B7-1413FE53DC7D}" dt="2020-09-16T15:39:55.139" v="462" actId="6549"/>
        <pc:sldMkLst>
          <pc:docMk/>
          <pc:sldMk cId="357194282" sldId="259"/>
        </pc:sldMkLst>
        <pc:spChg chg="mod">
          <ac:chgData name="Rafael Izukawa" userId="8cd3af5bce398e7e" providerId="LiveId" clId="{5B1E469C-F239-492F-80B7-1413FE53DC7D}" dt="2020-09-12T01:45:59.581" v="461" actId="1076"/>
          <ac:spMkLst>
            <pc:docMk/>
            <pc:sldMk cId="357194282" sldId="259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16T15:39:55.139" v="462" actId="6549"/>
          <ac:spMkLst>
            <pc:docMk/>
            <pc:sldMk cId="357194282" sldId="259"/>
            <ac:spMk id="13" creationId="{A9EE9E26-6BDB-40E3-AC86-DC7876C4BC17}"/>
          </ac:spMkLst>
        </pc:spChg>
        <pc:cxnChg chg="del mod">
          <ac:chgData name="Rafael Izukawa" userId="8cd3af5bce398e7e" providerId="LiveId" clId="{5B1E469C-F239-492F-80B7-1413FE53DC7D}" dt="2020-09-02T23:09:35.493" v="152" actId="478"/>
          <ac:cxnSpMkLst>
            <pc:docMk/>
            <pc:sldMk cId="357194282" sldId="259"/>
            <ac:cxnSpMk id="10" creationId="{C30B7E55-F07D-457C-9B10-6C54EB2F1B7A}"/>
          </ac:cxnSpMkLst>
        </pc:cxnChg>
        <pc:cxnChg chg="add mod">
          <ac:chgData name="Rafael Izukawa" userId="8cd3af5bce398e7e" providerId="LiveId" clId="{5B1E469C-F239-492F-80B7-1413FE53DC7D}" dt="2020-09-02T23:09:47.981" v="155" actId="14100"/>
          <ac:cxnSpMkLst>
            <pc:docMk/>
            <pc:sldMk cId="357194282" sldId="259"/>
            <ac:cxnSpMk id="14" creationId="{9DD8FF18-3AE4-4D59-AF72-AF5FB9F567B3}"/>
          </ac:cxnSpMkLst>
        </pc:cxnChg>
      </pc:sldChg>
      <pc:sldChg chg="addSp delSp modSp mod">
        <pc:chgData name="Rafael Izukawa" userId="8cd3af5bce398e7e" providerId="LiveId" clId="{5B1E469C-F239-492F-80B7-1413FE53DC7D}" dt="2020-09-05T01:00:47.759" v="377" actId="14100"/>
        <pc:sldMkLst>
          <pc:docMk/>
          <pc:sldMk cId="2692459707" sldId="260"/>
        </pc:sldMkLst>
        <pc:spChg chg="add mod">
          <ac:chgData name="Rafael Izukawa" userId="8cd3af5bce398e7e" providerId="LiveId" clId="{5B1E469C-F239-492F-80B7-1413FE53DC7D}" dt="2020-09-05T01:00:35.848" v="374" actId="1076"/>
          <ac:spMkLst>
            <pc:docMk/>
            <pc:sldMk cId="2692459707" sldId="260"/>
            <ac:spMk id="2" creationId="{DB65EEED-3FC7-4953-BD9B-1BE0132B272B}"/>
          </ac:spMkLst>
        </pc:spChg>
        <pc:spChg chg="mod">
          <ac:chgData name="Rafael Izukawa" userId="8cd3af5bce398e7e" providerId="LiveId" clId="{5B1E469C-F239-492F-80B7-1413FE53DC7D}" dt="2020-09-05T00:59:24.182" v="368" actId="20577"/>
          <ac:spMkLst>
            <pc:docMk/>
            <pc:sldMk cId="2692459707" sldId="260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5T01:00:33.595" v="373" actId="1076"/>
          <ac:spMkLst>
            <pc:docMk/>
            <pc:sldMk cId="2692459707" sldId="260"/>
            <ac:spMk id="4" creationId="{475C5851-AADE-41EF-8B88-9899E913415B}"/>
          </ac:spMkLst>
        </pc:spChg>
        <pc:spChg chg="mod">
          <ac:chgData name="Rafael Izukawa" userId="8cd3af5bce398e7e" providerId="LiveId" clId="{5B1E469C-F239-492F-80B7-1413FE53DC7D}" dt="2020-09-02T22:55:55.015" v="36" actId="20577"/>
          <ac:spMkLst>
            <pc:docMk/>
            <pc:sldMk cId="2692459707" sldId="260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05T01:00:31.107" v="372" actId="1076"/>
          <ac:spMkLst>
            <pc:docMk/>
            <pc:sldMk cId="2692459707" sldId="260"/>
            <ac:spMk id="13" creationId="{A9EE9E26-6BDB-40E3-AC86-DC7876C4BC17}"/>
          </ac:spMkLst>
        </pc:spChg>
        <pc:cxnChg chg="del mod">
          <ac:chgData name="Rafael Izukawa" userId="8cd3af5bce398e7e" providerId="LiveId" clId="{5B1E469C-F239-492F-80B7-1413FE53DC7D}" dt="2020-09-02T23:09:05.955" v="148" actId="478"/>
          <ac:cxnSpMkLst>
            <pc:docMk/>
            <pc:sldMk cId="2692459707" sldId="260"/>
            <ac:cxnSpMk id="10" creationId="{C30B7E55-F07D-457C-9B10-6C54EB2F1B7A}"/>
          </ac:cxnSpMkLst>
        </pc:cxnChg>
        <pc:cxnChg chg="add mod">
          <ac:chgData name="Rafael Izukawa" userId="8cd3af5bce398e7e" providerId="LiveId" clId="{5B1E469C-F239-492F-80B7-1413FE53DC7D}" dt="2020-09-05T01:00:31.107" v="372" actId="1076"/>
          <ac:cxnSpMkLst>
            <pc:docMk/>
            <pc:sldMk cId="2692459707" sldId="260"/>
            <ac:cxnSpMk id="11" creationId="{D4D9CDDE-B2E6-4BC7-AFD6-27C12CDDBFAF}"/>
          </ac:cxnSpMkLst>
        </pc:cxnChg>
        <pc:cxnChg chg="add mod">
          <ac:chgData name="Rafael Izukawa" userId="8cd3af5bce398e7e" providerId="LiveId" clId="{5B1E469C-F239-492F-80B7-1413FE53DC7D}" dt="2020-09-05T01:00:47.759" v="377" actId="14100"/>
          <ac:cxnSpMkLst>
            <pc:docMk/>
            <pc:sldMk cId="2692459707" sldId="260"/>
            <ac:cxnSpMk id="14" creationId="{95039765-6875-4DE2-9C6C-43927750AC07}"/>
          </ac:cxnSpMkLst>
        </pc:cxnChg>
      </pc:sldChg>
      <pc:sldChg chg="delSp modSp del mod">
        <pc:chgData name="Rafael Izukawa" userId="8cd3af5bce398e7e" providerId="LiveId" clId="{5B1E469C-F239-492F-80B7-1413FE53DC7D}" dt="2020-09-05T01:02:04.158" v="378" actId="47"/>
        <pc:sldMkLst>
          <pc:docMk/>
          <pc:sldMk cId="1271184604" sldId="261"/>
        </pc:sldMkLst>
        <pc:spChg chg="mod">
          <ac:chgData name="Rafael Izukawa" userId="8cd3af5bce398e7e" providerId="LiveId" clId="{5B1E469C-F239-492F-80B7-1413FE53DC7D}" dt="2020-09-02T23:07:12.175" v="109" actId="20577"/>
          <ac:spMkLst>
            <pc:docMk/>
            <pc:sldMk cId="1271184604" sldId="261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4T22:42:42.862" v="289" actId="20577"/>
          <ac:spMkLst>
            <pc:docMk/>
            <pc:sldMk cId="1271184604" sldId="261"/>
            <ac:spMk id="7" creationId="{978728DB-A665-42A7-A4F1-F4D368DB5FAF}"/>
          </ac:spMkLst>
        </pc:spChg>
        <pc:spChg chg="del mod">
          <ac:chgData name="Rafael Izukawa" userId="8cd3af5bce398e7e" providerId="LiveId" clId="{5B1E469C-F239-492F-80B7-1413FE53DC7D}" dt="2020-09-05T01:00:21.656" v="369" actId="21"/>
          <ac:spMkLst>
            <pc:docMk/>
            <pc:sldMk cId="1271184604" sldId="261"/>
            <ac:spMk id="13" creationId="{A9EE9E26-6BDB-40E3-AC86-DC7876C4BC17}"/>
          </ac:spMkLst>
        </pc:spChg>
        <pc:cxnChg chg="mod">
          <ac:chgData name="Rafael Izukawa" userId="8cd3af5bce398e7e" providerId="LiveId" clId="{5B1E469C-F239-492F-80B7-1413FE53DC7D}" dt="2020-09-02T23:12:09.838" v="226" actId="14100"/>
          <ac:cxnSpMkLst>
            <pc:docMk/>
            <pc:sldMk cId="1271184604" sldId="261"/>
            <ac:cxnSpMk id="11" creationId="{43D2256B-0DAA-4233-A812-5C5BB51FAD99}"/>
          </ac:cxnSpMkLst>
        </pc:cxnChg>
      </pc:sldChg>
      <pc:sldChg chg="modSp add mod">
        <pc:chgData name="Rafael Izukawa" userId="8cd3af5bce398e7e" providerId="LiveId" clId="{5B1E469C-F239-492F-80B7-1413FE53DC7D}" dt="2020-09-02T23:11:41.971" v="195" actId="20577"/>
        <pc:sldMkLst>
          <pc:docMk/>
          <pc:sldMk cId="2253069846" sldId="262"/>
        </pc:sldMkLst>
        <pc:spChg chg="mod">
          <ac:chgData name="Rafael Izukawa" userId="8cd3af5bce398e7e" providerId="LiveId" clId="{5B1E469C-F239-492F-80B7-1413FE53DC7D}" dt="2020-09-02T23:11:18.190" v="167" actId="20577"/>
          <ac:spMkLst>
            <pc:docMk/>
            <pc:sldMk cId="2253069846" sldId="262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2T23:11:21.956" v="168" actId="115"/>
          <ac:spMkLst>
            <pc:docMk/>
            <pc:sldMk cId="2253069846" sldId="262"/>
            <ac:spMk id="4" creationId="{475C5851-AADE-41EF-8B88-9899E913415B}"/>
          </ac:spMkLst>
        </pc:spChg>
        <pc:spChg chg="mod">
          <ac:chgData name="Rafael Izukawa" userId="8cd3af5bce398e7e" providerId="LiveId" clId="{5B1E469C-F239-492F-80B7-1413FE53DC7D}" dt="2020-09-02T23:06:22.936" v="102"/>
          <ac:spMkLst>
            <pc:docMk/>
            <pc:sldMk cId="2253069846" sldId="262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02T23:11:41.971" v="195" actId="20577"/>
          <ac:spMkLst>
            <pc:docMk/>
            <pc:sldMk cId="2253069846" sldId="262"/>
            <ac:spMk id="13" creationId="{A9EE9E26-6BDB-40E3-AC86-DC7876C4BC17}"/>
          </ac:spMkLst>
        </pc:spChg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150324226" sldId="262"/>
        </pc:sldMkLst>
      </pc:sldChg>
      <pc:sldChg chg="addSp delSp modSp new del mod">
        <pc:chgData name="Rafael Izukawa" userId="8cd3af5bce398e7e" providerId="LiveId" clId="{5B1E469C-F239-492F-80B7-1413FE53DC7D}" dt="2020-09-17T19:06:37.860" v="463" actId="2696"/>
        <pc:sldMkLst>
          <pc:docMk/>
          <pc:sldMk cId="2024853261" sldId="263"/>
        </pc:sldMkLst>
        <pc:spChg chg="del">
          <ac:chgData name="Rafael Izukawa" userId="8cd3af5bce398e7e" providerId="LiveId" clId="{5B1E469C-F239-492F-80B7-1413FE53DC7D}" dt="2020-09-05T02:14:01.987" v="380" actId="478"/>
          <ac:spMkLst>
            <pc:docMk/>
            <pc:sldMk cId="2024853261" sldId="263"/>
            <ac:spMk id="2" creationId="{A3C47BB0-3CD8-4DF1-A61A-A100BC93123A}"/>
          </ac:spMkLst>
        </pc:spChg>
        <pc:spChg chg="del mod">
          <ac:chgData name="Rafael Izukawa" userId="8cd3af5bce398e7e" providerId="LiveId" clId="{5B1E469C-F239-492F-80B7-1413FE53DC7D}" dt="2020-09-05T02:14:08.355" v="382" actId="478"/>
          <ac:spMkLst>
            <pc:docMk/>
            <pc:sldMk cId="2024853261" sldId="263"/>
            <ac:spMk id="3" creationId="{3C4B5346-FEBC-4753-8FA4-F89AB1FD2F6A}"/>
          </ac:spMkLst>
        </pc:spChg>
        <pc:spChg chg="add del mod">
          <ac:chgData name="Rafael Izukawa" userId="8cd3af5bce398e7e" providerId="LiveId" clId="{5B1E469C-F239-492F-80B7-1413FE53DC7D}" dt="2020-09-05T02:14:11.591" v="383" actId="478"/>
          <ac:spMkLst>
            <pc:docMk/>
            <pc:sldMk cId="2024853261" sldId="263"/>
            <ac:spMk id="5" creationId="{79B8C582-1025-464F-AD10-8C41B56358DE}"/>
          </ac:spMkLst>
        </pc:spChg>
        <pc:spChg chg="add mod">
          <ac:chgData name="Rafael Izukawa" userId="8cd3af5bce398e7e" providerId="LiveId" clId="{5B1E469C-F239-492F-80B7-1413FE53DC7D}" dt="2020-09-05T02:17:54.695" v="457" actId="12"/>
          <ac:spMkLst>
            <pc:docMk/>
            <pc:sldMk cId="2024853261" sldId="263"/>
            <ac:spMk id="6" creationId="{7728FB2B-B0E4-4639-BCA2-907E65ACB74F}"/>
          </ac:spMkLst>
        </pc:spChg>
        <pc:graphicFrameChg chg="add del mod">
          <ac:chgData name="Rafael Izukawa" userId="8cd3af5bce398e7e" providerId="LiveId" clId="{5B1E469C-F239-492F-80B7-1413FE53DC7D}" dt="2020-09-05T02:17:10.395" v="448"/>
          <ac:graphicFrameMkLst>
            <pc:docMk/>
            <pc:sldMk cId="2024853261" sldId="263"/>
            <ac:graphicFrameMk id="7" creationId="{BD5C9159-A2F5-444C-ABB0-F000682C9166}"/>
          </ac:graphicFrameMkLst>
        </pc:graphicFrameChg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325085827" sldId="263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536126652" sldId="266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834843413" sldId="267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004149688" sldId="268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23428854" sldId="269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01309167" sldId="270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84794348" sldId="271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680756432" sldId="272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634845762" sldId="273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46528207" sldId="274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428890786" sldId="275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351094581" sldId="276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199396485" sldId="277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908361714" sldId="278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187168517" sldId="279"/>
        </pc:sldMkLst>
      </pc:sldChg>
    </pc:docChg>
  </pc:docChgLst>
  <pc:docChgLst>
    <pc:chgData name="Rafael Izukawa" userId="8cd3af5bce398e7e" providerId="LiveId" clId="{63C5D581-3F92-4D5D-8F87-503E35539F5A}"/>
    <pc:docChg chg="modSld">
      <pc:chgData name="Rafael Izukawa" userId="8cd3af5bce398e7e" providerId="LiveId" clId="{63C5D581-3F92-4D5D-8F87-503E35539F5A}" dt="2020-11-09T21:28:23.740" v="2" actId="20577"/>
      <pc:docMkLst>
        <pc:docMk/>
      </pc:docMkLst>
      <pc:sldChg chg="modSp mod">
        <pc:chgData name="Rafael Izukawa" userId="8cd3af5bce398e7e" providerId="LiveId" clId="{63C5D581-3F92-4D5D-8F87-503E35539F5A}" dt="2020-11-09T21:28:23.740" v="2" actId="20577"/>
        <pc:sldMkLst>
          <pc:docMk/>
          <pc:sldMk cId="2692459707" sldId="260"/>
        </pc:sldMkLst>
        <pc:spChg chg="mod">
          <ac:chgData name="Rafael Izukawa" userId="8cd3af5bce398e7e" providerId="LiveId" clId="{63C5D581-3F92-4D5D-8F87-503E35539F5A}" dt="2020-11-09T21:28:23.740" v="2" actId="20577"/>
          <ac:spMkLst>
            <pc:docMk/>
            <pc:sldMk cId="2692459707" sldId="260"/>
            <ac:spMk id="13" creationId="{A9EE9E26-6BDB-40E3-AC86-DC7876C4BC17}"/>
          </ac:spMkLst>
        </pc:spChg>
      </pc:sldChg>
    </pc:docChg>
  </pc:docChgLst>
  <pc:docChgLst>
    <pc:chgData name="Rafael Izukawa" userId="8cd3af5bce398e7e" providerId="LiveId" clId="{476E1928-039A-4135-8C1B-57828C9CB4C7}"/>
    <pc:docChg chg="undo custSel addSld modSld sldOrd">
      <pc:chgData name="Rafael Izukawa" userId="8cd3af5bce398e7e" providerId="LiveId" clId="{476E1928-039A-4135-8C1B-57828C9CB4C7}" dt="2020-09-24T00:15:46.850" v="192" actId="1076"/>
      <pc:docMkLst>
        <pc:docMk/>
      </pc:docMkLst>
      <pc:sldChg chg="modSp mod">
        <pc:chgData name="Rafael Izukawa" userId="8cd3af5bce398e7e" providerId="LiveId" clId="{476E1928-039A-4135-8C1B-57828C9CB4C7}" dt="2020-09-24T00:13:25.480" v="135" actId="313"/>
        <pc:sldMkLst>
          <pc:docMk/>
          <pc:sldMk cId="2183159773" sldId="256"/>
        </pc:sldMkLst>
        <pc:spChg chg="mod">
          <ac:chgData name="Rafael Izukawa" userId="8cd3af5bce398e7e" providerId="LiveId" clId="{476E1928-039A-4135-8C1B-57828C9CB4C7}" dt="2020-09-24T00:13:25.480" v="135" actId="313"/>
          <ac:spMkLst>
            <pc:docMk/>
            <pc:sldMk cId="2183159773" sldId="256"/>
            <ac:spMk id="11" creationId="{B6B4BCA4-07F0-400A-86F4-51294545DC5D}"/>
          </ac:spMkLst>
        </pc:spChg>
      </pc:sldChg>
      <pc:sldChg chg="delSp modSp mod">
        <pc:chgData name="Rafael Izukawa" userId="8cd3af5bce398e7e" providerId="LiveId" clId="{476E1928-039A-4135-8C1B-57828C9CB4C7}" dt="2020-09-24T00:15:46.850" v="192" actId="1076"/>
        <pc:sldMkLst>
          <pc:docMk/>
          <pc:sldMk cId="2692459707" sldId="260"/>
        </pc:sldMkLst>
        <pc:spChg chg="del mod">
          <ac:chgData name="Rafael Izukawa" userId="8cd3af5bce398e7e" providerId="LiveId" clId="{476E1928-039A-4135-8C1B-57828C9CB4C7}" dt="2020-09-24T00:13:46.377" v="138" actId="21"/>
          <ac:spMkLst>
            <pc:docMk/>
            <pc:sldMk cId="2692459707" sldId="260"/>
            <ac:spMk id="2" creationId="{DB65EEED-3FC7-4953-BD9B-1BE0132B272B}"/>
          </ac:spMkLst>
        </pc:spChg>
        <pc:spChg chg="mod">
          <ac:chgData name="Rafael Izukawa" userId="8cd3af5bce398e7e" providerId="LiveId" clId="{476E1928-039A-4135-8C1B-57828C9CB4C7}" dt="2020-09-24T00:15:46.850" v="192" actId="1076"/>
          <ac:spMkLst>
            <pc:docMk/>
            <pc:sldMk cId="2692459707" sldId="260"/>
            <ac:spMk id="13" creationId="{A9EE9E26-6BDB-40E3-AC86-DC7876C4BC17}"/>
          </ac:spMkLst>
        </pc:spChg>
        <pc:cxnChg chg="mod">
          <ac:chgData name="Rafael Izukawa" userId="8cd3af5bce398e7e" providerId="LiveId" clId="{476E1928-039A-4135-8C1B-57828C9CB4C7}" dt="2020-09-24T00:15:46.850" v="192" actId="1076"/>
          <ac:cxnSpMkLst>
            <pc:docMk/>
            <pc:sldMk cId="2692459707" sldId="260"/>
            <ac:cxnSpMk id="11" creationId="{D4D9CDDE-B2E6-4BC7-AFD6-27C12CDDBFAF}"/>
          </ac:cxnSpMkLst>
        </pc:cxnChg>
        <pc:cxnChg chg="del mod">
          <ac:chgData name="Rafael Izukawa" userId="8cd3af5bce398e7e" providerId="LiveId" clId="{476E1928-039A-4135-8C1B-57828C9CB4C7}" dt="2020-09-24T00:13:48.522" v="139" actId="478"/>
          <ac:cxnSpMkLst>
            <pc:docMk/>
            <pc:sldMk cId="2692459707" sldId="260"/>
            <ac:cxnSpMk id="14" creationId="{95039765-6875-4DE2-9C6C-43927750AC07}"/>
          </ac:cxnSpMkLst>
        </pc:cxnChg>
      </pc:sldChg>
      <pc:sldChg chg="addSp delSp modSp add mod ord">
        <pc:chgData name="Rafael Izukawa" userId="8cd3af5bce398e7e" providerId="LiveId" clId="{476E1928-039A-4135-8C1B-57828C9CB4C7}" dt="2020-09-24T00:15:38.736" v="191" actId="20577"/>
        <pc:sldMkLst>
          <pc:docMk/>
          <pc:sldMk cId="2737864566" sldId="263"/>
        </pc:sldMkLst>
        <pc:spChg chg="add mod">
          <ac:chgData name="Rafael Izukawa" userId="8cd3af5bce398e7e" providerId="LiveId" clId="{476E1928-039A-4135-8C1B-57828C9CB4C7}" dt="2020-09-24T00:14:13.687" v="148" actId="1076"/>
          <ac:spMkLst>
            <pc:docMk/>
            <pc:sldMk cId="2737864566" sldId="263"/>
            <ac:spMk id="2" creationId="{34E3AD1B-CCC7-417F-835E-46956F90ED36}"/>
          </ac:spMkLst>
        </pc:spChg>
        <pc:spChg chg="mod">
          <ac:chgData name="Rafael Izukawa" userId="8cd3af5bce398e7e" providerId="LiveId" clId="{476E1928-039A-4135-8C1B-57828C9CB4C7}" dt="2020-09-24T00:15:38.736" v="191" actId="20577"/>
          <ac:spMkLst>
            <pc:docMk/>
            <pc:sldMk cId="2737864566" sldId="263"/>
            <ac:spMk id="3" creationId="{688AB69A-7733-4066-B3E4-0079EF75AA0F}"/>
          </ac:spMkLst>
        </pc:spChg>
        <pc:spChg chg="mod">
          <ac:chgData name="Rafael Izukawa" userId="8cd3af5bce398e7e" providerId="LiveId" clId="{476E1928-039A-4135-8C1B-57828C9CB4C7}" dt="2020-09-24T00:14:04.290" v="144" actId="1076"/>
          <ac:spMkLst>
            <pc:docMk/>
            <pc:sldMk cId="2737864566" sldId="263"/>
            <ac:spMk id="4" creationId="{475C5851-AADE-41EF-8B88-9899E913415B}"/>
          </ac:spMkLst>
        </pc:spChg>
        <pc:spChg chg="mod">
          <ac:chgData name="Rafael Izukawa" userId="8cd3af5bce398e7e" providerId="LiveId" clId="{476E1928-039A-4135-8C1B-57828C9CB4C7}" dt="2020-09-24T00:13:18.850" v="134" actId="20577"/>
          <ac:spMkLst>
            <pc:docMk/>
            <pc:sldMk cId="2737864566" sldId="263"/>
            <ac:spMk id="7" creationId="{978728DB-A665-42A7-A4F1-F4D368DB5FAF}"/>
          </ac:spMkLst>
        </pc:spChg>
        <pc:spChg chg="add mod">
          <ac:chgData name="Rafael Izukawa" userId="8cd3af5bce398e7e" providerId="LiveId" clId="{476E1928-039A-4135-8C1B-57828C9CB4C7}" dt="2020-09-24T00:15:09.979" v="187" actId="20577"/>
          <ac:spMkLst>
            <pc:docMk/>
            <pc:sldMk cId="2737864566" sldId="263"/>
            <ac:spMk id="11" creationId="{DB0D236C-3476-4EA5-8F13-60708BB330A7}"/>
          </ac:spMkLst>
        </pc:spChg>
        <pc:spChg chg="del">
          <ac:chgData name="Rafael Izukawa" userId="8cd3af5bce398e7e" providerId="LiveId" clId="{476E1928-039A-4135-8C1B-57828C9CB4C7}" dt="2020-09-24T00:13:52.894" v="140" actId="478"/>
          <ac:spMkLst>
            <pc:docMk/>
            <pc:sldMk cId="2737864566" sldId="263"/>
            <ac:spMk id="13" creationId="{A9EE9E26-6BDB-40E3-AC86-DC7876C4BC17}"/>
          </ac:spMkLst>
        </pc:spChg>
        <pc:cxnChg chg="mod">
          <ac:chgData name="Rafael Izukawa" userId="8cd3af5bce398e7e" providerId="LiveId" clId="{476E1928-039A-4135-8C1B-57828C9CB4C7}" dt="2020-09-24T00:14:16.301" v="149" actId="14100"/>
          <ac:cxnSpMkLst>
            <pc:docMk/>
            <pc:sldMk cId="2737864566" sldId="263"/>
            <ac:cxnSpMk id="14" creationId="{9DD8FF18-3AE4-4D59-AF72-AF5FB9F567B3}"/>
          </ac:cxnSpMkLst>
        </pc:cxnChg>
        <pc:cxnChg chg="add mod">
          <ac:chgData name="Rafael Izukawa" userId="8cd3af5bce398e7e" providerId="LiveId" clId="{476E1928-039A-4135-8C1B-57828C9CB4C7}" dt="2020-09-24T00:14:42.501" v="154" actId="14100"/>
          <ac:cxnSpMkLst>
            <pc:docMk/>
            <pc:sldMk cId="2737864566" sldId="263"/>
            <ac:cxnSpMk id="16" creationId="{03D27943-87D3-43D8-A0B6-AD00FA5A60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3506-0ED3-4B92-A843-48547E95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95BEC3-373E-4DA7-A493-8A9FF45BE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32043-6BC4-4D94-AAEB-72C72037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74001-C4C5-4C70-9269-38507CCB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01AA8-8D08-44D0-9F73-3E33477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8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9906-713B-4AAF-AC7B-F423664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D65B5-4352-4CB3-91A5-C8F0CEC4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A303C-9E37-4B4C-A246-BEAA433E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2F21E-21FB-49D1-9BD8-FCC6B1B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CBBEE-AFE0-430B-9497-A35BBBD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BB2CF-A84F-4097-A212-800D302E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C28DD9-5EBD-4CAF-A3C7-61C85FA5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B3052-2360-470A-A41C-B1BF1A3B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9FA36-4FC7-4711-ADBD-36E5409C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BB21D-B2AB-44F4-92D6-9BDB333D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24C17-0D97-4A12-951E-BEF9E3C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5BA91-3549-4564-9009-C3B66A3F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D3186-02D7-4D89-9C0F-F081603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38278-E9B1-47CD-8CDB-E53CBEC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74EAA-3E34-4036-B8F8-6994623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1C74-48EE-4005-98B8-85080FFC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87E47-5E59-43E3-B6F0-7BF649A2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3F7FE-9D7B-4202-B241-E4FC0EA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C0E55-D4B5-489E-9873-C1BBAE8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0C242-374F-4784-818B-C63B932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9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CBDB-FA48-46C4-8991-9017AFE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19C0F-D32D-4B69-AD7C-4A1954C8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86D32-68D8-470C-99C0-154B9504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CA0D3-1667-4F29-AEE4-3C95E510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51D53-6804-483B-A59F-A294EFD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DD347-9FAD-4900-9B7A-92DC533D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9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2493-D93E-4064-B3AF-D18A2237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F7B5D-D609-461E-8FE6-1B62A151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0C1C42-BFC8-4684-964F-1C063D66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36885-473F-407E-9FEC-45D83182B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E6DC75-F8B9-4862-B964-89FAE3D6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51866-D5A1-4812-81F9-2040DB6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ADAB5-2F04-4278-9733-3EDC9326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F50418-DB8B-427A-AAB5-55AC69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E8E82-1463-446B-8E8C-D07AC9D3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58E13-EC7F-4A82-9685-DF87DBD3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87C224-B545-4FD3-B578-2FC503D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489AE0-AA3D-44D9-9D91-8089F9F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FB873-1A8C-40A8-9BB7-A33685E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2B39D5-2334-4498-A6C8-F0A281BA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A9EA95-BCB7-476F-835C-794D425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84FD-BA68-4D83-B00C-C4BCFEA8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3D33A-0140-4415-84B1-98EA5503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77CFA7-7638-49D2-894C-9378D901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D8C23-5F95-4599-80D4-624D4867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9B455A-F9BC-4FD8-B1F7-B3177C0E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A7AD83-E563-491E-BF13-D91A442B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DB9A-D725-49E3-AC91-B683D758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D814DA-A174-47D1-8D0F-9CD801AA8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CC134D-CB64-44DD-A392-F282097F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41DD0-A133-4ACF-951D-068CE4C5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0FA34-2165-438A-AE1C-46FCE5F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18FBF2-3CCE-4F85-AA2A-EC77BE8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5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EE2B4E-4F91-4778-B04A-D4B63DEA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9274-2E54-4EDB-B262-08C8429E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4611-ECE5-4172-B50C-A71AC67D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2764-77C1-4722-B4BE-18150208166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C20A5-DB4B-482E-9FAE-F27A487D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E403A-E434-46DC-8021-051D41B1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6362700" y="10414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472602" y="12827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395069"/>
            <a:ext cx="404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Contexto do negócio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stCxn id="6" idx="3"/>
          </p:cNvCxnSpPr>
          <p:nvPr/>
        </p:nvCxnSpPr>
        <p:spPr>
          <a:xfrm>
            <a:off x="3454400" y="3429000"/>
            <a:ext cx="28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4BCA4-07F0-400A-86F4-51294545DC5D}"/>
              </a:ext>
            </a:extLst>
          </p:cNvPr>
          <p:cNvSpPr txBox="1"/>
          <p:nvPr/>
        </p:nvSpPr>
        <p:spPr>
          <a:xfrm>
            <a:off x="3786330" y="2617644"/>
            <a:ext cx="2404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Comprar produto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produto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Devolver</a:t>
            </a:r>
            <a:r>
              <a:rPr lang="pt-BR" sz="1800" dirty="0"/>
              <a:t> produto e pegar o dinheiro de volta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Pedir delivery de produto</a:t>
            </a:r>
          </a:p>
        </p:txBody>
      </p:sp>
    </p:spTree>
    <p:extLst>
      <p:ext uri="{BB962C8B-B14F-4D97-AF65-F5344CB8AC3E}">
        <p14:creationId xmlns:p14="http://schemas.microsoft.com/office/powerpoint/2010/main" val="21831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94400" y="10922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25961" y="275957"/>
            <a:ext cx="511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Comprar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Balcão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7852782" y="4538444"/>
            <a:ext cx="1619715" cy="5985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</a:t>
            </a:r>
            <a:r>
              <a:rPr lang="pt-BR" sz="1400"/>
              <a:t>a compra </a:t>
            </a:r>
            <a:r>
              <a:rPr lang="pt-BR" sz="1400" dirty="0"/>
              <a:t>produto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DD8FF18-3AE4-4D59-AF72-AF5FB9F567B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8639175" y="4025896"/>
            <a:ext cx="0" cy="5125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845175" y="1167701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242669"/>
            <a:ext cx="4646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Trocar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Atendimento ao cliente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7999952" y="4772914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troca do produto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4D9CDDE-B2E6-4BC7-AFD6-27C12CDDBFAF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8639175" y="4025896"/>
            <a:ext cx="0" cy="747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5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94400" y="10922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25961" y="275957"/>
            <a:ext cx="5576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Devolver produto e </a:t>
            </a:r>
          </a:p>
          <a:p>
            <a:r>
              <a:rPr lang="pt-BR" sz="3600" dirty="0"/>
              <a:t>pegar o dinheiro de volta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Atendimento ao cliente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DD8FF18-3AE4-4D59-AF72-AF5FB9F567B3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8011998" y="4025896"/>
            <a:ext cx="627177" cy="6805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34E3AD1B-CCC7-417F-835E-46956F90ED36}"/>
              </a:ext>
            </a:extLst>
          </p:cNvPr>
          <p:cNvSpPr/>
          <p:nvPr/>
        </p:nvSpPr>
        <p:spPr>
          <a:xfrm>
            <a:off x="7327900" y="4706432"/>
            <a:ext cx="1368195" cy="6709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devolução do produto</a:t>
            </a:r>
          </a:p>
        </p:txBody>
      </p:sp>
      <p:sp>
        <p:nvSpPr>
          <p:cNvPr id="11" name="Retângulo de cantos arredondados 111">
            <a:extLst>
              <a:ext uri="{FF2B5EF4-FFF2-40B4-BE49-F238E27FC236}">
                <a16:creationId xmlns:a16="http://schemas.microsoft.com/office/drawing/2014/main" id="{DB0D236C-3476-4EA5-8F13-60708BB330A7}"/>
              </a:ext>
            </a:extLst>
          </p:cNvPr>
          <p:cNvSpPr/>
          <p:nvPr/>
        </p:nvSpPr>
        <p:spPr>
          <a:xfrm>
            <a:off x="9414212" y="4706431"/>
            <a:ext cx="1368195" cy="6709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pegar o dinheiro de volta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3D27943-87D3-43D8-A0B6-AD00FA5A6010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614220" y="4021095"/>
            <a:ext cx="1484090" cy="6853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43602" y="11303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242669"/>
            <a:ext cx="661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Pedir delivery de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delivery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8104302" y="531880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entrega do produto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D2256B-0DAA-4233-A812-5C5BB51FAD9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743525" y="4025896"/>
            <a:ext cx="0" cy="1292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69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4</cp:revision>
  <dcterms:created xsi:type="dcterms:W3CDTF">2020-08-29T20:59:25Z</dcterms:created>
  <dcterms:modified xsi:type="dcterms:W3CDTF">2020-11-09T21:28:27Z</dcterms:modified>
</cp:coreProperties>
</file>