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7AE47-8624-437E-AF43-EB6A5B1EB449}" v="1" dt="2020-11-09T21:22:19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Izukawa" userId="8cd3af5bce398e7e" providerId="LiveId" clId="{8797AE47-8624-437E-AF43-EB6A5B1EB449}"/>
    <pc:docChg chg="undo custSel modSld">
      <pc:chgData name="Rafael Izukawa" userId="8cd3af5bce398e7e" providerId="LiveId" clId="{8797AE47-8624-437E-AF43-EB6A5B1EB449}" dt="2020-11-09T21:22:39.740" v="9" actId="14100"/>
      <pc:docMkLst>
        <pc:docMk/>
      </pc:docMkLst>
      <pc:sldChg chg="addSp delSp modSp mod">
        <pc:chgData name="Rafael Izukawa" userId="8cd3af5bce398e7e" providerId="LiveId" clId="{8797AE47-8624-437E-AF43-EB6A5B1EB449}" dt="2020-11-09T21:22:39.740" v="9" actId="14100"/>
        <pc:sldMkLst>
          <pc:docMk/>
          <pc:sldMk cId="1629118141" sldId="256"/>
        </pc:sldMkLst>
        <pc:picChg chg="add mod">
          <ac:chgData name="Rafael Izukawa" userId="8cd3af5bce398e7e" providerId="LiveId" clId="{8797AE47-8624-437E-AF43-EB6A5B1EB449}" dt="2020-11-09T21:22:39.740" v="9" actId="14100"/>
          <ac:picMkLst>
            <pc:docMk/>
            <pc:sldMk cId="1629118141" sldId="256"/>
            <ac:picMk id="3" creationId="{3D761FE2-40BD-4E4C-BDE0-3F79D12FB695}"/>
          </ac:picMkLst>
        </pc:picChg>
        <pc:picChg chg="del">
          <ac:chgData name="Rafael Izukawa" userId="8cd3af5bce398e7e" providerId="LiveId" clId="{8797AE47-8624-437E-AF43-EB6A5B1EB449}" dt="2020-11-09T21:21:55.065" v="0" actId="478"/>
          <ac:picMkLst>
            <pc:docMk/>
            <pc:sldMk cId="1629118141" sldId="256"/>
            <ac:picMk id="5" creationId="{33D46153-D1E9-4511-83E6-AE88E6CC3CE4}"/>
          </ac:picMkLst>
        </pc:picChg>
      </pc:sldChg>
    </pc:docChg>
  </pc:docChgLst>
  <pc:docChgLst>
    <pc:chgData name="Rafael Izukawa" userId="8cd3af5bce398e7e" providerId="LiveId" clId="{958A62EB-6DD2-4310-AF3D-FD45F181F1A8}"/>
    <pc:docChg chg="custSel addSld modSld">
      <pc:chgData name="Rafael Izukawa" userId="8cd3af5bce398e7e" providerId="LiveId" clId="{958A62EB-6DD2-4310-AF3D-FD45F181F1A8}" dt="2020-10-22T02:39:56.098" v="5" actId="478"/>
      <pc:docMkLst>
        <pc:docMk/>
      </pc:docMkLst>
      <pc:sldChg chg="addSp delSp modSp new mod">
        <pc:chgData name="Rafael Izukawa" userId="8cd3af5bce398e7e" providerId="LiveId" clId="{958A62EB-6DD2-4310-AF3D-FD45F181F1A8}" dt="2020-10-22T02:39:56.098" v="5" actId="478"/>
        <pc:sldMkLst>
          <pc:docMk/>
          <pc:sldMk cId="1629118141" sldId="256"/>
        </pc:sldMkLst>
        <pc:spChg chg="del">
          <ac:chgData name="Rafael Izukawa" userId="8cd3af5bce398e7e" providerId="LiveId" clId="{958A62EB-6DD2-4310-AF3D-FD45F181F1A8}" dt="2020-10-22T02:39:53.022" v="4" actId="478"/>
          <ac:spMkLst>
            <pc:docMk/>
            <pc:sldMk cId="1629118141" sldId="256"/>
            <ac:spMk id="2" creationId="{BD8E80CB-42FD-476F-9484-D36D681B458B}"/>
          </ac:spMkLst>
        </pc:spChg>
        <pc:spChg chg="del">
          <ac:chgData name="Rafael Izukawa" userId="8cd3af5bce398e7e" providerId="LiveId" clId="{958A62EB-6DD2-4310-AF3D-FD45F181F1A8}" dt="2020-10-22T02:39:56.098" v="5" actId="478"/>
          <ac:spMkLst>
            <pc:docMk/>
            <pc:sldMk cId="1629118141" sldId="256"/>
            <ac:spMk id="3" creationId="{460D07D5-3122-4B12-88FA-3FD6E7B1C4DF}"/>
          </ac:spMkLst>
        </pc:spChg>
        <pc:picChg chg="add mod">
          <ac:chgData name="Rafael Izukawa" userId="8cd3af5bce398e7e" providerId="LiveId" clId="{958A62EB-6DD2-4310-AF3D-FD45F181F1A8}" dt="2020-10-22T02:39:48.911" v="3" actId="962"/>
          <ac:picMkLst>
            <pc:docMk/>
            <pc:sldMk cId="1629118141" sldId="256"/>
            <ac:picMk id="5" creationId="{33D46153-D1E9-4511-83E6-AE88E6CC3C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E7E8D-965C-44C2-8520-A8475CAF2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6A5630-D2F4-4D73-A232-4E142DF95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13648D-0307-486C-8DA6-00754D6D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26A8F-5ED9-455C-9488-C88CC445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7E64C-706A-4F51-BD90-3AC2E5DF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22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876E2-F172-48C6-B205-D3F8D404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D55F23-BF19-4E85-952F-BCF3F4292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CED7C6-2A3E-49B8-A099-5CB97618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D6859-1F3B-4698-8451-6B6509A4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9592F-6CF2-4D06-A5A6-EA1033B4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52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CD909-C294-4B05-AF68-DD831A494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28AF31-14E3-4BFD-97C5-02F8EA23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32BD5-0803-4367-B6D5-C7A5FFB1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0E0CEF-4BA2-463F-B3AD-787D9F3D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0218E-D443-4BD5-8DD4-E03B0035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4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46EC3-3C31-4953-8C81-D14F789B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AD241-C7D7-4E55-A5F7-9166A1BF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C85D2-4695-4D0D-BC70-B5DA43C6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901FCE-FEBB-436B-90E8-8BC4703B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CA4A30-DF61-43E0-AB5D-8C526003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4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08934-61F2-4E17-870D-EA2E6A16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4B0B8-E094-4D53-AF72-5F4D4CD9E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71F91-6ED1-44B1-AF6C-4CF4305E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4BCF49-8781-4452-8179-41D89CC2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D6F4A-9F15-47D5-9A88-70751CBC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8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1B488-D39E-45E6-9DE2-3EFF8065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B54A6E-9052-481C-9688-4515D5E2C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2A36B1-08B2-4EDE-8AE5-A9A9B8B8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C5C76F-F94B-4907-9C89-5622A37A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4EA11E-A7F0-426F-A53F-E42A18A3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00D76B-B4F2-4A31-9AB9-BEB098BB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4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5D7DA-8B06-4D8C-9F93-EACD2E61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4D58F8-99DD-4282-99BA-C60F89C2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2E0AB0-E753-4C6B-8185-341444EB4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E38362-816E-4FED-9D8D-C79497AEE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72C89D-E6AB-418D-A832-2ED9C63F9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E9F157-C1ED-4794-B0B2-B0DBFFA4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7AF64E-1FD9-4B13-A8BB-A5B1D400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327CE9-7D1E-4740-8C36-AE45140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8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C8907-300C-415B-97BB-97E6990E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9950C-D47A-471D-9E3E-25A8A837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F15DBF-DDA9-42B1-8D33-309D0171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6E9513-8F49-4891-9186-B2615EF8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90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CD80E1-FA73-4082-96B5-874111E3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46AD53-8274-4A65-B15C-264343C9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BE393A-366A-49EB-9BB0-14F1D177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E020F-AA0E-4FBD-B660-B842741D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F6C3B-1D17-4867-B096-8864934D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371582-7976-4295-B8B9-9242ECFBE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474A3D-C96F-4FE9-9043-1BF2AD5B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BB8E6-E9F4-42A2-AE0E-594DBD59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B7970D-7C1E-46E2-9708-8701EC44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83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8DD92-DBE9-4E50-A673-EBBEAC3C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DE3007-7720-4298-8C57-29B156155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6C1E35-A9E2-458A-B8F0-695879096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174D41-1CA3-4FA7-987A-2473DFD0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91EC-CF49-470D-9D4B-36A6818E0D6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2DDA9A-63B7-4E31-B30A-CEC99231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E843A9-4E4C-4050-8698-0BFECFBA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87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58C128-1FF6-4E43-9D83-C1756A43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40B985-CBA9-4751-9AD1-898432654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E1CF8-EBD6-4898-960B-CBA644BB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91EC-CF49-470D-9D4B-36A6818E0D67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28A2F2-10E7-40E5-803A-85650ECC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79AC18-83C6-4B87-8CE1-B9CE1D3EE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EA66-3153-4805-ACC0-A6E85E37E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8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&#10;&#10;Descrição gerada automaticamente">
            <a:extLst>
              <a:ext uri="{FF2B5EF4-FFF2-40B4-BE49-F238E27FC236}">
                <a16:creationId xmlns:a16="http://schemas.microsoft.com/office/drawing/2014/main" id="{3D761FE2-40BD-4E4C-BDE0-3F79D12F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63" y="0"/>
            <a:ext cx="7632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18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Izukawa</dc:creator>
  <cp:lastModifiedBy>Rafael Izukawa</cp:lastModifiedBy>
  <cp:revision>1</cp:revision>
  <dcterms:created xsi:type="dcterms:W3CDTF">2020-10-22T02:39:40Z</dcterms:created>
  <dcterms:modified xsi:type="dcterms:W3CDTF">2020-11-09T21:22:46Z</dcterms:modified>
</cp:coreProperties>
</file>