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942BF-CFF7-4B4D-90CE-C99716133C15}" v="4" dt="2020-10-22T02:38:58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189942BF-CFF7-4B4D-90CE-C99716133C15}"/>
    <pc:docChg chg="undo custSel addSld modSld sldOrd">
      <pc:chgData name="Rafael Izukawa" userId="8cd3af5bce398e7e" providerId="LiveId" clId="{189942BF-CFF7-4B4D-90CE-C99716133C15}" dt="2020-10-22T02:38:59.304" v="24" actId="962"/>
      <pc:docMkLst>
        <pc:docMk/>
      </pc:docMkLst>
      <pc:sldChg chg="addSp delSp modSp new mod">
        <pc:chgData name="Rafael Izukawa" userId="8cd3af5bce398e7e" providerId="LiveId" clId="{189942BF-CFF7-4B4D-90CE-C99716133C15}" dt="2020-10-22T02:38:33.954" v="16" actId="1076"/>
        <pc:sldMkLst>
          <pc:docMk/>
          <pc:sldMk cId="2834180457" sldId="256"/>
        </pc:sldMkLst>
        <pc:spChg chg="del">
          <ac:chgData name="Rafael Izukawa" userId="8cd3af5bce398e7e" providerId="LiveId" clId="{189942BF-CFF7-4B4D-90CE-C99716133C15}" dt="2020-10-22T02:37:03.978" v="2" actId="478"/>
          <ac:spMkLst>
            <pc:docMk/>
            <pc:sldMk cId="2834180457" sldId="256"/>
            <ac:spMk id="2" creationId="{6DCDCE0F-708D-4004-8E5A-6F3A6E184480}"/>
          </ac:spMkLst>
        </pc:spChg>
        <pc:spChg chg="del">
          <ac:chgData name="Rafael Izukawa" userId="8cd3af5bce398e7e" providerId="LiveId" clId="{189942BF-CFF7-4B4D-90CE-C99716133C15}" dt="2020-10-22T02:37:07.907" v="3" actId="478"/>
          <ac:spMkLst>
            <pc:docMk/>
            <pc:sldMk cId="2834180457" sldId="256"/>
            <ac:spMk id="3" creationId="{7D0BC424-A6C3-4595-B8C1-27AF7D56D22C}"/>
          </ac:spMkLst>
        </pc:spChg>
        <pc:picChg chg="add del mod">
          <ac:chgData name="Rafael Izukawa" userId="8cd3af5bce398e7e" providerId="LiveId" clId="{189942BF-CFF7-4B4D-90CE-C99716133C15}" dt="2020-10-22T02:37:22.029" v="5" actId="478"/>
          <ac:picMkLst>
            <pc:docMk/>
            <pc:sldMk cId="2834180457" sldId="256"/>
            <ac:picMk id="5" creationId="{5319F3AA-E32C-4641-B5D6-44DCC06BBE94}"/>
          </ac:picMkLst>
        </pc:picChg>
        <pc:picChg chg="add del mod">
          <ac:chgData name="Rafael Izukawa" userId="8cd3af5bce398e7e" providerId="LiveId" clId="{189942BF-CFF7-4B4D-90CE-C99716133C15}" dt="2020-10-22T02:38:10.758" v="9" actId="478"/>
          <ac:picMkLst>
            <pc:docMk/>
            <pc:sldMk cId="2834180457" sldId="256"/>
            <ac:picMk id="7" creationId="{392229E9-8A8F-4F86-BCC6-3B70059268F0}"/>
          </ac:picMkLst>
        </pc:picChg>
        <pc:picChg chg="add mod">
          <ac:chgData name="Rafael Izukawa" userId="8cd3af5bce398e7e" providerId="LiveId" clId="{189942BF-CFF7-4B4D-90CE-C99716133C15}" dt="2020-10-22T02:38:33.954" v="16" actId="1076"/>
          <ac:picMkLst>
            <pc:docMk/>
            <pc:sldMk cId="2834180457" sldId="256"/>
            <ac:picMk id="9" creationId="{46F7226E-92FC-4E9B-8EF3-9CF9B2B64741}"/>
          </ac:picMkLst>
        </pc:picChg>
      </pc:sldChg>
      <pc:sldChg chg="addSp delSp modSp new mod ord">
        <pc:chgData name="Rafael Izukawa" userId="8cd3af5bce398e7e" providerId="LiveId" clId="{189942BF-CFF7-4B4D-90CE-C99716133C15}" dt="2020-10-22T02:38:59.304" v="24" actId="962"/>
        <pc:sldMkLst>
          <pc:docMk/>
          <pc:sldMk cId="2673068166" sldId="257"/>
        </pc:sldMkLst>
        <pc:spChg chg="del">
          <ac:chgData name="Rafael Izukawa" userId="8cd3af5bce398e7e" providerId="LiveId" clId="{189942BF-CFF7-4B4D-90CE-C99716133C15}" dt="2020-10-22T02:38:49.054" v="20" actId="478"/>
          <ac:spMkLst>
            <pc:docMk/>
            <pc:sldMk cId="2673068166" sldId="257"/>
            <ac:spMk id="2" creationId="{50C8B360-664F-47A3-9EC9-8637093423E7}"/>
          </ac:spMkLst>
        </pc:spChg>
        <pc:spChg chg="del">
          <ac:chgData name="Rafael Izukawa" userId="8cd3af5bce398e7e" providerId="LiveId" clId="{189942BF-CFF7-4B4D-90CE-C99716133C15}" dt="2020-10-22T02:38:52.056" v="21" actId="478"/>
          <ac:spMkLst>
            <pc:docMk/>
            <pc:sldMk cId="2673068166" sldId="257"/>
            <ac:spMk id="3" creationId="{080515C8-82D2-4656-8EBB-8B881E8112A0}"/>
          </ac:spMkLst>
        </pc:spChg>
        <pc:picChg chg="add mod">
          <ac:chgData name="Rafael Izukawa" userId="8cd3af5bce398e7e" providerId="LiveId" clId="{189942BF-CFF7-4B4D-90CE-C99716133C15}" dt="2020-10-22T02:38:59.304" v="24" actId="962"/>
          <ac:picMkLst>
            <pc:docMk/>
            <pc:sldMk cId="2673068166" sldId="257"/>
            <ac:picMk id="5" creationId="{28B5B885-46C9-460C-87B3-B6D1E5A9A0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67AC-7AEF-424D-84E3-346947FA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5CCB1-811C-49CD-8109-B0E4D6506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44F6C-AA62-449F-9DBF-69248F87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C9F60-FEC7-426E-BE15-E473681D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A34AF-FB89-42C1-857C-052A1F40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5EFA7-200F-4ED7-A484-E758E58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DDF9A7-C7A0-466C-BF16-BADD4B55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CFA8F-9089-472E-8AA3-EAD4160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A955F-22E6-4A06-BFEF-BE07F01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7827D-AC35-4088-A023-9E4E3A6F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A2BECD-AEBB-4021-AA72-E908B30A1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735A1-19B8-43AF-B516-B2881925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EF02C-30B8-4235-A351-2F424B7E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2E3D1-2538-4BB3-B8DD-37C7A430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C107F-1096-4E08-AB6C-9CE76B82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59E6-7CA9-4DE6-8502-3455A6BD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20B90-4D52-4EC5-9138-9B3F6314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F061D-0653-4B2A-A8D3-9349873B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3E634-1C92-42A3-9DF5-B4FB9C8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0D5FB-FFDB-4A7E-A031-D6742BEF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6878-556D-4662-B89D-14995A2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DD40D-F01E-42AA-A430-4F54706B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180D4-2AEF-4E5D-ADA3-DA000FD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7F143-BA18-4651-815C-7946B42E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1464EC-5C17-42A4-8CD8-63F1D80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CAF0-C078-4B17-A634-19C3AE5F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2437E-C24A-487A-8AC5-FEAC46E9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A190F-6291-4C3A-84EE-17458C1F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C0C2A-5BEC-4ED0-8A4C-521611AF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372B57-85C6-49B3-99D7-4F9A638A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74D0D-C3A8-4291-8036-692B45B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1FA5-4BE2-4B3E-8508-A3AC4FA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F0C780-7594-4DA6-9A68-51C65F3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3EB2D-C5AE-42F4-B978-75E64786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0E3960-6E04-4290-9DA4-E4D98A90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D4CD15-D48A-4DF2-BAAE-AC15DC84B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32085B-7809-47C2-AAA2-5D1496FD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58FC2F-3633-47B3-98ED-06D6AB4E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24D44A-67AC-4368-AAA1-40A78D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065E-335E-4950-86F6-3248BB74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E3182-8707-4A54-B6F7-A4BF9B08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865FF-DED5-41BE-BA74-D5483495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147667-C7F7-4B0B-8F90-D4B5FE9B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AA8E21-189E-40D9-9BF5-EA83A27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6C95BF-F20F-4602-9E5F-FC98232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3518-0845-481F-A4AE-49A73CF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66A7-4D43-43A3-9379-4ED9A1E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EF7D2-A7C3-4327-A838-84FB1DCF9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02A914-8B67-4FF4-8AA0-0E412897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90C8A-3F44-4669-A95D-72560484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7C8DE-CB26-4B3C-B5BA-8A27A9F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3D200-C997-40B4-973B-91C2221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71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E8CA-76EB-4BEE-9EB1-BA4AE4E0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1307BA-79B0-4CFA-9BBF-E1966FE3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412E18-C25E-4C29-B8A2-4CBFF865E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5607B-95BD-4534-9B6A-8B71A0E4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615395-7A5D-41CA-ADFF-1C6175E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91C2C-3B43-4A5E-A475-D88B49A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93E48E-7336-44B9-91C8-8FB83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3F457-8D1A-4AFE-98AC-C0CABF3A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F04BA-7024-41C3-9675-230994EC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2B4E-2C84-4526-8E99-AC33BD45099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FCFA4-1D86-4A74-8DEA-A2ABC545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D8915-8BF2-48F9-BCD5-F9A85BFF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28B5B885-46C9-460C-87B3-B6D1E5A9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16"/>
            <a:ext cx="12192000" cy="65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46F7226E-92FC-4E9B-8EF3-9CF9B2B6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3" y="0"/>
            <a:ext cx="1070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2020-10-22T02:36:02Z</dcterms:created>
  <dcterms:modified xsi:type="dcterms:W3CDTF">2020-10-22T02:39:05Z</dcterms:modified>
</cp:coreProperties>
</file>