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8011-51E0-4FF3-A774-4CBD5857AB82}" v="11" dt="2020-10-22T14:56:4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24E28011-51E0-4FF3-A774-4CBD5857AB82}"/>
    <pc:docChg chg="undo redo custSel addSld modSld">
      <pc:chgData name="Rafael Izukawa" userId="8cd3af5bce398e7e" providerId="LiveId" clId="{24E28011-51E0-4FF3-A774-4CBD5857AB82}" dt="2020-10-22T14:56:44.007" v="318" actId="1076"/>
      <pc:docMkLst>
        <pc:docMk/>
      </pc:docMkLst>
      <pc:sldChg chg="addSp delSp modSp new mod">
        <pc:chgData name="Rafael Izukawa" userId="8cd3af5bce398e7e" providerId="LiveId" clId="{24E28011-51E0-4FF3-A774-4CBD5857AB82}" dt="2020-10-22T14:54:40.235" v="308" actId="1076"/>
        <pc:sldMkLst>
          <pc:docMk/>
          <pc:sldMk cId="144638151" sldId="256"/>
        </pc:sldMkLst>
        <pc:spChg chg="del">
          <ac:chgData name="Rafael Izukawa" userId="8cd3af5bce398e7e" providerId="LiveId" clId="{24E28011-51E0-4FF3-A774-4CBD5857AB82}" dt="2020-10-22T13:23:54.675" v="1" actId="478"/>
          <ac:spMkLst>
            <pc:docMk/>
            <pc:sldMk cId="144638151" sldId="256"/>
            <ac:spMk id="2" creationId="{50AA62D2-28F3-4114-9261-E4F637664D13}"/>
          </ac:spMkLst>
        </pc:spChg>
        <pc:spChg chg="del">
          <ac:chgData name="Rafael Izukawa" userId="8cd3af5bce398e7e" providerId="LiveId" clId="{24E28011-51E0-4FF3-A774-4CBD5857AB82}" dt="2020-10-22T13:23:57.124" v="2" actId="478"/>
          <ac:spMkLst>
            <pc:docMk/>
            <pc:sldMk cId="144638151" sldId="256"/>
            <ac:spMk id="3" creationId="{647A54DE-127E-45FE-8F7E-220424AB602C}"/>
          </ac:spMkLst>
        </pc:spChg>
        <pc:spChg chg="add mod">
          <ac:chgData name="Rafael Izukawa" userId="8cd3af5bce398e7e" providerId="LiveId" clId="{24E28011-51E0-4FF3-A774-4CBD5857AB82}" dt="2020-10-22T14:15:16.064" v="289" actId="20577"/>
          <ac:spMkLst>
            <pc:docMk/>
            <pc:sldMk cId="144638151" sldId="256"/>
            <ac:spMk id="10" creationId="{88D08888-5CA4-4C06-A947-54B84A9C6FAF}"/>
          </ac:spMkLst>
        </pc:spChg>
        <pc:picChg chg="add del mod">
          <ac:chgData name="Rafael Izukawa" userId="8cd3af5bce398e7e" providerId="LiveId" clId="{24E28011-51E0-4FF3-A774-4CBD5857AB82}" dt="2020-10-22T13:38:16.560" v="146" actId="478"/>
          <ac:picMkLst>
            <pc:docMk/>
            <pc:sldMk cId="144638151" sldId="256"/>
            <ac:picMk id="5" creationId="{FFDA4AF3-F402-4133-A9EB-0ACC773CE36A}"/>
          </ac:picMkLst>
        </pc:picChg>
        <pc:picChg chg="add del mod">
          <ac:chgData name="Rafael Izukawa" userId="8cd3af5bce398e7e" providerId="LiveId" clId="{24E28011-51E0-4FF3-A774-4CBD5857AB82}" dt="2020-10-22T13:40:25.635" v="150" actId="478"/>
          <ac:picMkLst>
            <pc:docMk/>
            <pc:sldMk cId="144638151" sldId="256"/>
            <ac:picMk id="7" creationId="{BAED660B-EF98-439F-8955-1F5C492CCDB6}"/>
          </ac:picMkLst>
        </pc:picChg>
        <pc:picChg chg="add del mod">
          <ac:chgData name="Rafael Izukawa" userId="8cd3af5bce398e7e" providerId="LiveId" clId="{24E28011-51E0-4FF3-A774-4CBD5857AB82}" dt="2020-10-22T14:54:23.546" v="303" actId="478"/>
          <ac:picMkLst>
            <pc:docMk/>
            <pc:sldMk cId="144638151" sldId="256"/>
            <ac:picMk id="9" creationId="{80DA78F5-20B7-40B9-AC4F-6266301C8601}"/>
          </ac:picMkLst>
        </pc:picChg>
        <pc:picChg chg="add del mod">
          <ac:chgData name="Rafael Izukawa" userId="8cd3af5bce398e7e" providerId="LiveId" clId="{24E28011-51E0-4FF3-A774-4CBD5857AB82}" dt="2020-10-22T14:29:36.657" v="301" actId="931"/>
          <ac:picMkLst>
            <pc:docMk/>
            <pc:sldMk cId="144638151" sldId="256"/>
            <ac:picMk id="12" creationId="{4C049B40-67BE-41A4-BD8B-89DB56C0D28B}"/>
          </ac:picMkLst>
        </pc:picChg>
        <pc:picChg chg="add mod">
          <ac:chgData name="Rafael Izukawa" userId="8cd3af5bce398e7e" providerId="LiveId" clId="{24E28011-51E0-4FF3-A774-4CBD5857AB82}" dt="2020-10-22T14:54:40.235" v="308" actId="1076"/>
          <ac:picMkLst>
            <pc:docMk/>
            <pc:sldMk cId="144638151" sldId="256"/>
            <ac:picMk id="14" creationId="{3BF01F03-A656-4227-BBD5-424999740397}"/>
          </ac:picMkLst>
        </pc:picChg>
      </pc:sldChg>
      <pc:sldChg chg="addSp delSp modSp new mod">
        <pc:chgData name="Rafael Izukawa" userId="8cd3af5bce398e7e" providerId="LiveId" clId="{24E28011-51E0-4FF3-A774-4CBD5857AB82}" dt="2020-10-22T14:56:44.007" v="318" actId="1076"/>
        <pc:sldMkLst>
          <pc:docMk/>
          <pc:sldMk cId="1148161781" sldId="257"/>
        </pc:sldMkLst>
        <pc:spChg chg="del">
          <ac:chgData name="Rafael Izukawa" userId="8cd3af5bce398e7e" providerId="LiveId" clId="{24E28011-51E0-4FF3-A774-4CBD5857AB82}" dt="2020-10-22T13:25:14.974" v="4" actId="478"/>
          <ac:spMkLst>
            <pc:docMk/>
            <pc:sldMk cId="1148161781" sldId="257"/>
            <ac:spMk id="2" creationId="{FC125ACF-0AAA-40DE-A0EB-D2BDB94DC81C}"/>
          </ac:spMkLst>
        </pc:spChg>
        <pc:spChg chg="del">
          <ac:chgData name="Rafael Izukawa" userId="8cd3af5bce398e7e" providerId="LiveId" clId="{24E28011-51E0-4FF3-A774-4CBD5857AB82}" dt="2020-10-22T13:25:18.143" v="5" actId="478"/>
          <ac:spMkLst>
            <pc:docMk/>
            <pc:sldMk cId="1148161781" sldId="257"/>
            <ac:spMk id="3" creationId="{E845D0CA-351E-4A0D-9A66-78B4892CC0D7}"/>
          </ac:spMkLst>
        </pc:spChg>
        <pc:spChg chg="add mod">
          <ac:chgData name="Rafael Izukawa" userId="8cd3af5bce398e7e" providerId="LiveId" clId="{24E28011-51E0-4FF3-A774-4CBD5857AB82}" dt="2020-10-22T13:27:41.926" v="141" actId="20577"/>
          <ac:spMkLst>
            <pc:docMk/>
            <pc:sldMk cId="1148161781" sldId="257"/>
            <ac:spMk id="6" creationId="{425EE585-EDA2-4B13-9E82-CD39085AD895}"/>
          </ac:spMkLst>
        </pc:spChg>
        <pc:picChg chg="add del mod">
          <ac:chgData name="Rafael Izukawa" userId="8cd3af5bce398e7e" providerId="LiveId" clId="{24E28011-51E0-4FF3-A774-4CBD5857AB82}" dt="2020-10-22T14:54:26.888" v="304" actId="478"/>
          <ac:picMkLst>
            <pc:docMk/>
            <pc:sldMk cId="1148161781" sldId="257"/>
            <ac:picMk id="5" creationId="{280A5AB8-2972-474C-924C-494547A689B8}"/>
          </ac:picMkLst>
        </pc:picChg>
        <pc:picChg chg="add del mod">
          <ac:chgData name="Rafael Izukawa" userId="8cd3af5bce398e7e" providerId="LiveId" clId="{24E28011-51E0-4FF3-A774-4CBD5857AB82}" dt="2020-10-22T14:54:59.185" v="313" actId="478"/>
          <ac:picMkLst>
            <pc:docMk/>
            <pc:sldMk cId="1148161781" sldId="257"/>
            <ac:picMk id="8" creationId="{D7FF1B84-5642-4D6E-90ED-9397428CB496}"/>
          </ac:picMkLst>
        </pc:picChg>
        <pc:picChg chg="add mod">
          <ac:chgData name="Rafael Izukawa" userId="8cd3af5bce398e7e" providerId="LiveId" clId="{24E28011-51E0-4FF3-A774-4CBD5857AB82}" dt="2020-10-22T14:56:44.007" v="318" actId="1076"/>
          <ac:picMkLst>
            <pc:docMk/>
            <pc:sldMk cId="1148161781" sldId="257"/>
            <ac:picMk id="10" creationId="{EC0A46D5-C0B8-4EEC-9754-2F3DBDE648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ECCDB-495F-428B-92F8-677E90B5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6ACF2-AF33-4546-802B-4C38DEFA9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891EE-4C63-4DAB-B664-E69B5371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06077-E5BA-4CEA-9F7B-BD371EE1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D2F02-9477-4418-8A25-791E44CA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89D17-FCFD-4FFC-98CC-354232B2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2FEA0-3C39-45C8-9025-3DBA3F42F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A6E07-2A16-43CB-B05B-E480B2FD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52060-BCE9-4CE0-A152-DFA72C33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D17B6-226D-45AD-84AB-CE916C9A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7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E0148-ED34-437B-9CA9-FC7B1D77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015B02-3232-4917-AD66-220A721C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7F347-858E-4F6C-9ABE-850ED694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E488-D24A-411B-A28C-A97FE95B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903FC-6436-402C-9B51-9DE9977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3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2347-C70E-41B9-9C65-9C7261F8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F61FB-434A-450A-98CE-37931E4E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79904-F026-4C6B-A669-D26AB9ED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4AB00-1A80-492E-807F-890214A3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55812-103C-452B-8C52-D66A433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9C3C-0A5D-48A6-83F6-9903FB49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EBAE3-4D15-43EC-B7AB-15912984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8D817-06F1-4F7D-B97B-BDD73F6B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3B775-5E61-49AA-AFE2-7D7CCB0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1FA89-3701-4C4D-8149-01311E2D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0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F5CA-8684-463F-A20E-EF6D11E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8A25E-2031-4409-83FE-542FA951C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CCF583-52AD-49F6-BF60-FAA1967C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E820EA-8543-4D7B-949F-57697267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C2AE35-CC01-4931-87B3-CFDA5BA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B335DC-D482-4C90-A477-4B356D99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261C9-A4C3-4407-A353-36464647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9B6AC-6334-46B3-B311-3D526964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BFEA00-B604-42DD-B7F4-833A7D83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D341F5-41F5-41A3-84CE-A6721AE33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176907-DC77-440B-9E12-11ED1FFB2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6286D2-5EDC-488F-930D-D3345830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2C302-C117-4219-B123-25A16C1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6C596C-6A2E-42CF-A63A-0CA352CF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88644-C652-4B75-986C-B3D2DDD2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9FE9E7-873F-410A-B38E-50EEB076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5A5332-241B-401E-9EF6-BA47A6C4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6A3D98-05D7-453F-9111-1F8D9149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45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A9443B-21C7-451B-8AC3-D9DFC371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90758F-DE8D-4990-A91A-0034EE4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41CE46-EB2F-4D3E-84C9-1E294BA5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41B0-386D-4CBD-A08E-192459ED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2BF3-BD8B-4C00-B2E3-A3E20762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A1306-F7D2-4004-809E-477B10A8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5FE2EF-EBA4-4360-82D4-6840B4B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C7DEA-F511-46A9-9774-F4A06351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73E8B-8246-410F-B32A-3CA6DE6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2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8BA6-ECF9-4005-8183-F9962681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9FA59B-B71F-426B-A41E-5D8B15DF8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88F74-DAA6-475E-846F-AC873F51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0E89EC-50D3-489F-8074-B898AD5F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E27719-7086-4EE1-9CCF-62DB1C60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53C33-874A-49A6-AB16-824E313E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C89165-4006-414C-8FA9-E46FFF69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23DA0-E297-4644-B27C-54967A2D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B527C-76D9-4FDF-80C3-9461309CC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08E3-DD41-44B4-8796-AFCD0741C6C3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30C83-1626-44AA-B1D7-5DAD9B41E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EDEB-5F17-4F14-87AF-9BEB5CB3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817E-E076-4DC5-B67A-74D9ADA638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0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88D08888-5CA4-4C06-A947-54B84A9C6FAF}"/>
              </a:ext>
            </a:extLst>
          </p:cNvPr>
          <p:cNvSpPr txBox="1"/>
          <p:nvPr/>
        </p:nvSpPr>
        <p:spPr>
          <a:xfrm>
            <a:off x="83976" y="139959"/>
            <a:ext cx="3088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do Ciclo de Vida</a:t>
            </a:r>
          </a:p>
          <a:p>
            <a:r>
              <a:rPr lang="pt-BR" dirty="0"/>
              <a:t>Cenário: Comprar produto</a:t>
            </a:r>
          </a:p>
          <a:p>
            <a:r>
              <a:rPr lang="pt-BR" dirty="0"/>
              <a:t>Capacidade operacional: Tratar venda do produto</a:t>
            </a:r>
          </a:p>
          <a:p>
            <a:endParaRPr lang="pt-BR" dirty="0"/>
          </a:p>
        </p:txBody>
      </p:sp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BF01F03-A656-4227-BBD5-42499974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77" y="0"/>
            <a:ext cx="7371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25EE585-EDA2-4B13-9E82-CD39085AD895}"/>
              </a:ext>
            </a:extLst>
          </p:cNvPr>
          <p:cNvSpPr txBox="1"/>
          <p:nvPr/>
        </p:nvSpPr>
        <p:spPr>
          <a:xfrm>
            <a:off x="195309" y="75460"/>
            <a:ext cx="4965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do Ciclo de Vida</a:t>
            </a:r>
          </a:p>
          <a:p>
            <a:r>
              <a:rPr lang="pt-BR" dirty="0"/>
              <a:t>Cenário:  Pedir delivery do produto</a:t>
            </a:r>
          </a:p>
          <a:p>
            <a:r>
              <a:rPr lang="pt-BR" dirty="0"/>
              <a:t>Capacidade operacional: Tratar entrega de produto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0A46D5-C0B8-4EEC-9754-2F3DBDE6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51" y="1554663"/>
            <a:ext cx="633500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61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2020-10-22T13:23:45Z</dcterms:created>
  <dcterms:modified xsi:type="dcterms:W3CDTF">2020-10-22T14:56:45Z</dcterms:modified>
</cp:coreProperties>
</file>