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3" r:id="rId16"/>
    <p:sldId id="264" r:id="rId17"/>
    <p:sldId id="262" r:id="rId18"/>
    <p:sldId id="265" r:id="rId19"/>
    <p:sldId id="266" r:id="rId20"/>
    <p:sldId id="267" r:id="rId21"/>
    <p:sldId id="268" r:id="rId2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23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 Pulai" userId="361bea65cca4926e" providerId="LiveId" clId="{C25EF708-8201-488D-A138-694F04D52A3C}"/>
    <pc:docChg chg="undo custSel addSld modSld">
      <pc:chgData name="Aleksa Pulai" userId="361bea65cca4926e" providerId="LiveId" clId="{C25EF708-8201-488D-A138-694F04D52A3C}" dt="2023-07-17T08:54:24.548" v="49" actId="122"/>
      <pc:docMkLst>
        <pc:docMk/>
      </pc:docMkLst>
      <pc:sldChg chg="modSp mod">
        <pc:chgData name="Aleksa Pulai" userId="361bea65cca4926e" providerId="LiveId" clId="{C25EF708-8201-488D-A138-694F04D52A3C}" dt="2023-07-17T08:48:33.493" v="27" actId="20577"/>
        <pc:sldMkLst>
          <pc:docMk/>
          <pc:sldMk cId="0" sldId="256"/>
        </pc:sldMkLst>
        <pc:spChg chg="mod">
          <ac:chgData name="Aleksa Pulai" userId="361bea65cca4926e" providerId="LiveId" clId="{C25EF708-8201-488D-A138-694F04D52A3C}" dt="2023-07-17T08:48:33.493" v="27" actId="20577"/>
          <ac:spMkLst>
            <pc:docMk/>
            <pc:sldMk cId="0" sldId="256"/>
            <ac:spMk id="507" creationId="{00000000-0000-0000-0000-000000000000}"/>
          </ac:spMkLst>
        </pc:spChg>
      </pc:sldChg>
      <pc:sldChg chg="delSp modSp new mod">
        <pc:chgData name="Aleksa Pulai" userId="361bea65cca4926e" providerId="LiveId" clId="{C25EF708-8201-488D-A138-694F04D52A3C}" dt="2023-07-17T08:54:24.548" v="49" actId="122"/>
        <pc:sldMkLst>
          <pc:docMk/>
          <pc:sldMk cId="3935712282" sldId="268"/>
        </pc:sldMkLst>
        <pc:spChg chg="mod">
          <ac:chgData name="Aleksa Pulai" userId="361bea65cca4926e" providerId="LiveId" clId="{C25EF708-8201-488D-A138-694F04D52A3C}" dt="2023-07-17T08:54:24.548" v="49" actId="122"/>
          <ac:spMkLst>
            <pc:docMk/>
            <pc:sldMk cId="3935712282" sldId="268"/>
            <ac:spMk id="2" creationId="{983445D5-B0F3-AD13-B3AA-633CD3C0974B}"/>
          </ac:spMkLst>
        </pc:spChg>
        <pc:spChg chg="del">
          <ac:chgData name="Aleksa Pulai" userId="361bea65cca4926e" providerId="LiveId" clId="{C25EF708-8201-488D-A138-694F04D52A3C}" dt="2023-07-17T08:54:04.972" v="29" actId="478"/>
          <ac:spMkLst>
            <pc:docMk/>
            <pc:sldMk cId="3935712282" sldId="268"/>
            <ac:spMk id="3" creationId="{246D0A1A-44BD-EE23-D80C-ADC6CF314D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GB" sz="2400" b="0" strike="noStrike" spc="-1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Group 60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Oval 61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GB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Oval 73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15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TextBox 77"/>
          <p:cNvSpPr txBox="1"/>
          <p:nvPr/>
        </p:nvSpPr>
        <p:spPr>
          <a:xfrm>
            <a:off x="4846320" y="4846320"/>
            <a:ext cx="2133000" cy="24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GB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lang="en-GB" sz="1000" b="0" strike="noStrike" spc="-1">
                <a:solidFill>
                  <a:srgbClr val="000000"/>
                </a:solidFill>
                <a:latin typeface="Lato"/>
                <a:ea typeface="Noto Sans CJK SC"/>
                <a:hlinkClick r:id="rId16"/>
              </a:rPr>
              <a:t>Pixeltrue</a:t>
            </a:r>
            <a:r>
              <a:rPr lang="en-GB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lang="en-GB" sz="1000" b="0" strike="noStrike" spc="-1">
                <a:solidFill>
                  <a:srgbClr val="000000"/>
                </a:solidFill>
                <a:latin typeface="Lato"/>
                <a:hlinkClick r:id="rId17"/>
              </a:rPr>
              <a:t>icons8</a:t>
            </a: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Rectangle 117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Rectangle 124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Rectangle 125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Rectangle 126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Rectangle 127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Rectangle 128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9" name="Oval 168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Freeform: Shape 171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Freeform: Shape 172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Freeform: Shape 173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6" name="Oval 215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Parallelogram 220"/>
            <p:cNvSpPr/>
            <p:nvPr/>
          </p:nvSpPr>
          <p:spPr>
            <a:xfrm rot="5330400" flipH="1" flipV="1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Parallelogram 221"/>
            <p:cNvSpPr/>
            <p:nvPr/>
          </p:nvSpPr>
          <p:spPr>
            <a:xfrm rot="5330400" flipH="1" flipV="1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Parallelogram 222"/>
            <p:cNvSpPr/>
            <p:nvPr/>
          </p:nvSpPr>
          <p:spPr>
            <a:xfrm rot="5330400" flipH="1" flipV="1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Parallelogram 223"/>
            <p:cNvSpPr/>
            <p:nvPr/>
          </p:nvSpPr>
          <p:spPr>
            <a:xfrm rot="5330400" flipH="1" flipV="1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Parallelogram 224"/>
            <p:cNvSpPr/>
            <p:nvPr/>
          </p:nvSpPr>
          <p:spPr>
            <a:xfrm rot="5330400" flipH="1" flipV="1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Parallelogram 225"/>
            <p:cNvSpPr/>
            <p:nvPr/>
          </p:nvSpPr>
          <p:spPr>
            <a:xfrm rot="5330400" flipH="1" flipV="1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Freeform: Shape 269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Freeform: Shape 270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Freeform: Shape 271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313" name="Group 312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Rectangle 313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Freeform: Shape 316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Freeform: Shape 317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Freeform: Shape 318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Freeform: Shape 319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Freeform: Shape 320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Freeform: Shape 321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Freeform: Shape 322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Freeform: Shape 323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Freeform: Shape 324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Freeform: Shape 325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Freeform: Shape 326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Freeform: Shape 328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Freeform: Shape 329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Freeform: Shape 330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Freeform: Shape 331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Freeform: Shape 332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Freeform: Shape 334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Freeform: Shape 335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Freeform: Shape 336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Freeform: Shape 337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Freeform: Shape 338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Freeform: Shape 339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Freeform: Shape 340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Freeform: Shape 341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Freeform: Shape 342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Freeform: Shape 343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Freeform: Shape 344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Freeform: Shape 345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Freeform: Shape 346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Freeform: Shape 347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Freeform: Shape 348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Freeform: Shape 349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TextBox 350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8000" b="0" strike="noStrike" spc="-1">
                <a:solidFill>
                  <a:srgbClr val="000000"/>
                </a:solidFill>
                <a:latin typeface="Arial"/>
              </a:rPr>
              <a:t>“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7200" b="0" strike="noStrike" spc="-1">
                <a:solidFill>
                  <a:srgbClr val="000000"/>
                </a:solidFill>
                <a:latin typeface="Arial"/>
              </a:rPr>
              <a:t>”</a:t>
            </a:r>
          </a:p>
        </p:txBody>
      </p:sp>
      <p:sp>
        <p:nvSpPr>
          <p:cNvPr id="353" name="Freeform: Shape 352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Oval 353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Oval 354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95" name="Oval 394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Group 396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Oval 397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Oval 410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Oval 411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Oval 413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Oval 414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Oval 416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Oval 417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Oval 419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Oval 420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Oval 422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2" name="Rectangle 461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Rectangle 462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Rectangle 463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ctangle 464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ctangle 465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Rectangle 466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Rectangle 467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Box 504"/>
          <p:cNvSpPr txBox="1"/>
          <p:nvPr/>
        </p:nvSpPr>
        <p:spPr>
          <a:xfrm>
            <a:off x="1980000" y="1643400"/>
            <a:ext cx="6840000" cy="1056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GB" sz="2800" b="1" strike="noStrike" spc="-1">
                <a:solidFill>
                  <a:srgbClr val="000000"/>
                </a:solidFill>
                <a:latin typeface="Noto Sans"/>
              </a:rPr>
              <a:t>Upravljanje sistemom redno 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GB" sz="2800" b="1" strike="noStrike" spc="-1">
                <a:solidFill>
                  <a:srgbClr val="000000"/>
                </a:solidFill>
                <a:latin typeface="Noto Sans"/>
              </a:rPr>
              <a:t>vezanih rezervoara(SIL)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Straight Connector 505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7200000" y="4320000"/>
            <a:ext cx="270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Aleksa Pulai</a:t>
            </a:r>
          </a:p>
          <a:p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Danilo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Kaćanski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Katarina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Topolić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Mladen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Blizanac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Box 530"/>
          <p:cNvSpPr txBox="1"/>
          <p:nvPr/>
        </p:nvSpPr>
        <p:spPr>
          <a:xfrm>
            <a:off x="540000" y="360000"/>
            <a:ext cx="6480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SCADA </a:t>
            </a:r>
          </a:p>
        </p:txBody>
      </p:sp>
      <p:pic>
        <p:nvPicPr>
          <p:cNvPr id="532" name="Picture 531"/>
          <p:cNvPicPr/>
          <p:nvPr/>
        </p:nvPicPr>
        <p:blipFill>
          <a:blip r:embed="rId2"/>
          <a:stretch/>
        </p:blipFill>
        <p:spPr>
          <a:xfrm>
            <a:off x="3493080" y="343800"/>
            <a:ext cx="4966920" cy="5056200"/>
          </a:xfrm>
          <a:prstGeom prst="rect">
            <a:avLst/>
          </a:prstGeom>
          <a:ln w="0">
            <a:noFill/>
          </a:ln>
        </p:spPr>
      </p:pic>
      <p:sp>
        <p:nvSpPr>
          <p:cNvPr id="533" name="TextBox 532"/>
          <p:cNvSpPr txBox="1"/>
          <p:nvPr/>
        </p:nvSpPr>
        <p:spPr>
          <a:xfrm>
            <a:off x="360000" y="1800000"/>
            <a:ext cx="252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Panel za podešavanje parametara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Box 533"/>
          <p:cNvSpPr txBox="1"/>
          <p:nvPr/>
        </p:nvSpPr>
        <p:spPr>
          <a:xfrm>
            <a:off x="540000" y="360000"/>
            <a:ext cx="6480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SCADA </a:t>
            </a:r>
          </a:p>
        </p:txBody>
      </p:sp>
      <p:pic>
        <p:nvPicPr>
          <p:cNvPr id="535" name="Picture 534"/>
          <p:cNvPicPr/>
          <p:nvPr/>
        </p:nvPicPr>
        <p:blipFill>
          <a:blip r:embed="rId2"/>
          <a:stretch/>
        </p:blipFill>
        <p:spPr>
          <a:xfrm>
            <a:off x="2604960" y="846720"/>
            <a:ext cx="5135040" cy="464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Box 535"/>
          <p:cNvSpPr txBox="1"/>
          <p:nvPr/>
        </p:nvSpPr>
        <p:spPr>
          <a:xfrm>
            <a:off x="540000" y="360000"/>
            <a:ext cx="6480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SCADA block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69C0F-0EA0-4544-9A67-DEBFC8A5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0" y="846720"/>
            <a:ext cx="9067165" cy="44865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45D5-B0F3-AD13-B3AA-633CD3C0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34" y="2362055"/>
            <a:ext cx="9071640" cy="946440"/>
          </a:xfrm>
        </p:spPr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</a:t>
            </a:r>
            <a:r>
              <a:rPr lang="sr-Latn-RS" dirty="0" err="1"/>
              <a:t>žnji</a:t>
            </a:r>
            <a:r>
              <a:rPr lang="sr-Latn-R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1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/>
          <p:cNvSpPr txBox="1"/>
          <p:nvPr/>
        </p:nvSpPr>
        <p:spPr>
          <a:xfrm>
            <a:off x="274320" y="365760"/>
            <a:ext cx="3685680" cy="57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800" b="1" strike="noStrike" spc="-1">
                <a:solidFill>
                  <a:srgbClr val="000000"/>
                </a:solidFill>
                <a:latin typeface="Noto Sans"/>
              </a:rPr>
              <a:t>Zadatak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360000" y="1260000"/>
            <a:ext cx="8820000" cy="1027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Napraviti model koji se sastoji od 3 redno vezana rezervoara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Upravljački signal je protok u prvi rezervoar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Upravljana veličina je nivo poslednjeg rezervoara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Picture 509"/>
          <p:cNvPicPr/>
          <p:nvPr/>
        </p:nvPicPr>
        <p:blipFill>
          <a:blip r:embed="rId2"/>
          <a:stretch/>
        </p:blipFill>
        <p:spPr>
          <a:xfrm>
            <a:off x="180000" y="180000"/>
            <a:ext cx="3061080" cy="5129640"/>
          </a:xfrm>
          <a:prstGeom prst="rect">
            <a:avLst/>
          </a:prstGeom>
          <a:ln w="0">
            <a:noFill/>
          </a:ln>
        </p:spPr>
      </p:pic>
      <p:pic>
        <p:nvPicPr>
          <p:cNvPr id="511" name="Picture 510"/>
          <p:cNvPicPr/>
          <p:nvPr/>
        </p:nvPicPr>
        <p:blipFill>
          <a:blip r:embed="rId3"/>
          <a:stretch/>
        </p:blipFill>
        <p:spPr>
          <a:xfrm>
            <a:off x="3420000" y="255240"/>
            <a:ext cx="3044160" cy="4964760"/>
          </a:xfrm>
          <a:prstGeom prst="rect">
            <a:avLst/>
          </a:prstGeom>
          <a:ln w="0">
            <a:noFill/>
          </a:ln>
        </p:spPr>
      </p:pic>
      <p:pic>
        <p:nvPicPr>
          <p:cNvPr id="512" name="Picture 511"/>
          <p:cNvPicPr/>
          <p:nvPr/>
        </p:nvPicPr>
        <p:blipFill>
          <a:blip r:embed="rId4"/>
          <a:stretch/>
        </p:blipFill>
        <p:spPr>
          <a:xfrm>
            <a:off x="6562440" y="1045440"/>
            <a:ext cx="3337560" cy="345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Box 512"/>
          <p:cNvSpPr txBox="1"/>
          <p:nvPr/>
        </p:nvSpPr>
        <p:spPr>
          <a:xfrm>
            <a:off x="360000" y="180000"/>
            <a:ext cx="6480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Izbor oblika i dimenzija rezervoara</a:t>
            </a:r>
          </a:p>
        </p:txBody>
      </p:sp>
      <p:pic>
        <p:nvPicPr>
          <p:cNvPr id="514" name="Picture 513"/>
          <p:cNvPicPr/>
          <p:nvPr/>
        </p:nvPicPr>
        <p:blipFill>
          <a:blip r:embed="rId2"/>
          <a:stretch/>
        </p:blipFill>
        <p:spPr>
          <a:xfrm>
            <a:off x="360000" y="1620000"/>
            <a:ext cx="4447080" cy="2177640"/>
          </a:xfrm>
          <a:prstGeom prst="rect">
            <a:avLst/>
          </a:prstGeom>
          <a:ln w="0">
            <a:noFill/>
          </a:ln>
        </p:spPr>
      </p:pic>
      <p:pic>
        <p:nvPicPr>
          <p:cNvPr id="515" name="Picture 514"/>
          <p:cNvPicPr/>
          <p:nvPr/>
        </p:nvPicPr>
        <p:blipFill>
          <a:blip r:embed="rId3"/>
          <a:stretch/>
        </p:blipFill>
        <p:spPr>
          <a:xfrm>
            <a:off x="5220000" y="1980000"/>
            <a:ext cx="4047840" cy="169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Box 515"/>
          <p:cNvSpPr txBox="1"/>
          <p:nvPr/>
        </p:nvSpPr>
        <p:spPr>
          <a:xfrm>
            <a:off x="360000" y="233280"/>
            <a:ext cx="6660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Model jednog rezervoara</a:t>
            </a:r>
          </a:p>
        </p:txBody>
      </p:sp>
      <p:pic>
        <p:nvPicPr>
          <p:cNvPr id="517" name="Picture 516"/>
          <p:cNvPicPr/>
          <p:nvPr/>
        </p:nvPicPr>
        <p:blipFill>
          <a:blip r:embed="rId2"/>
          <a:stretch/>
        </p:blipFill>
        <p:spPr>
          <a:xfrm>
            <a:off x="180000" y="1375200"/>
            <a:ext cx="9720000" cy="330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Box 517"/>
          <p:cNvSpPr txBox="1"/>
          <p:nvPr/>
        </p:nvSpPr>
        <p:spPr>
          <a:xfrm>
            <a:off x="360000" y="180000"/>
            <a:ext cx="7020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Model spojenih rezervoara</a:t>
            </a:r>
          </a:p>
        </p:txBody>
      </p:sp>
      <p:pic>
        <p:nvPicPr>
          <p:cNvPr id="519" name="Picture 518"/>
          <p:cNvPicPr/>
          <p:nvPr/>
        </p:nvPicPr>
        <p:blipFill>
          <a:blip r:embed="rId2"/>
          <a:stretch/>
        </p:blipFill>
        <p:spPr>
          <a:xfrm>
            <a:off x="163440" y="1260000"/>
            <a:ext cx="3925800" cy="3060000"/>
          </a:xfrm>
          <a:prstGeom prst="rect">
            <a:avLst/>
          </a:prstGeom>
          <a:ln w="0">
            <a:noFill/>
          </a:ln>
        </p:spPr>
      </p:pic>
      <p:pic>
        <p:nvPicPr>
          <p:cNvPr id="520" name="Picture 519"/>
          <p:cNvPicPr/>
          <p:nvPr/>
        </p:nvPicPr>
        <p:blipFill>
          <a:blip r:embed="rId3"/>
          <a:stretch/>
        </p:blipFill>
        <p:spPr>
          <a:xfrm>
            <a:off x="4292280" y="1080000"/>
            <a:ext cx="5683680" cy="34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Box 524"/>
          <p:cNvSpPr txBox="1"/>
          <p:nvPr/>
        </p:nvSpPr>
        <p:spPr>
          <a:xfrm>
            <a:off x="180000" y="180000"/>
            <a:ext cx="6480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Režimi rada: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720000" y="733680"/>
            <a:ext cx="21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Ručni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ED10E-BB1E-4019-95DF-B1DAE8DC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1" y="1146960"/>
            <a:ext cx="9006840" cy="43859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Box 527"/>
          <p:cNvSpPr txBox="1"/>
          <p:nvPr/>
        </p:nvSpPr>
        <p:spPr>
          <a:xfrm>
            <a:off x="180000" y="180000"/>
            <a:ext cx="6480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Režimi rada:</a:t>
            </a:r>
          </a:p>
        </p:txBody>
      </p:sp>
      <p:sp>
        <p:nvSpPr>
          <p:cNvPr id="529" name="TextBox 528"/>
          <p:cNvSpPr txBox="1"/>
          <p:nvPr/>
        </p:nvSpPr>
        <p:spPr>
          <a:xfrm>
            <a:off x="720000" y="733680"/>
            <a:ext cx="21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Automatski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449D0-9A56-4ADB-BFED-8D29B33A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166"/>
            <a:ext cx="8849700" cy="43734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Box 520"/>
          <p:cNvSpPr txBox="1"/>
          <p:nvPr/>
        </p:nvSpPr>
        <p:spPr>
          <a:xfrm>
            <a:off x="360000" y="360000"/>
            <a:ext cx="7560000" cy="48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PID regulator</a:t>
            </a:r>
          </a:p>
        </p:txBody>
      </p:sp>
      <p:sp>
        <p:nvSpPr>
          <p:cNvPr id="522" name="TextBox 521"/>
          <p:cNvSpPr txBox="1"/>
          <p:nvPr/>
        </p:nvSpPr>
        <p:spPr>
          <a:xfrm>
            <a:off x="360000" y="1137960"/>
            <a:ext cx="4680000" cy="302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500" b="0" strike="noStrike" spc="-1">
                <a:solidFill>
                  <a:srgbClr val="000000"/>
                </a:solidFill>
                <a:latin typeface="Arial"/>
              </a:rPr>
              <a:t>Korišćena je formula: </a:t>
            </a:r>
          </a:p>
        </p:txBody>
      </p:sp>
      <p:pic>
        <p:nvPicPr>
          <p:cNvPr id="524" name="Picture 523"/>
          <p:cNvPicPr/>
          <p:nvPr/>
        </p:nvPicPr>
        <p:blipFill>
          <a:blip r:embed="rId2"/>
          <a:stretch/>
        </p:blipFill>
        <p:spPr>
          <a:xfrm>
            <a:off x="2700000" y="1080000"/>
            <a:ext cx="5659560" cy="519120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2B7BA0-8DD3-4CED-A98F-3D99B651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57" y="1890360"/>
            <a:ext cx="6849431" cy="3153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79</Words>
  <Application>Microsoft Office PowerPoint</Application>
  <PresentationFormat>Custom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Lato</vt:lpstr>
      <vt:lpstr>Noto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/>
  <cp:lastModifiedBy>Danilo Kacanski</cp:lastModifiedBy>
  <cp:revision>7</cp:revision>
  <dcterms:created xsi:type="dcterms:W3CDTF">2023-07-16T18:39:57Z</dcterms:created>
  <dcterms:modified xsi:type="dcterms:W3CDTF">2023-07-20T06:20:54Z</dcterms:modified>
  <dc:language>en-GB</dc:language>
</cp:coreProperties>
</file>