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438" r:id="rId3"/>
    <p:sldId id="458" r:id="rId4"/>
    <p:sldId id="459" r:id="rId5"/>
    <p:sldId id="460" r:id="rId6"/>
    <p:sldId id="461" r:id="rId7"/>
    <p:sldId id="462" r:id="rId8"/>
    <p:sldId id="466" r:id="rId9"/>
    <p:sldId id="464" r:id="rId10"/>
    <p:sldId id="465" r:id="rId11"/>
    <p:sldId id="463" r:id="rId12"/>
    <p:sldId id="468" r:id="rId13"/>
    <p:sldId id="467" r:id="rId14"/>
    <p:sldId id="470" r:id="rId15"/>
    <p:sldId id="469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485" r:id="rId30"/>
    <p:sldId id="484" r:id="rId31"/>
    <p:sldId id="494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1747E-E8D1-4BDA-AFB4-E6FA33022E4C}" v="832" dt="2022-04-30T14:41:1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Cabral" userId="3fc9907ef30199a4" providerId="LiveId" clId="{7431747E-E8D1-4BDA-AFB4-E6FA33022E4C}"/>
    <pc:docChg chg="undo custSel addSld delSld modSld sldOrd modMainMaster">
      <pc:chgData name="Danilo Cabral" userId="3fc9907ef30199a4" providerId="LiveId" clId="{7431747E-E8D1-4BDA-AFB4-E6FA33022E4C}" dt="2022-04-30T14:41:17.905" v="5179" actId="207"/>
      <pc:docMkLst>
        <pc:docMk/>
      </pc:docMkLst>
      <pc:sldChg chg="modSp">
        <pc:chgData name="Danilo Cabral" userId="3fc9907ef30199a4" providerId="LiveId" clId="{7431747E-E8D1-4BDA-AFB4-E6FA33022E4C}" dt="2022-04-30T10:09:34.450" v="163" actId="113"/>
        <pc:sldMkLst>
          <pc:docMk/>
          <pc:sldMk cId="2641040469" sldId="256"/>
        </pc:sldMkLst>
        <pc:spChg chg="mod">
          <ac:chgData name="Danilo Cabral" userId="3fc9907ef30199a4" providerId="LiveId" clId="{7431747E-E8D1-4BDA-AFB4-E6FA33022E4C}" dt="2022-04-30T10:09:09.065" v="92" actId="20577"/>
          <ac:spMkLst>
            <pc:docMk/>
            <pc:sldMk cId="2641040469" sldId="256"/>
            <ac:spMk id="2" creationId="{2C70DAA6-BE5A-45D7-AFC1-7669F6CE4323}"/>
          </ac:spMkLst>
        </pc:spChg>
        <pc:spChg chg="mod">
          <ac:chgData name="Danilo Cabral" userId="3fc9907ef30199a4" providerId="LiveId" clId="{7431747E-E8D1-4BDA-AFB4-E6FA33022E4C}" dt="2022-04-30T10:09:34.450" v="163" actId="113"/>
          <ac:spMkLst>
            <pc:docMk/>
            <pc:sldMk cId="2641040469" sldId="256"/>
            <ac:spMk id="3" creationId="{4C6691B9-84E0-4365-A9E0-6E3CC3D365EB}"/>
          </ac:spMkLst>
        </pc:spChg>
      </pc:sldChg>
      <pc:sldChg chg="del">
        <pc:chgData name="Danilo Cabral" userId="3fc9907ef30199a4" providerId="LiveId" clId="{7431747E-E8D1-4BDA-AFB4-E6FA33022E4C}" dt="2022-04-30T13:54:34.458" v="5120" actId="47"/>
        <pc:sldMkLst>
          <pc:docMk/>
          <pc:sldMk cId="2162154011" sldId="296"/>
        </pc:sldMkLst>
      </pc:sldChg>
      <pc:sldChg chg="del ord">
        <pc:chgData name="Danilo Cabral" userId="3fc9907ef30199a4" providerId="LiveId" clId="{7431747E-E8D1-4BDA-AFB4-E6FA33022E4C}" dt="2022-04-30T12:43:07.359" v="2056" actId="47"/>
        <pc:sldMkLst>
          <pc:docMk/>
          <pc:sldMk cId="652722631" sldId="436"/>
        </pc:sldMkLst>
      </pc:sldChg>
      <pc:sldChg chg="modSp">
        <pc:chgData name="Danilo Cabral" userId="3fc9907ef30199a4" providerId="LiveId" clId="{7431747E-E8D1-4BDA-AFB4-E6FA33022E4C}" dt="2022-04-30T10:15:05.308" v="340" actId="113"/>
        <pc:sldMkLst>
          <pc:docMk/>
          <pc:sldMk cId="943814699" sldId="438"/>
        </pc:sldMkLst>
        <pc:spChg chg="mod">
          <ac:chgData name="Danilo Cabral" userId="3fc9907ef30199a4" providerId="LiveId" clId="{7431747E-E8D1-4BDA-AFB4-E6FA33022E4C}" dt="2022-04-30T10:12:38.708" v="209" actId="20577"/>
          <ac:spMkLst>
            <pc:docMk/>
            <pc:sldMk cId="943814699" sldId="438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0:15:05.308" v="340" actId="113"/>
          <ac:spMkLst>
            <pc:docMk/>
            <pc:sldMk cId="943814699" sldId="438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27.575" v="0" actId="47"/>
        <pc:sldMkLst>
          <pc:docMk/>
          <pc:sldMk cId="327474207" sldId="439"/>
        </pc:sldMkLst>
      </pc:sldChg>
      <pc:sldChg chg="del">
        <pc:chgData name="Danilo Cabral" userId="3fc9907ef30199a4" providerId="LiveId" clId="{7431747E-E8D1-4BDA-AFB4-E6FA33022E4C}" dt="2022-04-30T10:08:27.575" v="0" actId="47"/>
        <pc:sldMkLst>
          <pc:docMk/>
          <pc:sldMk cId="4249664781" sldId="440"/>
        </pc:sldMkLst>
      </pc:sldChg>
      <pc:sldChg chg="del">
        <pc:chgData name="Danilo Cabral" userId="3fc9907ef30199a4" providerId="LiveId" clId="{7431747E-E8D1-4BDA-AFB4-E6FA33022E4C}" dt="2022-04-30T10:08:27.575" v="0" actId="47"/>
        <pc:sldMkLst>
          <pc:docMk/>
          <pc:sldMk cId="1904171257" sldId="441"/>
        </pc:sldMkLst>
      </pc:sldChg>
      <pc:sldChg chg="del">
        <pc:chgData name="Danilo Cabral" userId="3fc9907ef30199a4" providerId="LiveId" clId="{7431747E-E8D1-4BDA-AFB4-E6FA33022E4C}" dt="2022-04-30T10:08:27.575" v="0" actId="47"/>
        <pc:sldMkLst>
          <pc:docMk/>
          <pc:sldMk cId="2379841680" sldId="442"/>
        </pc:sldMkLst>
      </pc:sldChg>
      <pc:sldChg chg="del">
        <pc:chgData name="Danilo Cabral" userId="3fc9907ef30199a4" providerId="LiveId" clId="{7431747E-E8D1-4BDA-AFB4-E6FA33022E4C}" dt="2022-04-30T10:08:27.575" v="0" actId="47"/>
        <pc:sldMkLst>
          <pc:docMk/>
          <pc:sldMk cId="3121807844" sldId="443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911001702" sldId="444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931231634" sldId="445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985010207" sldId="446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00324673" sldId="447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884035958" sldId="448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006783754" sldId="449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150234284" sldId="450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1403702778" sldId="451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1047322533" sldId="452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1291047274" sldId="453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036590023" sldId="455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1365358519" sldId="456"/>
        </pc:sldMkLst>
      </pc:sldChg>
      <pc:sldChg chg="del">
        <pc:chgData name="Danilo Cabral" userId="3fc9907ef30199a4" providerId="LiveId" clId="{7431747E-E8D1-4BDA-AFB4-E6FA33022E4C}" dt="2022-04-30T13:11:09.429" v="3636" actId="47"/>
        <pc:sldMkLst>
          <pc:docMk/>
          <pc:sldMk cId="1207019519" sldId="457"/>
        </pc:sldMkLst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272556593" sldId="458"/>
        </pc:sldMkLst>
      </pc:sldChg>
      <pc:sldChg chg="modSp add">
        <pc:chgData name="Danilo Cabral" userId="3fc9907ef30199a4" providerId="LiveId" clId="{7431747E-E8D1-4BDA-AFB4-E6FA33022E4C}" dt="2022-04-30T10:16:39.052" v="427" actId="113"/>
        <pc:sldMkLst>
          <pc:docMk/>
          <pc:sldMk cId="4133464406" sldId="458"/>
        </pc:sldMkLst>
        <pc:spChg chg="mod">
          <ac:chgData name="Danilo Cabral" userId="3fc9907ef30199a4" providerId="LiveId" clId="{7431747E-E8D1-4BDA-AFB4-E6FA33022E4C}" dt="2022-04-30T10:16:39.052" v="427" actId="113"/>
          <ac:spMkLst>
            <pc:docMk/>
            <pc:sldMk cId="4133464406" sldId="458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2231486806" sldId="459"/>
        </pc:sldMkLst>
      </pc:sldChg>
      <pc:sldChg chg="modSp add modAnim">
        <pc:chgData name="Danilo Cabral" userId="3fc9907ef30199a4" providerId="LiveId" clId="{7431747E-E8D1-4BDA-AFB4-E6FA33022E4C}" dt="2022-04-30T13:40:41.773" v="5025"/>
        <pc:sldMkLst>
          <pc:docMk/>
          <pc:sldMk cId="2353773782" sldId="459"/>
        </pc:sldMkLst>
        <pc:spChg chg="mod">
          <ac:chgData name="Danilo Cabral" userId="3fc9907ef30199a4" providerId="LiveId" clId="{7431747E-E8D1-4BDA-AFB4-E6FA33022E4C}" dt="2022-04-30T10:17:50.427" v="449" actId="20577"/>
          <ac:spMkLst>
            <pc:docMk/>
            <pc:sldMk cId="2353773782" sldId="459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0:22:39.354" v="769" actId="20577"/>
          <ac:spMkLst>
            <pc:docMk/>
            <pc:sldMk cId="2353773782" sldId="459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566157960" sldId="460"/>
        </pc:sldMkLst>
      </pc:sldChg>
      <pc:sldChg chg="modSp add mod modAnim">
        <pc:chgData name="Danilo Cabral" userId="3fc9907ef30199a4" providerId="LiveId" clId="{7431747E-E8D1-4BDA-AFB4-E6FA33022E4C}" dt="2022-04-30T13:40:50.760" v="5026"/>
        <pc:sldMkLst>
          <pc:docMk/>
          <pc:sldMk cId="2979856425" sldId="460"/>
        </pc:sldMkLst>
        <pc:spChg chg="mod">
          <ac:chgData name="Danilo Cabral" userId="3fc9907ef30199a4" providerId="LiveId" clId="{7431747E-E8D1-4BDA-AFB4-E6FA33022E4C}" dt="2022-04-30T10:22:07.480" v="767" actId="113"/>
          <ac:spMkLst>
            <pc:docMk/>
            <pc:sldMk cId="2979856425" sldId="460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647668207" sldId="461"/>
        </pc:sldMkLst>
      </pc:sldChg>
      <pc:sldChg chg="modSp add mod modAnim">
        <pc:chgData name="Danilo Cabral" userId="3fc9907ef30199a4" providerId="LiveId" clId="{7431747E-E8D1-4BDA-AFB4-E6FA33022E4C}" dt="2022-04-30T13:40:57.191" v="5027"/>
        <pc:sldMkLst>
          <pc:docMk/>
          <pc:sldMk cId="2714188759" sldId="461"/>
        </pc:sldMkLst>
        <pc:spChg chg="mod">
          <ac:chgData name="Danilo Cabral" userId="3fc9907ef30199a4" providerId="LiveId" clId="{7431747E-E8D1-4BDA-AFB4-E6FA33022E4C}" dt="2022-04-30T11:04:45.092" v="908" actId="20577"/>
          <ac:spMkLst>
            <pc:docMk/>
            <pc:sldMk cId="2714188759" sldId="461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1:09:05.920" v="1155" actId="113"/>
          <ac:spMkLst>
            <pc:docMk/>
            <pc:sldMk cId="2714188759" sldId="461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1:02.486" v="5028"/>
        <pc:sldMkLst>
          <pc:docMk/>
          <pc:sldMk cId="66350749" sldId="462"/>
        </pc:sldMkLst>
        <pc:spChg chg="mod">
          <ac:chgData name="Danilo Cabral" userId="3fc9907ef30199a4" providerId="LiveId" clId="{7431747E-E8D1-4BDA-AFB4-E6FA33022E4C}" dt="2022-04-30T11:17:22.881" v="1815" actId="20577"/>
          <ac:spMkLst>
            <pc:docMk/>
            <pc:sldMk cId="66350749" sldId="462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504959736" sldId="462"/>
        </pc:sldMkLst>
      </pc:sldChg>
      <pc:sldChg chg="modSp add mod modAnim">
        <pc:chgData name="Danilo Cabral" userId="3fc9907ef30199a4" providerId="LiveId" clId="{7431747E-E8D1-4BDA-AFB4-E6FA33022E4C}" dt="2022-04-30T13:44:35.927" v="5035"/>
        <pc:sldMkLst>
          <pc:docMk/>
          <pc:sldMk cId="1924524864" sldId="463"/>
        </pc:sldMkLst>
        <pc:spChg chg="mod">
          <ac:chgData name="Danilo Cabral" userId="3fc9907ef30199a4" providerId="LiveId" clId="{7431747E-E8D1-4BDA-AFB4-E6FA33022E4C}" dt="2022-04-30T12:52:10.556" v="2425" actId="113"/>
          <ac:spMkLst>
            <pc:docMk/>
            <pc:sldMk cId="1924524864" sldId="463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2854131665" sldId="463"/>
        </pc:sldMkLst>
      </pc:sldChg>
      <pc:sldChg chg="modSp add mod ord modAnim">
        <pc:chgData name="Danilo Cabral" userId="3fc9907ef30199a4" providerId="LiveId" clId="{7431747E-E8D1-4BDA-AFB4-E6FA33022E4C}" dt="2022-04-30T13:43:25.255" v="5030"/>
        <pc:sldMkLst>
          <pc:docMk/>
          <pc:sldMk cId="2936440893" sldId="464"/>
        </pc:sldMkLst>
        <pc:spChg chg="mod">
          <ac:chgData name="Danilo Cabral" userId="3fc9907ef30199a4" providerId="LiveId" clId="{7431747E-E8D1-4BDA-AFB4-E6FA33022E4C}" dt="2022-04-30T11:19:24.212" v="2043" actId="20577"/>
          <ac:spMkLst>
            <pc:docMk/>
            <pc:sldMk cId="2936440893" sldId="464"/>
            <ac:spMk id="3" creationId="{F6C71404-73FB-48EC-A001-BD7E3F76BFCF}"/>
          </ac:spMkLst>
        </pc:spChg>
      </pc:sldChg>
      <pc:sldChg chg="del">
        <pc:chgData name="Danilo Cabral" userId="3fc9907ef30199a4" providerId="LiveId" clId="{7431747E-E8D1-4BDA-AFB4-E6FA33022E4C}" dt="2022-04-30T10:08:37.094" v="1" actId="47"/>
        <pc:sldMkLst>
          <pc:docMk/>
          <pc:sldMk cId="3710594753" sldId="464"/>
        </pc:sldMkLst>
      </pc:sldChg>
      <pc:sldChg chg="addSp modSp add mod ord modAnim chgLayout">
        <pc:chgData name="Danilo Cabral" userId="3fc9907ef30199a4" providerId="LiveId" clId="{7431747E-E8D1-4BDA-AFB4-E6FA33022E4C}" dt="2022-04-30T13:44:00.088" v="5034"/>
        <pc:sldMkLst>
          <pc:docMk/>
          <pc:sldMk cId="2117577258" sldId="465"/>
        </pc:sldMkLst>
        <pc:spChg chg="mod ord">
          <ac:chgData name="Danilo Cabral" userId="3fc9907ef30199a4" providerId="LiveId" clId="{7431747E-E8D1-4BDA-AFB4-E6FA33022E4C}" dt="2022-04-30T12:44:15.311" v="2060" actId="700"/>
          <ac:spMkLst>
            <pc:docMk/>
            <pc:sldMk cId="2117577258" sldId="465"/>
            <ac:spMk id="2" creationId="{A784CD75-AEA6-4AC9-8722-CFA5C1893A09}"/>
          </ac:spMkLst>
        </pc:spChg>
        <pc:spChg chg="mod ord">
          <ac:chgData name="Danilo Cabral" userId="3fc9907ef30199a4" providerId="LiveId" clId="{7431747E-E8D1-4BDA-AFB4-E6FA33022E4C}" dt="2022-04-30T12:44:15.311" v="2060" actId="700"/>
          <ac:spMkLst>
            <pc:docMk/>
            <pc:sldMk cId="2117577258" sldId="465"/>
            <ac:spMk id="3" creationId="{F6C71404-73FB-48EC-A001-BD7E3F76BFCF}"/>
          </ac:spMkLst>
        </pc:spChg>
        <pc:spChg chg="mod ord">
          <ac:chgData name="Danilo Cabral" userId="3fc9907ef30199a4" providerId="LiveId" clId="{7431747E-E8D1-4BDA-AFB4-E6FA33022E4C}" dt="2022-04-30T12:44:15.311" v="2060" actId="700"/>
          <ac:spMkLst>
            <pc:docMk/>
            <pc:sldMk cId="2117577258" sldId="465"/>
            <ac:spMk id="4" creationId="{022E1391-5EB7-4D04-B0EA-FF3C4F9AEBDD}"/>
          </ac:spMkLst>
        </pc:spChg>
        <pc:spChg chg="mod ord">
          <ac:chgData name="Danilo Cabral" userId="3fc9907ef30199a4" providerId="LiveId" clId="{7431747E-E8D1-4BDA-AFB4-E6FA33022E4C}" dt="2022-04-30T12:44:15.311" v="2060" actId="700"/>
          <ac:spMkLst>
            <pc:docMk/>
            <pc:sldMk cId="2117577258" sldId="465"/>
            <ac:spMk id="5" creationId="{7DF39233-1995-458B-9F30-0AE7E20831C9}"/>
          </ac:spMkLst>
        </pc:spChg>
        <pc:spChg chg="add mod">
          <ac:chgData name="Danilo Cabral" userId="3fc9907ef30199a4" providerId="LiveId" clId="{7431747E-E8D1-4BDA-AFB4-E6FA33022E4C}" dt="2022-04-30T12:58:11.337" v="2848" actId="20577"/>
          <ac:spMkLst>
            <pc:docMk/>
            <pc:sldMk cId="2117577258" sldId="465"/>
            <ac:spMk id="12" creationId="{322474D1-3AEB-B0CF-1D94-039C3B913317}"/>
          </ac:spMkLst>
        </pc:spChg>
        <pc:spChg chg="add mod">
          <ac:chgData name="Danilo Cabral" userId="3fc9907ef30199a4" providerId="LiveId" clId="{7431747E-E8D1-4BDA-AFB4-E6FA33022E4C}" dt="2022-04-30T12:49:16.800" v="2267" actId="122"/>
          <ac:spMkLst>
            <pc:docMk/>
            <pc:sldMk cId="2117577258" sldId="465"/>
            <ac:spMk id="13" creationId="{5F6058FF-9C71-ADC3-DCC3-6D66B4C70931}"/>
          </ac:spMkLst>
        </pc:spChg>
        <pc:spChg chg="add mod">
          <ac:chgData name="Danilo Cabral" userId="3fc9907ef30199a4" providerId="LiveId" clId="{7431747E-E8D1-4BDA-AFB4-E6FA33022E4C}" dt="2022-04-30T12:49:21.245" v="2269" actId="122"/>
          <ac:spMkLst>
            <pc:docMk/>
            <pc:sldMk cId="2117577258" sldId="465"/>
            <ac:spMk id="14" creationId="{E64F7E8B-4C66-74CA-0EF2-CE84EB08E8DB}"/>
          </ac:spMkLst>
        </pc:spChg>
        <pc:spChg chg="add mod">
          <ac:chgData name="Danilo Cabral" userId="3fc9907ef30199a4" providerId="LiveId" clId="{7431747E-E8D1-4BDA-AFB4-E6FA33022E4C}" dt="2022-04-30T12:58:12.998" v="2849" actId="20577"/>
          <ac:spMkLst>
            <pc:docMk/>
            <pc:sldMk cId="2117577258" sldId="465"/>
            <ac:spMk id="15" creationId="{4E754281-A6D7-6FD7-4CED-A38CD8BF6AA5}"/>
          </ac:spMkLst>
        </pc:spChg>
        <pc:picChg chg="add mod">
          <ac:chgData name="Danilo Cabral" userId="3fc9907ef30199a4" providerId="LiveId" clId="{7431747E-E8D1-4BDA-AFB4-E6FA33022E4C}" dt="2022-04-30T12:44:59.009" v="2064" actId="1076"/>
          <ac:picMkLst>
            <pc:docMk/>
            <pc:sldMk cId="2117577258" sldId="465"/>
            <ac:picMk id="7" creationId="{E06F91B8-A220-A114-2FDB-B62FC75A39CF}"/>
          </ac:picMkLst>
        </pc:picChg>
        <pc:picChg chg="add mod">
          <ac:chgData name="Danilo Cabral" userId="3fc9907ef30199a4" providerId="LiveId" clId="{7431747E-E8D1-4BDA-AFB4-E6FA33022E4C}" dt="2022-04-30T12:45:00.813" v="2065" actId="1076"/>
          <ac:picMkLst>
            <pc:docMk/>
            <pc:sldMk cId="2117577258" sldId="465"/>
            <ac:picMk id="9" creationId="{80030DF6-838A-B73D-2F4C-15F3E4B5A679}"/>
          </ac:picMkLst>
        </pc:picChg>
        <pc:cxnChg chg="add mod">
          <ac:chgData name="Danilo Cabral" userId="3fc9907ef30199a4" providerId="LiveId" clId="{7431747E-E8D1-4BDA-AFB4-E6FA33022E4C}" dt="2022-04-30T12:45:31.801" v="2067" actId="13822"/>
          <ac:cxnSpMkLst>
            <pc:docMk/>
            <pc:sldMk cId="2117577258" sldId="465"/>
            <ac:cxnSpMk id="11" creationId="{CECA19B3-CA6F-487F-F392-E59E1CAA45D5}"/>
          </ac:cxnSpMkLst>
        </pc:cxnChg>
        <pc:cxnChg chg="add mod">
          <ac:chgData name="Danilo Cabral" userId="3fc9907ef30199a4" providerId="LiveId" clId="{7431747E-E8D1-4BDA-AFB4-E6FA33022E4C}" dt="2022-04-30T12:50:24.245" v="2273" actId="13822"/>
          <ac:cxnSpMkLst>
            <pc:docMk/>
            <pc:sldMk cId="2117577258" sldId="465"/>
            <ac:cxnSpMk id="17" creationId="{B3EE70DF-4425-2882-F78C-BD7F29772636}"/>
          </ac:cxnSpMkLst>
        </pc:cxnChg>
      </pc:sldChg>
      <pc:sldChg chg="modSp add mod modAnim">
        <pc:chgData name="Danilo Cabral" userId="3fc9907ef30199a4" providerId="LiveId" clId="{7431747E-E8D1-4BDA-AFB4-E6FA33022E4C}" dt="2022-04-30T13:43:17" v="5029"/>
        <pc:sldMkLst>
          <pc:docMk/>
          <pc:sldMk cId="805320107" sldId="466"/>
        </pc:sldMkLst>
        <pc:spChg chg="mod">
          <ac:chgData name="Danilo Cabral" userId="3fc9907ef30199a4" providerId="LiveId" clId="{7431747E-E8D1-4BDA-AFB4-E6FA33022E4C}" dt="2022-04-30T11:18:43.549" v="1990" actId="113"/>
          <ac:spMkLst>
            <pc:docMk/>
            <pc:sldMk cId="805320107" sldId="466"/>
            <ac:spMk id="3" creationId="{F6C71404-73FB-48EC-A001-BD7E3F76BFCF}"/>
          </ac:spMkLst>
        </pc:spChg>
      </pc:sldChg>
      <pc:sldChg chg="add modAnim">
        <pc:chgData name="Danilo Cabral" userId="3fc9907ef30199a4" providerId="LiveId" clId="{7431747E-E8D1-4BDA-AFB4-E6FA33022E4C}" dt="2022-04-30T13:44:45.883" v="5037"/>
        <pc:sldMkLst>
          <pc:docMk/>
          <pc:sldMk cId="1549262203" sldId="467"/>
        </pc:sldMkLst>
      </pc:sldChg>
      <pc:sldChg chg="modSp add mod modAnim">
        <pc:chgData name="Danilo Cabral" userId="3fc9907ef30199a4" providerId="LiveId" clId="{7431747E-E8D1-4BDA-AFB4-E6FA33022E4C}" dt="2022-04-30T13:44:41.152" v="5036"/>
        <pc:sldMkLst>
          <pc:docMk/>
          <pc:sldMk cId="1045056673" sldId="468"/>
        </pc:sldMkLst>
        <pc:spChg chg="mod">
          <ac:chgData name="Danilo Cabral" userId="3fc9907ef30199a4" providerId="LiveId" clId="{7431747E-E8D1-4BDA-AFB4-E6FA33022E4C}" dt="2022-04-30T12:53:12.332" v="2628" actId="113"/>
          <ac:spMkLst>
            <pc:docMk/>
            <pc:sldMk cId="1045056673" sldId="468"/>
            <ac:spMk id="3" creationId="{F6C71404-73FB-48EC-A001-BD7E3F76BFCF}"/>
          </ac:spMkLst>
        </pc:spChg>
      </pc:sldChg>
      <pc:sldChg chg="modSp add mod ord modAnim">
        <pc:chgData name="Danilo Cabral" userId="3fc9907ef30199a4" providerId="LiveId" clId="{7431747E-E8D1-4BDA-AFB4-E6FA33022E4C}" dt="2022-04-30T13:45:01.293" v="5039"/>
        <pc:sldMkLst>
          <pc:docMk/>
          <pc:sldMk cId="342829673" sldId="469"/>
        </pc:sldMkLst>
        <pc:spChg chg="mod">
          <ac:chgData name="Danilo Cabral" userId="3fc9907ef30199a4" providerId="LiveId" clId="{7431747E-E8D1-4BDA-AFB4-E6FA33022E4C}" dt="2022-04-30T12:53:44.355" v="2658" actId="20577"/>
          <ac:spMkLst>
            <pc:docMk/>
            <pc:sldMk cId="342829673" sldId="469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2:56:43.287" v="2756" actId="113"/>
          <ac:spMkLst>
            <pc:docMk/>
            <pc:sldMk cId="342829673" sldId="469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4:30:46.328" v="5175" actId="20577"/>
        <pc:sldMkLst>
          <pc:docMk/>
          <pc:sldMk cId="2883664034" sldId="470"/>
        </pc:sldMkLst>
        <pc:spChg chg="mod">
          <ac:chgData name="Danilo Cabral" userId="3fc9907ef30199a4" providerId="LiveId" clId="{7431747E-E8D1-4BDA-AFB4-E6FA33022E4C}" dt="2022-04-30T14:30:46.328" v="5175" actId="20577"/>
          <ac:spMkLst>
            <pc:docMk/>
            <pc:sldMk cId="2883664034" sldId="470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5:31.082" v="5043"/>
        <pc:sldMkLst>
          <pc:docMk/>
          <pc:sldMk cId="318272415" sldId="471"/>
        </pc:sldMkLst>
        <pc:spChg chg="mod">
          <ac:chgData name="Danilo Cabral" userId="3fc9907ef30199a4" providerId="LiveId" clId="{7431747E-E8D1-4BDA-AFB4-E6FA33022E4C}" dt="2022-04-30T12:58:20.658" v="2863" actId="20577"/>
          <ac:spMkLst>
            <pc:docMk/>
            <pc:sldMk cId="318272415" sldId="471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2:57:54.256" v="2846" actId="1035"/>
          <ac:spMkLst>
            <pc:docMk/>
            <pc:sldMk cId="318272415" sldId="471"/>
            <ac:spMk id="12" creationId="{322474D1-3AEB-B0CF-1D94-039C3B913317}"/>
          </ac:spMkLst>
        </pc:spChg>
        <pc:spChg chg="mod">
          <ac:chgData name="Danilo Cabral" userId="3fc9907ef30199a4" providerId="LiveId" clId="{7431747E-E8D1-4BDA-AFB4-E6FA33022E4C}" dt="2022-04-30T12:58:05.313" v="2847" actId="20577"/>
          <ac:spMkLst>
            <pc:docMk/>
            <pc:sldMk cId="318272415" sldId="471"/>
            <ac:spMk id="15" creationId="{4E754281-A6D7-6FD7-4CED-A38CD8BF6AA5}"/>
          </ac:spMkLst>
        </pc:spChg>
      </pc:sldChg>
      <pc:sldChg chg="modSp add mod modAnim">
        <pc:chgData name="Danilo Cabral" userId="3fc9907ef30199a4" providerId="LiveId" clId="{7431747E-E8D1-4BDA-AFB4-E6FA33022E4C}" dt="2022-04-30T13:45:37.314" v="5044"/>
        <pc:sldMkLst>
          <pc:docMk/>
          <pc:sldMk cId="1070441283" sldId="472"/>
        </pc:sldMkLst>
        <pc:spChg chg="mod">
          <ac:chgData name="Danilo Cabral" userId="3fc9907ef30199a4" providerId="LiveId" clId="{7431747E-E8D1-4BDA-AFB4-E6FA33022E4C}" dt="2022-04-30T13:01:11.889" v="3066" actId="20577"/>
          <ac:spMkLst>
            <pc:docMk/>
            <pc:sldMk cId="1070441283" sldId="472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3:01:47.702" v="3086" actId="113"/>
          <ac:spMkLst>
            <pc:docMk/>
            <pc:sldMk cId="1070441283" sldId="472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5:44.150" v="5045"/>
        <pc:sldMkLst>
          <pc:docMk/>
          <pc:sldMk cId="2079442565" sldId="473"/>
        </pc:sldMkLst>
        <pc:spChg chg="mod">
          <ac:chgData name="Danilo Cabral" userId="3fc9907ef30199a4" providerId="LiveId" clId="{7431747E-E8D1-4BDA-AFB4-E6FA33022E4C}" dt="2022-04-30T13:02:15.788" v="3110" actId="113"/>
          <ac:spMkLst>
            <pc:docMk/>
            <pc:sldMk cId="2079442565" sldId="473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5:48.439" v="5046"/>
        <pc:sldMkLst>
          <pc:docMk/>
          <pc:sldMk cId="391764485" sldId="474"/>
        </pc:sldMkLst>
        <pc:spChg chg="mod">
          <ac:chgData name="Danilo Cabral" userId="3fc9907ef30199a4" providerId="LiveId" clId="{7431747E-E8D1-4BDA-AFB4-E6FA33022E4C}" dt="2022-04-30T13:04:02.475" v="3219" actId="20577"/>
          <ac:spMkLst>
            <pc:docMk/>
            <pc:sldMk cId="391764485" sldId="474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5:53.328" v="5047"/>
        <pc:sldMkLst>
          <pc:docMk/>
          <pc:sldMk cId="4121266218" sldId="475"/>
        </pc:sldMkLst>
        <pc:spChg chg="mod">
          <ac:chgData name="Danilo Cabral" userId="3fc9907ef30199a4" providerId="LiveId" clId="{7431747E-E8D1-4BDA-AFB4-E6FA33022E4C}" dt="2022-04-30T13:04:20.261" v="3225" actId="207"/>
          <ac:spMkLst>
            <pc:docMk/>
            <pc:sldMk cId="4121266218" sldId="475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4:30:25.427" v="5167" actId="20577"/>
        <pc:sldMkLst>
          <pc:docMk/>
          <pc:sldMk cId="976743599" sldId="476"/>
        </pc:sldMkLst>
        <pc:spChg chg="mod">
          <ac:chgData name="Danilo Cabral" userId="3fc9907ef30199a4" providerId="LiveId" clId="{7431747E-E8D1-4BDA-AFB4-E6FA33022E4C}" dt="2022-04-30T14:30:25.427" v="5167" actId="20577"/>
          <ac:spMkLst>
            <pc:docMk/>
            <pc:sldMk cId="976743599" sldId="476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03.064" v="5049"/>
        <pc:sldMkLst>
          <pc:docMk/>
          <pc:sldMk cId="4143907890" sldId="477"/>
        </pc:sldMkLst>
        <pc:spChg chg="mod">
          <ac:chgData name="Danilo Cabral" userId="3fc9907ef30199a4" providerId="LiveId" clId="{7431747E-E8D1-4BDA-AFB4-E6FA33022E4C}" dt="2022-04-30T13:08:02.192" v="3635" actId="20577"/>
          <ac:spMkLst>
            <pc:docMk/>
            <pc:sldMk cId="4143907890" sldId="477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07.503" v="5050"/>
        <pc:sldMkLst>
          <pc:docMk/>
          <pc:sldMk cId="3871269607" sldId="478"/>
        </pc:sldMkLst>
        <pc:spChg chg="mod">
          <ac:chgData name="Danilo Cabral" userId="3fc9907ef30199a4" providerId="LiveId" clId="{7431747E-E8D1-4BDA-AFB4-E6FA33022E4C}" dt="2022-04-30T13:11:19.178" v="3652" actId="20577"/>
          <ac:spMkLst>
            <pc:docMk/>
            <pc:sldMk cId="3871269607" sldId="478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3:14:23.506" v="4016" actId="20577"/>
          <ac:spMkLst>
            <pc:docMk/>
            <pc:sldMk cId="3871269607" sldId="478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14.606" v="5051"/>
        <pc:sldMkLst>
          <pc:docMk/>
          <pc:sldMk cId="1703072939" sldId="479"/>
        </pc:sldMkLst>
        <pc:spChg chg="mod">
          <ac:chgData name="Danilo Cabral" userId="3fc9907ef30199a4" providerId="LiveId" clId="{7431747E-E8D1-4BDA-AFB4-E6FA33022E4C}" dt="2022-04-30T13:17:12.064" v="4166" actId="113"/>
          <ac:spMkLst>
            <pc:docMk/>
            <pc:sldMk cId="1703072939" sldId="479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19.763" v="5052"/>
        <pc:sldMkLst>
          <pc:docMk/>
          <pc:sldMk cId="4089703739" sldId="480"/>
        </pc:sldMkLst>
        <pc:spChg chg="mod">
          <ac:chgData name="Danilo Cabral" userId="3fc9907ef30199a4" providerId="LiveId" clId="{7431747E-E8D1-4BDA-AFB4-E6FA33022E4C}" dt="2022-04-30T13:18:48.309" v="4314" actId="113"/>
          <ac:spMkLst>
            <pc:docMk/>
            <pc:sldMk cId="4089703739" sldId="480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26.902" v="5053"/>
        <pc:sldMkLst>
          <pc:docMk/>
          <pc:sldMk cId="2969614080" sldId="481"/>
        </pc:sldMkLst>
        <pc:spChg chg="mod">
          <ac:chgData name="Danilo Cabral" userId="3fc9907ef30199a4" providerId="LiveId" clId="{7431747E-E8D1-4BDA-AFB4-E6FA33022E4C}" dt="2022-04-30T13:21:19.519" v="4588" actId="113"/>
          <ac:spMkLst>
            <pc:docMk/>
            <pc:sldMk cId="2969614080" sldId="481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31.697" v="5054"/>
        <pc:sldMkLst>
          <pc:docMk/>
          <pc:sldMk cId="1975236812" sldId="482"/>
        </pc:sldMkLst>
        <pc:spChg chg="mod">
          <ac:chgData name="Danilo Cabral" userId="3fc9907ef30199a4" providerId="LiveId" clId="{7431747E-E8D1-4BDA-AFB4-E6FA33022E4C}" dt="2022-04-30T13:21:45.238" v="4614" actId="20577"/>
          <ac:spMkLst>
            <pc:docMk/>
            <pc:sldMk cId="1975236812" sldId="482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39.383" v="5055"/>
        <pc:sldMkLst>
          <pc:docMk/>
          <pc:sldMk cId="4134399815" sldId="483"/>
        </pc:sldMkLst>
        <pc:spChg chg="mod">
          <ac:chgData name="Danilo Cabral" userId="3fc9907ef30199a4" providerId="LiveId" clId="{7431747E-E8D1-4BDA-AFB4-E6FA33022E4C}" dt="2022-04-30T13:22:36.556" v="4620" actId="113"/>
          <ac:spMkLst>
            <pc:docMk/>
            <pc:sldMk cId="4134399815" sldId="483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6:46.996" v="5056"/>
        <pc:sldMkLst>
          <pc:docMk/>
          <pc:sldMk cId="3565322249" sldId="484"/>
        </pc:sldMkLst>
        <pc:spChg chg="mod">
          <ac:chgData name="Danilo Cabral" userId="3fc9907ef30199a4" providerId="LiveId" clId="{7431747E-E8D1-4BDA-AFB4-E6FA33022E4C}" dt="2022-04-30T13:23:14.046" v="4628" actId="113"/>
          <ac:spMkLst>
            <pc:docMk/>
            <pc:sldMk cId="3565322249" sldId="484"/>
            <ac:spMk id="3" creationId="{F6C71404-73FB-48EC-A001-BD7E3F76BFCF}"/>
          </ac:spMkLst>
        </pc:spChg>
      </pc:sldChg>
      <pc:sldChg chg="modSp add mod ord modAnim">
        <pc:chgData name="Danilo Cabral" userId="3fc9907ef30199a4" providerId="LiveId" clId="{7431747E-E8D1-4BDA-AFB4-E6FA33022E4C}" dt="2022-04-30T14:06:41.326" v="5166" actId="20577"/>
        <pc:sldMkLst>
          <pc:docMk/>
          <pc:sldMk cId="4237780194" sldId="485"/>
        </pc:sldMkLst>
        <pc:spChg chg="mod">
          <ac:chgData name="Danilo Cabral" userId="3fc9907ef30199a4" providerId="LiveId" clId="{7431747E-E8D1-4BDA-AFB4-E6FA33022E4C}" dt="2022-04-30T14:06:41.326" v="5166" actId="20577"/>
          <ac:spMkLst>
            <pc:docMk/>
            <pc:sldMk cId="4237780194" sldId="485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7:33.379" v="5058"/>
        <pc:sldMkLst>
          <pc:docMk/>
          <pc:sldMk cId="129598791" sldId="486"/>
        </pc:sldMkLst>
        <pc:spChg chg="mod">
          <ac:chgData name="Danilo Cabral" userId="3fc9907ef30199a4" providerId="LiveId" clId="{7431747E-E8D1-4BDA-AFB4-E6FA33022E4C}" dt="2022-04-30T13:25:33.260" v="4648" actId="113"/>
          <ac:spMkLst>
            <pc:docMk/>
            <pc:sldMk cId="129598791" sldId="486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7:39.640" v="5059"/>
        <pc:sldMkLst>
          <pc:docMk/>
          <pc:sldMk cId="2633453843" sldId="487"/>
        </pc:sldMkLst>
        <pc:spChg chg="mod">
          <ac:chgData name="Danilo Cabral" userId="3fc9907ef30199a4" providerId="LiveId" clId="{7431747E-E8D1-4BDA-AFB4-E6FA33022E4C}" dt="2022-04-30T13:27:10.754" v="4754" actId="113"/>
          <ac:spMkLst>
            <pc:docMk/>
            <pc:sldMk cId="2633453843" sldId="487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7:44.033" v="5060"/>
        <pc:sldMkLst>
          <pc:docMk/>
          <pc:sldMk cId="2685471346" sldId="488"/>
        </pc:sldMkLst>
        <pc:spChg chg="mod">
          <ac:chgData name="Danilo Cabral" userId="3fc9907ef30199a4" providerId="LiveId" clId="{7431747E-E8D1-4BDA-AFB4-E6FA33022E4C}" dt="2022-04-30T13:29:43.812" v="4760" actId="113"/>
          <ac:spMkLst>
            <pc:docMk/>
            <pc:sldMk cId="2685471346" sldId="488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7:49.916" v="5061"/>
        <pc:sldMkLst>
          <pc:docMk/>
          <pc:sldMk cId="2572788310" sldId="489"/>
        </pc:sldMkLst>
        <pc:spChg chg="mod">
          <ac:chgData name="Danilo Cabral" userId="3fc9907ef30199a4" providerId="LiveId" clId="{7431747E-E8D1-4BDA-AFB4-E6FA33022E4C}" dt="2022-04-30T13:30:36.574" v="4893" actId="113"/>
          <ac:spMkLst>
            <pc:docMk/>
            <pc:sldMk cId="2572788310" sldId="489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4:41:17.905" v="5179" actId="207"/>
        <pc:sldMkLst>
          <pc:docMk/>
          <pc:sldMk cId="1461325940" sldId="490"/>
        </pc:sldMkLst>
        <pc:spChg chg="mod">
          <ac:chgData name="Danilo Cabral" userId="3fc9907ef30199a4" providerId="LiveId" clId="{7431747E-E8D1-4BDA-AFB4-E6FA33022E4C}" dt="2022-04-30T14:41:17.905" v="5179" actId="207"/>
          <ac:spMkLst>
            <pc:docMk/>
            <pc:sldMk cId="1461325940" sldId="490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49:28.711" v="5083" actId="27636"/>
        <pc:sldMkLst>
          <pc:docMk/>
          <pc:sldMk cId="2406456274" sldId="491"/>
        </pc:sldMkLst>
        <pc:spChg chg="mod">
          <ac:chgData name="Danilo Cabral" userId="3fc9907ef30199a4" providerId="LiveId" clId="{7431747E-E8D1-4BDA-AFB4-E6FA33022E4C}" dt="2022-04-30T13:33:21.677" v="4953" actId="20577"/>
          <ac:spMkLst>
            <pc:docMk/>
            <pc:sldMk cId="2406456274" sldId="491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3:49:28.711" v="5083" actId="27636"/>
          <ac:spMkLst>
            <pc:docMk/>
            <pc:sldMk cId="2406456274" sldId="491"/>
            <ac:spMk id="3" creationId="{F6C71404-73FB-48EC-A001-BD7E3F76BFCF}"/>
          </ac:spMkLst>
        </pc:spChg>
      </pc:sldChg>
      <pc:sldChg chg="modSp add mod modAnim">
        <pc:chgData name="Danilo Cabral" userId="3fc9907ef30199a4" providerId="LiveId" clId="{7431747E-E8D1-4BDA-AFB4-E6FA33022E4C}" dt="2022-04-30T13:52:54.519" v="5118"/>
        <pc:sldMkLst>
          <pc:docMk/>
          <pc:sldMk cId="2453518946" sldId="492"/>
        </pc:sldMkLst>
        <pc:spChg chg="mod">
          <ac:chgData name="Danilo Cabral" userId="3fc9907ef30199a4" providerId="LiveId" clId="{7431747E-E8D1-4BDA-AFB4-E6FA33022E4C}" dt="2022-04-30T13:52:13.844" v="5112" actId="113"/>
          <ac:spMkLst>
            <pc:docMk/>
            <pc:sldMk cId="2453518946" sldId="492"/>
            <ac:spMk id="3" creationId="{F6C71404-73FB-48EC-A001-BD7E3F76BFCF}"/>
          </ac:spMkLst>
        </pc:spChg>
      </pc:sldChg>
      <pc:sldChg chg="modSp add modAnim">
        <pc:chgData name="Danilo Cabral" userId="3fc9907ef30199a4" providerId="LiveId" clId="{7431747E-E8D1-4BDA-AFB4-E6FA33022E4C}" dt="2022-04-30T13:55:28.868" v="5154" actId="20577"/>
        <pc:sldMkLst>
          <pc:docMk/>
          <pc:sldMk cId="311508168" sldId="493"/>
        </pc:sldMkLst>
        <pc:spChg chg="mod">
          <ac:chgData name="Danilo Cabral" userId="3fc9907ef30199a4" providerId="LiveId" clId="{7431747E-E8D1-4BDA-AFB4-E6FA33022E4C}" dt="2022-04-30T13:54:39.226" v="5131" actId="20577"/>
          <ac:spMkLst>
            <pc:docMk/>
            <pc:sldMk cId="311508168" sldId="493"/>
            <ac:spMk id="2" creationId="{A784CD75-AEA6-4AC9-8722-CFA5C1893A09}"/>
          </ac:spMkLst>
        </pc:spChg>
        <pc:spChg chg="mod">
          <ac:chgData name="Danilo Cabral" userId="3fc9907ef30199a4" providerId="LiveId" clId="{7431747E-E8D1-4BDA-AFB4-E6FA33022E4C}" dt="2022-04-30T13:55:28.868" v="5154" actId="20577"/>
          <ac:spMkLst>
            <pc:docMk/>
            <pc:sldMk cId="311508168" sldId="493"/>
            <ac:spMk id="3" creationId="{F6C71404-73FB-48EC-A001-BD7E3F76BFCF}"/>
          </ac:spMkLst>
        </pc:spChg>
      </pc:sldChg>
      <pc:sldChg chg="modSp add del mod">
        <pc:chgData name="Danilo Cabral" userId="3fc9907ef30199a4" providerId="LiveId" clId="{7431747E-E8D1-4BDA-AFB4-E6FA33022E4C}" dt="2022-04-30T13:38:44.258" v="5024" actId="47"/>
        <pc:sldMkLst>
          <pc:docMk/>
          <pc:sldMk cId="2275504953" sldId="493"/>
        </pc:sldMkLst>
        <pc:spChg chg="mod">
          <ac:chgData name="Danilo Cabral" userId="3fc9907ef30199a4" providerId="LiveId" clId="{7431747E-E8D1-4BDA-AFB4-E6FA33022E4C}" dt="2022-04-30T13:36:09.288" v="4988" actId="20578"/>
          <ac:spMkLst>
            <pc:docMk/>
            <pc:sldMk cId="2275504953" sldId="493"/>
            <ac:spMk id="3" creationId="{F6C71404-73FB-48EC-A001-BD7E3F76BFCF}"/>
          </ac:spMkLst>
        </pc:spChg>
      </pc:sldChg>
      <pc:sldChg chg="add">
        <pc:chgData name="Danilo Cabral" userId="3fc9907ef30199a4" providerId="LiveId" clId="{7431747E-E8D1-4BDA-AFB4-E6FA33022E4C}" dt="2022-04-30T14:06:35.413" v="5155"/>
        <pc:sldMkLst>
          <pc:docMk/>
          <pc:sldMk cId="3322234997" sldId="494"/>
        </pc:sldMkLst>
      </pc:sldChg>
      <pc:sldMasterChg chg="modSldLayout">
        <pc:chgData name="Danilo Cabral" userId="3fc9907ef30199a4" providerId="LiveId" clId="{7431747E-E8D1-4BDA-AFB4-E6FA33022E4C}" dt="2022-04-30T10:10:30.184" v="165" actId="207"/>
        <pc:sldMasterMkLst>
          <pc:docMk/>
          <pc:sldMasterMk cId="3022688347" sldId="2147483660"/>
        </pc:sldMasterMkLst>
        <pc:sldLayoutChg chg="modSp">
          <pc:chgData name="Danilo Cabral" userId="3fc9907ef30199a4" providerId="LiveId" clId="{7431747E-E8D1-4BDA-AFB4-E6FA33022E4C}" dt="2022-04-30T10:10:30.184" v="165" actId="207"/>
          <pc:sldLayoutMkLst>
            <pc:docMk/>
            <pc:sldMasterMk cId="3022688347" sldId="2147483660"/>
            <pc:sldLayoutMk cId="394177664" sldId="2147483661"/>
          </pc:sldLayoutMkLst>
          <pc:spChg chg="mod">
            <ac:chgData name="Danilo Cabral" userId="3fc9907ef30199a4" providerId="LiveId" clId="{7431747E-E8D1-4BDA-AFB4-E6FA33022E4C}" dt="2022-04-30T10:10:30.184" v="165" actId="207"/>
            <ac:spMkLst>
              <pc:docMk/>
              <pc:sldMasterMk cId="3022688347" sldId="2147483660"/>
              <pc:sldLayoutMk cId="394177664" sldId="214748366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25A58-6C86-47F5-81C3-A65C64766B51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C979-D320-4B06-93BD-05A29E3C22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just">
              <a:defRPr sz="32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77AB6F-701B-4137-BC9E-034F81F649E1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B8BD-303E-4B8F-9BA6-F00ABCE92BB7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4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4F8E-134D-4574-8A14-81703D48BEBC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03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7AC-915C-49B4-A371-28ECB43F63E3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8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0AF5D-9088-4662-9147-55CC58E3FF51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5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90F2-A20B-4F72-9AA1-2E890F80645A}" type="datetime1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7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6741-C5D8-41BE-8A70-22995B537C37}" type="datetime1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30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90C4-0BF5-4300-ABAB-831688EF5B8B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06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B9590-1D82-4EB5-BAF0-647AAB8FD117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2073-1DC2-45DE-91B3-4341E3B05680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4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DBDB-51C2-4C4D-BF62-C994B9C63C66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6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E92-D829-42F9-9AAD-D6F562BDE847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8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5CB-0A24-49B9-B8C0-3DAEB588D3EF}" type="datetime1">
              <a:rPr lang="pt-BR" smtClean="0"/>
              <a:t>30/04/2022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61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E433-AFAB-4AEF-9667-6636B4045803}" type="datetime1">
              <a:rPr lang="pt-BR" smtClean="0"/>
              <a:t>30/04/2022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5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6E88-5241-4A67-8FE9-9904A6E32C14}" type="datetime1">
              <a:rPr lang="pt-BR" smtClean="0"/>
              <a:t>30/04/2022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5F23-7676-460F-AF35-746CFF2C755C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14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CC6A-FB79-413B-AA6A-7F0BA73615D2}" type="datetime1">
              <a:rPr lang="pt-BR" smtClean="0"/>
              <a:t>30/04/2022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1FE9-753A-42F5-8399-1E1B261AA71E}" type="datetime1">
              <a:rPr lang="pt-BR" smtClean="0"/>
              <a:t>30/04/2022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Projeto de PLP - Paradigma Orientado a Contratos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9EF8-A10C-4B0A-9361-0B8646577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688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 cap="small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 cap="small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 cap="small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 cap="small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DAA6-BE5A-45D7-AFC1-7669F6CE4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 orientado a contratos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691B9-84E0-4365-A9E0-6E3CC3D36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Projeto da disciplina paradigmas de linguagens de programação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202D63-6516-4161-8DF1-AC9C3AD2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6378C3-5E56-4F93-8FB1-E5485226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0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 de PLP - Paradigma Orientado a Contratos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10</a:t>
            </a:fld>
            <a:endParaRPr lang="pt-BR"/>
          </a:p>
        </p:txBody>
      </p:sp>
      <p:pic>
        <p:nvPicPr>
          <p:cNvPr id="7" name="Gráfico 6" descr="Funcionário de escritório com preenchimento sólido">
            <a:extLst>
              <a:ext uri="{FF2B5EF4-FFF2-40B4-BE49-F238E27FC236}">
                <a16:creationId xmlns:a16="http://schemas.microsoft.com/office/drawing/2014/main" id="{E06F91B8-A220-A114-2FDB-B62FC75A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968" y="3361908"/>
            <a:ext cx="914400" cy="914400"/>
          </a:xfrm>
          <a:prstGeom prst="rect">
            <a:avLst/>
          </a:prstGeom>
        </p:spPr>
      </p:pic>
      <p:pic>
        <p:nvPicPr>
          <p:cNvPr id="9" name="Gráfico 8" descr="Funcionária de escritório com preenchimento sólido">
            <a:extLst>
              <a:ext uri="{FF2B5EF4-FFF2-40B4-BE49-F238E27FC236}">
                <a16:creationId xmlns:a16="http://schemas.microsoft.com/office/drawing/2014/main" id="{80030DF6-838A-B73D-2F4C-15F3E4B5A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359" y="3361908"/>
            <a:ext cx="914400" cy="9144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CA19B3-CA6F-487F-F392-E59E1CAA45D5}"/>
              </a:ext>
            </a:extLst>
          </p:cNvPr>
          <p:cNvCxnSpPr/>
          <p:nvPr/>
        </p:nvCxnSpPr>
        <p:spPr>
          <a:xfrm>
            <a:off x="3288890" y="3893574"/>
            <a:ext cx="581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2474D1-3AEB-B0CF-1D94-039C3B913317}"/>
              </a:ext>
            </a:extLst>
          </p:cNvPr>
          <p:cNvSpPr txBox="1"/>
          <p:nvPr/>
        </p:nvSpPr>
        <p:spPr>
          <a:xfrm>
            <a:off x="4377222" y="3361908"/>
            <a:ext cx="363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1 transfere 20 para Pessoa 2.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6058FF-9C71-ADC3-DCC3-6D66B4C70931}"/>
              </a:ext>
            </a:extLst>
          </p:cNvPr>
          <p:cNvSpPr txBox="1"/>
          <p:nvPr/>
        </p:nvSpPr>
        <p:spPr>
          <a:xfrm>
            <a:off x="1781994" y="2992576"/>
            <a:ext cx="9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4F7E8B-4C66-74CA-0EF2-CE84EB08E8DB}"/>
              </a:ext>
            </a:extLst>
          </p:cNvPr>
          <p:cNvSpPr txBox="1"/>
          <p:nvPr/>
        </p:nvSpPr>
        <p:spPr>
          <a:xfrm>
            <a:off x="9273385" y="2992576"/>
            <a:ext cx="9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754281-A6D7-6FD7-4CED-A38CD8BF6AA5}"/>
              </a:ext>
            </a:extLst>
          </p:cNvPr>
          <p:cNvSpPr txBox="1"/>
          <p:nvPr/>
        </p:nvSpPr>
        <p:spPr>
          <a:xfrm>
            <a:off x="3352935" y="4416086"/>
            <a:ext cx="568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blockchain</a:t>
            </a:r>
            <a:r>
              <a:rPr lang="pt-BR" dirty="0"/>
              <a:t> armazena o valor associado a cada entidade,</a:t>
            </a:r>
          </a:p>
          <a:p>
            <a:pPr algn="ctr"/>
            <a:r>
              <a:rPr lang="pt-BR" dirty="0"/>
              <a:t>pelo registro das transações.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3EE70DF-4425-2882-F78C-BD7F29772636}"/>
              </a:ext>
            </a:extLst>
          </p:cNvPr>
          <p:cNvCxnSpPr>
            <a:stCxn id="15" idx="0"/>
          </p:cNvCxnSpPr>
          <p:nvPr/>
        </p:nvCxnSpPr>
        <p:spPr>
          <a:xfrm flipV="1">
            <a:off x="6194322" y="4020344"/>
            <a:ext cx="0" cy="3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blockchains</a:t>
            </a:r>
            <a:r>
              <a:rPr lang="pt-BR" dirty="0"/>
              <a:t> funcionam como um </a:t>
            </a:r>
            <a:r>
              <a:rPr lang="pt-BR" b="1" dirty="0">
                <a:solidFill>
                  <a:schemeClr val="bg1"/>
                </a:solidFill>
              </a:rPr>
              <a:t>livro de registros de um cartório</a:t>
            </a:r>
            <a:r>
              <a:rPr lang="pt-BR" dirty="0"/>
              <a:t>, onde a </a:t>
            </a:r>
            <a:r>
              <a:rPr lang="pt-BR" b="1" dirty="0">
                <a:solidFill>
                  <a:schemeClr val="bg1"/>
                </a:solidFill>
              </a:rPr>
              <a:t>propriedade</a:t>
            </a:r>
            <a:r>
              <a:rPr lang="pt-BR" dirty="0"/>
              <a:t> de um determinado bem é </a:t>
            </a:r>
            <a:r>
              <a:rPr lang="pt-BR" b="1" dirty="0">
                <a:solidFill>
                  <a:schemeClr val="bg1"/>
                </a:solidFill>
              </a:rPr>
              <a:t>rastreada</a:t>
            </a:r>
            <a:r>
              <a:rPr lang="pt-BR" dirty="0"/>
              <a:t> através de suas </a:t>
            </a:r>
            <a:r>
              <a:rPr lang="pt-BR" b="1" dirty="0">
                <a:solidFill>
                  <a:schemeClr val="bg1"/>
                </a:solidFill>
              </a:rPr>
              <a:t>transações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Diferentemente, dos livros-razão de cartórios convencionais, uma </a:t>
            </a:r>
            <a:r>
              <a:rPr lang="pt-BR" dirty="0" err="1"/>
              <a:t>blockchain</a:t>
            </a:r>
            <a:r>
              <a:rPr lang="pt-BR" dirty="0"/>
              <a:t> </a:t>
            </a:r>
            <a:r>
              <a:rPr lang="pt-BR" b="1" dirty="0">
                <a:solidFill>
                  <a:schemeClr val="bg1"/>
                </a:solidFill>
              </a:rPr>
              <a:t>dispensa a existência de uma autoridade central </a:t>
            </a:r>
            <a:r>
              <a:rPr lang="pt-BR" dirty="0"/>
              <a:t>para garantir que as transações são reais e invioláveis.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blockchains</a:t>
            </a:r>
            <a:r>
              <a:rPr lang="pt-BR" dirty="0"/>
              <a:t> conseguem garantir a </a:t>
            </a:r>
            <a:r>
              <a:rPr lang="pt-BR" b="1" dirty="0">
                <a:solidFill>
                  <a:schemeClr val="bg1"/>
                </a:solidFill>
              </a:rPr>
              <a:t>inviolabilidade</a:t>
            </a:r>
            <a:r>
              <a:rPr lang="pt-BR" dirty="0"/>
              <a:t> de seus dados através da combinação de conceitos como </a:t>
            </a:r>
            <a:r>
              <a:rPr lang="pt-BR" b="1" dirty="0">
                <a:solidFill>
                  <a:schemeClr val="bg1"/>
                </a:solidFill>
              </a:rPr>
              <a:t>criptografia</a:t>
            </a:r>
            <a:r>
              <a:rPr lang="pt-BR" dirty="0"/>
              <a:t> e </a:t>
            </a:r>
            <a:r>
              <a:rPr lang="pt-BR" b="1" dirty="0">
                <a:solidFill>
                  <a:schemeClr val="bg1"/>
                </a:solidFill>
              </a:rPr>
              <a:t>protocolo de consenso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2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Quando o Bitcoin foi lançado (juntamente com a sua </a:t>
            </a:r>
            <a:r>
              <a:rPr lang="pt-BR" dirty="0" err="1"/>
              <a:t>blockchain</a:t>
            </a:r>
            <a:r>
              <a:rPr lang="pt-BR" dirty="0"/>
              <a:t>), ele trouxe consigo o conceito de </a:t>
            </a:r>
            <a:r>
              <a:rPr lang="pt-BR" b="1" dirty="0">
                <a:solidFill>
                  <a:schemeClr val="bg1"/>
                </a:solidFill>
              </a:rPr>
              <a:t>Bitcoin script</a:t>
            </a:r>
            <a:r>
              <a:rPr lang="pt-BR" dirty="0"/>
              <a:t>, como uma </a:t>
            </a:r>
            <a:r>
              <a:rPr lang="pt-BR" b="1" dirty="0">
                <a:solidFill>
                  <a:schemeClr val="bg1"/>
                </a:solidFill>
              </a:rPr>
              <a:t>linguagem de programação baseada em pilha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66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Bitcoin script foi projetado para prover </a:t>
            </a:r>
            <a:r>
              <a:rPr lang="pt-BR" b="1" dirty="0">
                <a:solidFill>
                  <a:schemeClr val="bg1"/>
                </a:solidFill>
              </a:rPr>
              <a:t>condições de pagamento </a:t>
            </a:r>
            <a:r>
              <a:rPr lang="pt-BR" dirty="0"/>
              <a:t>entre endereços da sua </a:t>
            </a:r>
            <a:r>
              <a:rPr lang="pt-BR" dirty="0" err="1"/>
              <a:t>blockchain</a:t>
            </a:r>
            <a:r>
              <a:rPr lang="pt-BR" dirty="0"/>
              <a:t>, derivando-se daí os chamados </a:t>
            </a:r>
            <a:r>
              <a:rPr lang="pt-BR" b="1" dirty="0">
                <a:solidFill>
                  <a:schemeClr val="bg1"/>
                </a:solidFill>
              </a:rPr>
              <a:t>contratos inteligentes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Bitcoin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Projeto de PLP - Paradigma Orientado a Contratos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16</a:t>
            </a:fld>
            <a:endParaRPr lang="pt-BR"/>
          </a:p>
        </p:txBody>
      </p:sp>
      <p:pic>
        <p:nvPicPr>
          <p:cNvPr id="7" name="Gráfico 6" descr="Funcionário de escritório com preenchimento sólido">
            <a:extLst>
              <a:ext uri="{FF2B5EF4-FFF2-40B4-BE49-F238E27FC236}">
                <a16:creationId xmlns:a16="http://schemas.microsoft.com/office/drawing/2014/main" id="{E06F91B8-A220-A114-2FDB-B62FC75A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8968" y="3361908"/>
            <a:ext cx="914400" cy="914400"/>
          </a:xfrm>
          <a:prstGeom prst="rect">
            <a:avLst/>
          </a:prstGeom>
        </p:spPr>
      </p:pic>
      <p:pic>
        <p:nvPicPr>
          <p:cNvPr id="9" name="Gráfico 8" descr="Funcionária de escritório com preenchimento sólido">
            <a:extLst>
              <a:ext uri="{FF2B5EF4-FFF2-40B4-BE49-F238E27FC236}">
                <a16:creationId xmlns:a16="http://schemas.microsoft.com/office/drawing/2014/main" id="{80030DF6-838A-B73D-2F4C-15F3E4B5A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0359" y="3361908"/>
            <a:ext cx="914400" cy="914400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CA19B3-CA6F-487F-F392-E59E1CAA45D5}"/>
              </a:ext>
            </a:extLst>
          </p:cNvPr>
          <p:cNvCxnSpPr/>
          <p:nvPr/>
        </p:nvCxnSpPr>
        <p:spPr>
          <a:xfrm>
            <a:off x="3288890" y="3893574"/>
            <a:ext cx="5810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2474D1-3AEB-B0CF-1D94-039C3B913317}"/>
              </a:ext>
            </a:extLst>
          </p:cNvPr>
          <p:cNvSpPr txBox="1"/>
          <p:nvPr/>
        </p:nvSpPr>
        <p:spPr>
          <a:xfrm>
            <a:off x="3955606" y="3096444"/>
            <a:ext cx="447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1 transfere 20 para Pessoa 2,</a:t>
            </a:r>
          </a:p>
          <a:p>
            <a:pPr algn="ctr"/>
            <a:r>
              <a:rPr lang="pt-BR" dirty="0"/>
              <a:t>se a Pessoa 2 atender as seguintes condições...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6058FF-9C71-ADC3-DCC3-6D66B4C70931}"/>
              </a:ext>
            </a:extLst>
          </p:cNvPr>
          <p:cNvSpPr txBox="1"/>
          <p:nvPr/>
        </p:nvSpPr>
        <p:spPr>
          <a:xfrm>
            <a:off x="1781994" y="2992576"/>
            <a:ext cx="9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4F7E8B-4C66-74CA-0EF2-CE84EB08E8DB}"/>
              </a:ext>
            </a:extLst>
          </p:cNvPr>
          <p:cNvSpPr txBox="1"/>
          <p:nvPr/>
        </p:nvSpPr>
        <p:spPr>
          <a:xfrm>
            <a:off x="9273385" y="2992576"/>
            <a:ext cx="9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Pessoa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754281-A6D7-6FD7-4CED-A38CD8BF6AA5}"/>
              </a:ext>
            </a:extLst>
          </p:cNvPr>
          <p:cNvSpPr txBox="1"/>
          <p:nvPr/>
        </p:nvSpPr>
        <p:spPr>
          <a:xfrm>
            <a:off x="3352935" y="4416086"/>
            <a:ext cx="5682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blockchain</a:t>
            </a:r>
            <a:r>
              <a:rPr lang="pt-BR" dirty="0"/>
              <a:t> armazena o valor associado a cada entidade,</a:t>
            </a:r>
          </a:p>
          <a:p>
            <a:pPr algn="ctr"/>
            <a:r>
              <a:rPr lang="pt-BR" dirty="0"/>
              <a:t>pelo registro das transações.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3EE70DF-4425-2882-F78C-BD7F29772636}"/>
              </a:ext>
            </a:extLst>
          </p:cNvPr>
          <p:cNvCxnSpPr>
            <a:stCxn id="15" idx="0"/>
          </p:cNvCxnSpPr>
          <p:nvPr/>
        </p:nvCxnSpPr>
        <p:spPr>
          <a:xfrm flipV="1">
            <a:off x="6194322" y="4020344"/>
            <a:ext cx="0" cy="39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Apesar da revolução trazida pelo Bitcoin, foi o </a:t>
            </a:r>
            <a:r>
              <a:rPr lang="pt-BR" b="1" dirty="0" err="1">
                <a:solidFill>
                  <a:schemeClr val="bg1"/>
                </a:solidFill>
              </a:rPr>
              <a:t>Ethereum</a:t>
            </a:r>
            <a:r>
              <a:rPr lang="pt-BR" dirty="0"/>
              <a:t> que popularizou o conceito de </a:t>
            </a:r>
            <a:r>
              <a:rPr lang="pt-BR" b="1" dirty="0">
                <a:solidFill>
                  <a:schemeClr val="bg1"/>
                </a:solidFill>
              </a:rPr>
              <a:t>contratos inteligentes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Ethereum</a:t>
            </a:r>
            <a:r>
              <a:rPr lang="pt-BR" dirty="0"/>
              <a:t> integrou a sua </a:t>
            </a:r>
            <a:r>
              <a:rPr lang="pt-BR" dirty="0" err="1"/>
              <a:t>blockchain</a:t>
            </a:r>
            <a:r>
              <a:rPr lang="pt-BR" dirty="0"/>
              <a:t> com uma máquina virtual capaz de executar uma </a:t>
            </a:r>
            <a:r>
              <a:rPr lang="pt-BR" b="1" dirty="0">
                <a:solidFill>
                  <a:schemeClr val="bg1"/>
                </a:solidFill>
              </a:rPr>
              <a:t>linguagem </a:t>
            </a:r>
            <a:r>
              <a:rPr lang="pt-BR" b="1" dirty="0" err="1">
                <a:solidFill>
                  <a:schemeClr val="bg1"/>
                </a:solidFill>
              </a:rPr>
              <a:t>turing</a:t>
            </a:r>
            <a:r>
              <a:rPr lang="pt-BR" b="1" dirty="0">
                <a:solidFill>
                  <a:schemeClr val="bg1"/>
                </a:solidFill>
              </a:rPr>
              <a:t> completa</a:t>
            </a:r>
            <a:r>
              <a:rPr lang="pt-BR" dirty="0"/>
              <a:t>, chamada de </a:t>
            </a:r>
            <a:r>
              <a:rPr lang="pt-BR" b="1" dirty="0" err="1">
                <a:solidFill>
                  <a:schemeClr val="bg1"/>
                </a:solidFill>
              </a:rPr>
              <a:t>Solidity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4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Solidity</a:t>
            </a:r>
            <a:r>
              <a:rPr lang="pt-BR" dirty="0"/>
              <a:t> utiliza uma </a:t>
            </a:r>
            <a:r>
              <a:rPr lang="pt-BR" b="1" dirty="0">
                <a:solidFill>
                  <a:schemeClr val="bg1"/>
                </a:solidFill>
              </a:rPr>
              <a:t>especialização</a:t>
            </a:r>
            <a:r>
              <a:rPr lang="pt-BR" dirty="0"/>
              <a:t> do </a:t>
            </a:r>
            <a:r>
              <a:rPr lang="pt-BR" b="1" dirty="0">
                <a:solidFill>
                  <a:schemeClr val="bg1"/>
                </a:solidFill>
              </a:rPr>
              <a:t>paradigma orientado a objetos</a:t>
            </a:r>
            <a:r>
              <a:rPr lang="pt-BR" dirty="0"/>
              <a:t>, uma vez que ele não permite a declaração de classes genericamente.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paradigma orientado a contratos?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Surgiu como uma </a:t>
            </a:r>
            <a:r>
              <a:rPr lang="pt-BR" b="1" dirty="0">
                <a:solidFill>
                  <a:schemeClr val="bg1"/>
                </a:solidFill>
              </a:rPr>
              <a:t>especialização</a:t>
            </a:r>
            <a:r>
              <a:rPr lang="pt-BR" dirty="0"/>
              <a:t> do paradigma orientado a </a:t>
            </a:r>
            <a:r>
              <a:rPr lang="pt-BR" b="1" dirty="0">
                <a:solidFill>
                  <a:schemeClr val="bg1"/>
                </a:solidFill>
              </a:rPr>
              <a:t>objetos</a:t>
            </a:r>
            <a:r>
              <a:rPr lang="pt-BR" dirty="0"/>
              <a:t>, para a criação de </a:t>
            </a:r>
            <a:r>
              <a:rPr lang="pt-BR" b="1" dirty="0">
                <a:solidFill>
                  <a:schemeClr val="bg1"/>
                </a:solidFill>
              </a:rPr>
              <a:t>contratos inteligentes </a:t>
            </a:r>
            <a:r>
              <a:rPr lang="pt-BR" dirty="0"/>
              <a:t>em </a:t>
            </a:r>
            <a:r>
              <a:rPr lang="pt-BR" b="1" dirty="0" err="1">
                <a:solidFill>
                  <a:schemeClr val="bg1"/>
                </a:solidFill>
              </a:rPr>
              <a:t>blockchains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8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Ao invés de permitir a declaração de classes genericamente, a </a:t>
            </a:r>
            <a:r>
              <a:rPr lang="pt-BR" dirty="0" err="1"/>
              <a:t>Solidity</a:t>
            </a:r>
            <a:r>
              <a:rPr lang="pt-BR" dirty="0"/>
              <a:t> </a:t>
            </a:r>
            <a:r>
              <a:rPr lang="pt-BR" b="1" dirty="0">
                <a:solidFill>
                  <a:schemeClr val="bg1"/>
                </a:solidFill>
              </a:rPr>
              <a:t>especializou</a:t>
            </a:r>
            <a:r>
              <a:rPr lang="pt-BR" dirty="0"/>
              <a:t> o conceito de </a:t>
            </a:r>
            <a:r>
              <a:rPr lang="pt-BR" b="1" dirty="0">
                <a:solidFill>
                  <a:schemeClr val="bg1"/>
                </a:solidFill>
              </a:rPr>
              <a:t>classes</a:t>
            </a:r>
            <a:r>
              <a:rPr lang="pt-BR" dirty="0"/>
              <a:t> </a:t>
            </a:r>
            <a:r>
              <a:rPr lang="pt-BR" b="1" dirty="0">
                <a:solidFill>
                  <a:schemeClr val="bg1"/>
                </a:solidFill>
              </a:rPr>
              <a:t>para contratos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blockchain</a:t>
            </a:r>
            <a:r>
              <a:rPr lang="pt-BR" dirty="0"/>
              <a:t> da </a:t>
            </a:r>
            <a:r>
              <a:rPr lang="pt-BR" dirty="0" err="1"/>
              <a:t>Ethereum</a:t>
            </a:r>
            <a:r>
              <a:rPr lang="pt-BR" dirty="0"/>
              <a:t> suporta </a:t>
            </a:r>
            <a:r>
              <a:rPr lang="pt-BR" b="1" dirty="0">
                <a:solidFill>
                  <a:schemeClr val="bg1"/>
                </a:solidFill>
              </a:rPr>
              <a:t>dois tipos de endereços</a:t>
            </a:r>
            <a:r>
              <a:rPr lang="pt-BR" dirty="0"/>
              <a:t>: </a:t>
            </a:r>
            <a:r>
              <a:rPr lang="pt-BR" b="1" dirty="0">
                <a:solidFill>
                  <a:schemeClr val="bg1"/>
                </a:solidFill>
              </a:rPr>
              <a:t>entidades externas </a:t>
            </a:r>
            <a:r>
              <a:rPr lang="pt-BR" dirty="0"/>
              <a:t>(similar ao Bitcoin) e </a:t>
            </a:r>
            <a:r>
              <a:rPr lang="pt-BR" b="1" dirty="0">
                <a:solidFill>
                  <a:schemeClr val="bg1"/>
                </a:solidFill>
              </a:rPr>
              <a:t>contratos inteligentes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Solidity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chemeClr val="bg1"/>
                </a:solidFill>
              </a:rPr>
              <a:t>contrato inteligente </a:t>
            </a:r>
            <a:r>
              <a:rPr lang="pt-BR" dirty="0"/>
              <a:t>pode ter uma informação de </a:t>
            </a:r>
            <a:r>
              <a:rPr lang="pt-BR" b="1" dirty="0">
                <a:solidFill>
                  <a:schemeClr val="bg1"/>
                </a:solidFill>
              </a:rPr>
              <a:t>valor intrínseco associado </a:t>
            </a:r>
            <a:r>
              <a:rPr lang="pt-BR" dirty="0"/>
              <a:t>a ele, assim como acontece com uma entidade externa.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9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Estender</a:t>
            </a:r>
            <a:r>
              <a:rPr lang="pt-BR" dirty="0"/>
              <a:t> a </a:t>
            </a:r>
            <a:r>
              <a:rPr lang="pt-BR" b="1" dirty="0">
                <a:solidFill>
                  <a:schemeClr val="bg1"/>
                </a:solidFill>
              </a:rPr>
              <a:t>linguagem orientada a objetos 1 </a:t>
            </a:r>
            <a:r>
              <a:rPr lang="pt-BR" dirty="0"/>
              <a:t>para suportar algumas das principais características do </a:t>
            </a:r>
            <a:r>
              <a:rPr lang="pt-BR" b="1" dirty="0">
                <a:solidFill>
                  <a:schemeClr val="bg1"/>
                </a:solidFill>
              </a:rPr>
              <a:t>paradigma orientado a contratos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6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foco será adicionar funcionalidades que associem alguma </a:t>
            </a:r>
            <a:r>
              <a:rPr lang="pt-BR" b="1" dirty="0">
                <a:solidFill>
                  <a:schemeClr val="bg1"/>
                </a:solidFill>
              </a:rPr>
              <a:t>informação de valor intrínseco</a:t>
            </a:r>
            <a:r>
              <a:rPr lang="pt-BR" dirty="0"/>
              <a:t> aos </a:t>
            </a:r>
            <a:r>
              <a:rPr lang="pt-BR" b="1" dirty="0">
                <a:solidFill>
                  <a:schemeClr val="bg1"/>
                </a:solidFill>
              </a:rPr>
              <a:t>contratos inteligentes </a:t>
            </a:r>
            <a:r>
              <a:rPr lang="pt-BR" dirty="0"/>
              <a:t>e </a:t>
            </a:r>
            <a:r>
              <a:rPr lang="pt-BR" b="1" dirty="0">
                <a:solidFill>
                  <a:schemeClr val="bg1"/>
                </a:solidFill>
              </a:rPr>
              <a:t>entidades externas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chemeClr val="bg1"/>
                </a:solidFill>
              </a:rPr>
              <a:t>contrato</a:t>
            </a:r>
            <a:r>
              <a:rPr lang="pt-BR" dirty="0"/>
              <a:t> deverá ser </a:t>
            </a:r>
            <a:r>
              <a:rPr lang="pt-BR" b="1" dirty="0">
                <a:solidFill>
                  <a:schemeClr val="bg1"/>
                </a:solidFill>
              </a:rPr>
              <a:t>declarado</a:t>
            </a:r>
            <a:r>
              <a:rPr lang="pt-BR" dirty="0"/>
              <a:t> de forma similar a uma classe, porém fazendo uso da palavra-chave </a:t>
            </a:r>
            <a:r>
              <a:rPr lang="pt-BR" b="1" dirty="0" err="1">
                <a:solidFill>
                  <a:schemeClr val="bg1"/>
                </a:solidFill>
              </a:rPr>
              <a:t>contract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7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Todo </a:t>
            </a:r>
            <a:r>
              <a:rPr lang="pt-BR" b="1" dirty="0">
                <a:solidFill>
                  <a:schemeClr val="bg1"/>
                </a:solidFill>
              </a:rPr>
              <a:t>contrato</a:t>
            </a:r>
            <a:r>
              <a:rPr lang="pt-BR" dirty="0"/>
              <a:t> será </a:t>
            </a:r>
            <a:r>
              <a:rPr lang="pt-BR" b="1" dirty="0">
                <a:solidFill>
                  <a:schemeClr val="bg1"/>
                </a:solidFill>
              </a:rPr>
              <a:t>instanciado com um valor associado</a:t>
            </a:r>
            <a:r>
              <a:rPr lang="pt-BR" dirty="0"/>
              <a:t> a ele (que pode ser zero) vindo de alguma </a:t>
            </a:r>
            <a:r>
              <a:rPr lang="pt-BR" b="1" dirty="0">
                <a:solidFill>
                  <a:schemeClr val="bg1"/>
                </a:solidFill>
              </a:rPr>
              <a:t>entidade externa </a:t>
            </a:r>
            <a:r>
              <a:rPr lang="pt-BR" dirty="0"/>
              <a:t>(usuário).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6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instanciar um contrato, a sintaxe será: </a:t>
            </a:r>
            <a:r>
              <a:rPr lang="pt-BR" b="1" dirty="0">
                <a:solidFill>
                  <a:schemeClr val="bg1"/>
                </a:solidFill>
              </a:rPr>
              <a:t>new</a:t>
            </a:r>
            <a:r>
              <a:rPr lang="pt-BR" dirty="0"/>
              <a:t> nome do contrato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dirty="0"/>
              <a:t> valor </a:t>
            </a:r>
            <a:r>
              <a:rPr lang="pt-BR" b="1" dirty="0" err="1">
                <a:solidFill>
                  <a:schemeClr val="bg1"/>
                </a:solidFill>
              </a:rPr>
              <a:t>by</a:t>
            </a:r>
            <a:r>
              <a:rPr lang="pt-BR" dirty="0"/>
              <a:t> nome do usuário;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23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chemeClr val="bg1"/>
                </a:solidFill>
              </a:rPr>
              <a:t>usuário</a:t>
            </a:r>
            <a:r>
              <a:rPr lang="pt-BR" dirty="0"/>
              <a:t> poderá ser declarado como um </a:t>
            </a:r>
            <a:r>
              <a:rPr lang="pt-BR" b="1" dirty="0">
                <a:solidFill>
                  <a:schemeClr val="bg1"/>
                </a:solidFill>
              </a:rPr>
              <a:t>tipo inteiro </a:t>
            </a:r>
            <a:r>
              <a:rPr lang="pt-BR" dirty="0"/>
              <a:t>da linguagem e o seu valor será o seu saldo.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9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chemeClr val="bg1"/>
                </a:solidFill>
              </a:rPr>
              <a:t>contrato</a:t>
            </a:r>
            <a:r>
              <a:rPr lang="pt-BR" dirty="0"/>
              <a:t> poderá ter dois tipos de </a:t>
            </a:r>
            <a:r>
              <a:rPr lang="pt-BR" b="1" dirty="0">
                <a:solidFill>
                  <a:schemeClr val="bg1"/>
                </a:solidFill>
              </a:rPr>
              <a:t>atributos</a:t>
            </a:r>
            <a:r>
              <a:rPr lang="pt-BR" dirty="0"/>
              <a:t>: </a:t>
            </a:r>
            <a:r>
              <a:rPr lang="pt-BR" b="1" dirty="0">
                <a:solidFill>
                  <a:schemeClr val="bg1"/>
                </a:solidFill>
              </a:rPr>
              <a:t>nativos</a:t>
            </a:r>
            <a:r>
              <a:rPr lang="pt-BR" dirty="0"/>
              <a:t> e não nativos (</a:t>
            </a:r>
            <a:r>
              <a:rPr lang="pt-BR" b="1" dirty="0">
                <a:solidFill>
                  <a:schemeClr val="bg1"/>
                </a:solidFill>
              </a:rPr>
              <a:t>definidos pelo usuário</a:t>
            </a:r>
            <a:r>
              <a:rPr lang="pt-BR" dirty="0"/>
              <a:t>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7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paradigma orientado a contratos?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</a:t>
            </a:r>
            <a:r>
              <a:rPr lang="pt-BR" b="1" dirty="0">
                <a:solidFill>
                  <a:schemeClr val="bg1"/>
                </a:solidFill>
              </a:rPr>
              <a:t>entender o paradigma</a:t>
            </a:r>
            <a:r>
              <a:rPr lang="pt-BR" dirty="0"/>
              <a:t>, é preciso conhecer o conceito básico de </a:t>
            </a:r>
            <a:r>
              <a:rPr lang="pt-BR" b="1" dirty="0" err="1">
                <a:solidFill>
                  <a:schemeClr val="bg1"/>
                </a:solidFill>
              </a:rPr>
              <a:t>blockchain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4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Todo </a:t>
            </a:r>
            <a:r>
              <a:rPr lang="pt-BR" b="1" dirty="0">
                <a:solidFill>
                  <a:schemeClr val="bg1"/>
                </a:solidFill>
              </a:rPr>
              <a:t>contrato</a:t>
            </a:r>
            <a:r>
              <a:rPr lang="pt-BR" dirty="0"/>
              <a:t> terá um </a:t>
            </a:r>
            <a:r>
              <a:rPr lang="pt-BR" b="1" dirty="0">
                <a:solidFill>
                  <a:schemeClr val="bg1"/>
                </a:solidFill>
              </a:rPr>
              <a:t>atributo</a:t>
            </a:r>
            <a:r>
              <a:rPr lang="pt-BR" dirty="0"/>
              <a:t> chamado </a:t>
            </a:r>
            <a:r>
              <a:rPr lang="pt-BR" b="1" dirty="0">
                <a:solidFill>
                  <a:schemeClr val="bg1"/>
                </a:solidFill>
              </a:rPr>
              <a:t>balance</a:t>
            </a:r>
            <a:r>
              <a:rPr lang="pt-BR" dirty="0"/>
              <a:t>, que armazenará o seu saldo.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 </a:t>
            </a:r>
            <a:r>
              <a:rPr lang="pt-BR" b="1" dirty="0">
                <a:solidFill>
                  <a:schemeClr val="bg1"/>
                </a:solidFill>
              </a:rPr>
              <a:t>contrato</a:t>
            </a:r>
            <a:r>
              <a:rPr lang="pt-BR" dirty="0"/>
              <a:t> poderá ter dois tipos de </a:t>
            </a:r>
            <a:r>
              <a:rPr lang="pt-BR" b="1" dirty="0">
                <a:solidFill>
                  <a:schemeClr val="bg1"/>
                </a:solidFill>
              </a:rPr>
              <a:t>métodos</a:t>
            </a:r>
            <a:r>
              <a:rPr lang="pt-BR" dirty="0"/>
              <a:t>: </a:t>
            </a:r>
            <a:r>
              <a:rPr lang="pt-BR" b="1" dirty="0">
                <a:solidFill>
                  <a:schemeClr val="bg1"/>
                </a:solidFill>
              </a:rPr>
              <a:t>nativos</a:t>
            </a:r>
            <a:r>
              <a:rPr lang="pt-BR" dirty="0"/>
              <a:t> e não nativos (</a:t>
            </a:r>
            <a:r>
              <a:rPr lang="pt-BR" b="1" dirty="0">
                <a:solidFill>
                  <a:schemeClr val="bg1"/>
                </a:solidFill>
              </a:rPr>
              <a:t>definidos pelo usuário</a:t>
            </a:r>
            <a:r>
              <a:rPr lang="pt-BR" dirty="0"/>
              <a:t>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Todo contrato terá um </a:t>
            </a:r>
            <a:r>
              <a:rPr lang="pt-BR" b="1" dirty="0">
                <a:solidFill>
                  <a:schemeClr val="bg1"/>
                </a:solidFill>
              </a:rPr>
              <a:t>método nativo </a:t>
            </a:r>
            <a:r>
              <a:rPr lang="pt-BR" dirty="0"/>
              <a:t>chamado </a:t>
            </a:r>
            <a:r>
              <a:rPr lang="pt-BR" b="1" dirty="0" err="1">
                <a:solidFill>
                  <a:schemeClr val="bg1"/>
                </a:solidFill>
              </a:rPr>
              <a:t>transfer</a:t>
            </a:r>
            <a:r>
              <a:rPr lang="pt-BR" dirty="0"/>
              <a:t>(usuário, valor).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>
                <a:solidFill>
                  <a:schemeClr val="bg1"/>
                </a:solidFill>
              </a:rPr>
              <a:t>método </a:t>
            </a:r>
            <a:r>
              <a:rPr lang="pt-BR" b="1" dirty="0" err="1">
                <a:solidFill>
                  <a:schemeClr val="bg1"/>
                </a:solidFill>
              </a:rPr>
              <a:t>transfer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/>
              <a:t>irá </a:t>
            </a:r>
            <a:r>
              <a:rPr lang="pt-BR" b="1" dirty="0">
                <a:solidFill>
                  <a:schemeClr val="bg1"/>
                </a:solidFill>
              </a:rPr>
              <a:t>enviar</a:t>
            </a:r>
            <a:r>
              <a:rPr lang="pt-BR" dirty="0"/>
              <a:t> um determinado </a:t>
            </a:r>
            <a:r>
              <a:rPr lang="pt-BR" b="1" dirty="0">
                <a:solidFill>
                  <a:schemeClr val="bg1"/>
                </a:solidFill>
              </a:rPr>
              <a:t>valor para o usuário </a:t>
            </a:r>
            <a:r>
              <a:rPr lang="pt-BR" dirty="0"/>
              <a:t>passado como parâmetro (caso o contrato possua tal valor).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5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Qualquer </a:t>
            </a:r>
            <a:r>
              <a:rPr lang="pt-BR" b="1" dirty="0">
                <a:solidFill>
                  <a:schemeClr val="bg1"/>
                </a:solidFill>
              </a:rPr>
              <a:t>método definido pelo usuário </a:t>
            </a:r>
            <a:r>
              <a:rPr lang="pt-BR" dirty="0"/>
              <a:t>poderá ser declarado com o </a:t>
            </a:r>
            <a:r>
              <a:rPr lang="pt-BR" b="1" dirty="0">
                <a:solidFill>
                  <a:schemeClr val="bg1"/>
                </a:solidFill>
              </a:rPr>
              <a:t>modificador </a:t>
            </a:r>
            <a:r>
              <a:rPr lang="pt-BR" b="1" dirty="0" err="1">
                <a:solidFill>
                  <a:schemeClr val="bg1"/>
                </a:solidFill>
              </a:rPr>
              <a:t>payable</a:t>
            </a:r>
            <a:r>
              <a:rPr lang="pt-BR" dirty="0"/>
              <a:t>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47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>
                <a:solidFill>
                  <a:schemeClr val="bg1"/>
                </a:solidFill>
              </a:rPr>
              <a:t>modificador </a:t>
            </a:r>
            <a:r>
              <a:rPr lang="pt-BR" b="1" dirty="0" err="1">
                <a:solidFill>
                  <a:schemeClr val="bg1"/>
                </a:solidFill>
              </a:rPr>
              <a:t>payable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dirty="0"/>
              <a:t>habilitará o </a:t>
            </a:r>
            <a:r>
              <a:rPr lang="pt-BR" b="1" dirty="0">
                <a:solidFill>
                  <a:schemeClr val="bg1"/>
                </a:solidFill>
              </a:rPr>
              <a:t>envio</a:t>
            </a:r>
            <a:r>
              <a:rPr lang="pt-BR" dirty="0"/>
              <a:t> de algum </a:t>
            </a:r>
            <a:r>
              <a:rPr lang="pt-BR" b="1" dirty="0">
                <a:solidFill>
                  <a:schemeClr val="bg1"/>
                </a:solidFill>
              </a:rPr>
              <a:t>valor para o contrato</a:t>
            </a:r>
            <a:r>
              <a:rPr lang="pt-BR" dirty="0"/>
              <a:t>, juntamente com a chamada do método.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nosso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 um </a:t>
            </a:r>
            <a:r>
              <a:rPr lang="pt-BR" b="1" dirty="0">
                <a:solidFill>
                  <a:schemeClr val="bg1"/>
                </a:solidFill>
              </a:rPr>
              <a:t>método</a:t>
            </a:r>
            <a:r>
              <a:rPr lang="pt-BR" dirty="0"/>
              <a:t> for </a:t>
            </a:r>
            <a:r>
              <a:rPr lang="pt-BR" b="1" dirty="0" err="1">
                <a:solidFill>
                  <a:schemeClr val="bg1"/>
                </a:solidFill>
              </a:rPr>
              <a:t>payable</a:t>
            </a:r>
            <a:r>
              <a:rPr lang="pt-BR" dirty="0"/>
              <a:t>, ele deverá ser chamado com a seguinte sintaxe: </a:t>
            </a:r>
            <a:r>
              <a:rPr lang="pt-BR" b="1" dirty="0" err="1">
                <a:solidFill>
                  <a:schemeClr val="bg1"/>
                </a:solidFill>
              </a:rPr>
              <a:t>proc</a:t>
            </a:r>
            <a:r>
              <a:rPr lang="pt-BR" dirty="0"/>
              <a:t> nome do método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dirty="0"/>
              <a:t> valor </a:t>
            </a:r>
            <a:r>
              <a:rPr lang="pt-BR" b="1" dirty="0" err="1">
                <a:solidFill>
                  <a:schemeClr val="bg1"/>
                </a:solidFill>
              </a:rPr>
              <a:t>by</a:t>
            </a:r>
            <a:r>
              <a:rPr lang="pt-BR" dirty="0"/>
              <a:t> usuário;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3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var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 = 100;</a:t>
            </a:r>
          </a:p>
          <a:p>
            <a:pPr marL="0" indent="0">
              <a:buNone/>
            </a:pPr>
            <a:r>
              <a:rPr lang="pt-BR" dirty="0"/>
              <a:t>{ </a:t>
            </a:r>
            <a:r>
              <a:rPr lang="pt-BR" b="1" dirty="0" err="1">
                <a:solidFill>
                  <a:schemeClr val="bg1"/>
                </a:solidFill>
              </a:rPr>
              <a:t>contract</a:t>
            </a:r>
            <a:r>
              <a:rPr lang="pt-BR" dirty="0"/>
              <a:t> Banco {</a:t>
            </a:r>
          </a:p>
          <a:p>
            <a:pPr marL="457200" lvl="1" indent="0">
              <a:buNone/>
            </a:pPr>
            <a:r>
              <a:rPr lang="pt-BR" b="1" dirty="0" err="1">
                <a:solidFill>
                  <a:schemeClr val="bg1"/>
                </a:solidFill>
              </a:rPr>
              <a:t>proc</a:t>
            </a:r>
            <a:r>
              <a:rPr lang="pt-BR" dirty="0"/>
              <a:t> depositar() </a:t>
            </a:r>
            <a:r>
              <a:rPr lang="pt-BR" b="1" dirty="0" err="1">
                <a:solidFill>
                  <a:schemeClr val="bg1"/>
                </a:solidFill>
              </a:rPr>
              <a:t>payable</a:t>
            </a:r>
            <a:r>
              <a:rPr lang="pt-BR" dirty="0"/>
              <a:t> {</a:t>
            </a:r>
          </a:p>
          <a:p>
            <a:pPr marL="457200" lvl="1" indent="0">
              <a:buNone/>
            </a:pPr>
            <a:r>
              <a:rPr lang="pt-BR" dirty="0"/>
              <a:t>// Aqui poderia ser declarada alguma funcionalidade ao contrato.</a:t>
            </a:r>
          </a:p>
          <a:p>
            <a:pPr marL="0" indent="0">
              <a:buNone/>
            </a:pPr>
            <a:r>
              <a:rPr lang="pt-BR" dirty="0"/>
              <a:t>} } };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{ </a:t>
            </a:r>
            <a:r>
              <a:rPr lang="pt-BR" b="1" dirty="0">
                <a:solidFill>
                  <a:schemeClr val="bg1"/>
                </a:solidFill>
              </a:rPr>
              <a:t>var</a:t>
            </a:r>
            <a:r>
              <a:rPr lang="pt-BR" dirty="0"/>
              <a:t> banco = </a:t>
            </a:r>
            <a:r>
              <a:rPr lang="pt-BR" b="1" dirty="0">
                <a:solidFill>
                  <a:schemeClr val="bg1"/>
                </a:solidFill>
              </a:rPr>
              <a:t>new</a:t>
            </a:r>
            <a:r>
              <a:rPr lang="pt-BR" dirty="0"/>
              <a:t> Banco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dirty="0"/>
              <a:t> 25 </a:t>
            </a:r>
            <a:r>
              <a:rPr lang="pt-BR" b="1" dirty="0" err="1">
                <a:solidFill>
                  <a:schemeClr val="bg1"/>
                </a:solidFill>
              </a:rPr>
              <a:t>by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banco.depositar</a:t>
            </a:r>
            <a:r>
              <a:rPr lang="pt-BR" dirty="0"/>
              <a:t>()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dirty="0"/>
              <a:t> 50 </a:t>
            </a:r>
            <a:r>
              <a:rPr lang="pt-BR" b="1" dirty="0" err="1">
                <a:solidFill>
                  <a:schemeClr val="bg1"/>
                </a:solidFill>
              </a:rPr>
              <a:t>by</a:t>
            </a:r>
            <a:r>
              <a:rPr lang="pt-BR" dirty="0"/>
              <a:t> </a:t>
            </a:r>
            <a:r>
              <a:rPr lang="pt-BR" dirty="0" err="1"/>
              <a:t>usuario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bg1"/>
                </a:solidFill>
              </a:rPr>
              <a:t>write</a:t>
            </a:r>
            <a:r>
              <a:rPr lang="pt-BR" dirty="0"/>
              <a:t>(</a:t>
            </a:r>
            <a:r>
              <a:rPr lang="pt-BR" dirty="0" err="1"/>
              <a:t>usuario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bg1"/>
                </a:solidFill>
              </a:rPr>
              <a:t>write</a:t>
            </a:r>
            <a:r>
              <a:rPr lang="pt-BR" dirty="0"/>
              <a:t>(</a:t>
            </a:r>
            <a:r>
              <a:rPr lang="pt-BR" dirty="0" err="1"/>
              <a:t>banco.</a:t>
            </a:r>
            <a:r>
              <a:rPr lang="pt-BR" b="1" dirty="0" err="1">
                <a:solidFill>
                  <a:schemeClr val="bg1"/>
                </a:solidFill>
              </a:rPr>
              <a:t>balance</a:t>
            </a:r>
            <a:r>
              <a:rPr lang="pt-BR" dirty="0"/>
              <a:t>); }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1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 ::= "{" </a:t>
            </a:r>
            <a:r>
              <a:rPr lang="pt-BR" dirty="0" err="1"/>
              <a:t>DecClasse</a:t>
            </a:r>
            <a:r>
              <a:rPr lang="pt-BR" dirty="0"/>
              <a:t> | </a:t>
            </a:r>
            <a:r>
              <a:rPr lang="pt-BR" dirty="0" err="1"/>
              <a:t>decContrato</a:t>
            </a:r>
            <a:r>
              <a:rPr lang="pt-BR" dirty="0"/>
              <a:t> ";" Comando "}"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é </a:t>
            </a:r>
            <a:r>
              <a:rPr lang="pt-BR" dirty="0" err="1"/>
              <a:t>blockchain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Blockchain</a:t>
            </a:r>
            <a:r>
              <a:rPr lang="pt-BR" dirty="0"/>
              <a:t> pode ser considerada, de forma simplificada, como um </a:t>
            </a:r>
            <a:r>
              <a:rPr lang="pt-BR" b="1" dirty="0">
                <a:solidFill>
                  <a:schemeClr val="bg1"/>
                </a:solidFill>
              </a:rPr>
              <a:t>banco de dados descentralizado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que é </a:t>
            </a:r>
            <a:r>
              <a:rPr lang="pt-BR" dirty="0" err="1"/>
              <a:t>blockchain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 forma mais específica, uma </a:t>
            </a:r>
            <a:r>
              <a:rPr lang="pt-BR" dirty="0" err="1"/>
              <a:t>blockchain</a:t>
            </a:r>
            <a:r>
              <a:rPr lang="pt-BR" dirty="0"/>
              <a:t> funciona como um </a:t>
            </a:r>
            <a:r>
              <a:rPr lang="pt-BR" b="1" dirty="0">
                <a:solidFill>
                  <a:schemeClr val="bg1"/>
                </a:solidFill>
              </a:rPr>
              <a:t>livro de registros descentralizado</a:t>
            </a:r>
            <a:r>
              <a:rPr lang="pt-BR" dirty="0"/>
              <a:t>, onde qualquer </a:t>
            </a:r>
            <a:r>
              <a:rPr lang="pt-BR" b="1" dirty="0">
                <a:solidFill>
                  <a:schemeClr val="bg1"/>
                </a:solidFill>
              </a:rPr>
              <a:t>informação</a:t>
            </a:r>
            <a:r>
              <a:rPr lang="pt-BR" dirty="0"/>
              <a:t> nele incluída </a:t>
            </a:r>
            <a:r>
              <a:rPr lang="pt-BR" b="1" dirty="0">
                <a:solidFill>
                  <a:schemeClr val="bg1"/>
                </a:solidFill>
              </a:rPr>
              <a:t>não pode ser apagada</a:t>
            </a:r>
            <a:r>
              <a:rPr lang="pt-BR" dirty="0"/>
              <a:t> </a:t>
            </a:r>
            <a:r>
              <a:rPr lang="pt-BR" b="1" dirty="0">
                <a:solidFill>
                  <a:schemeClr val="bg1"/>
                </a:solidFill>
              </a:rPr>
              <a:t>ou modificada </a:t>
            </a:r>
            <a:r>
              <a:rPr lang="pt-BR" dirty="0"/>
              <a:t>no futuro.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primeira </a:t>
            </a:r>
            <a:r>
              <a:rPr lang="pt-BR" dirty="0" err="1"/>
              <a:t>blockchain</a:t>
            </a:r>
            <a:r>
              <a:rPr lang="pt-BR" dirty="0"/>
              <a:t> surgiu </a:t>
            </a:r>
            <a:r>
              <a:rPr lang="pt-BR" b="1" dirty="0">
                <a:solidFill>
                  <a:schemeClr val="bg1"/>
                </a:solidFill>
              </a:rPr>
              <a:t>2009</a:t>
            </a:r>
            <a:r>
              <a:rPr lang="pt-BR" dirty="0"/>
              <a:t> como a tecnologia por trás do funcionamento do </a:t>
            </a:r>
            <a:r>
              <a:rPr lang="pt-BR" b="1" dirty="0">
                <a:solidFill>
                  <a:schemeClr val="bg1"/>
                </a:solidFill>
              </a:rPr>
              <a:t>Bitcoin</a:t>
            </a:r>
            <a:r>
              <a:rPr lang="pt-BR" dirty="0"/>
              <a:t> e é a </a:t>
            </a:r>
            <a:r>
              <a:rPr lang="pt-BR" b="1" dirty="0">
                <a:solidFill>
                  <a:schemeClr val="bg1"/>
                </a:solidFill>
              </a:rPr>
              <a:t>base</a:t>
            </a:r>
            <a:r>
              <a:rPr lang="pt-BR" dirty="0"/>
              <a:t> de todo ecossistema de </a:t>
            </a:r>
            <a:r>
              <a:rPr lang="pt-BR" b="1" dirty="0">
                <a:solidFill>
                  <a:schemeClr val="bg1"/>
                </a:solidFill>
              </a:rPr>
              <a:t>criptomoedas</a:t>
            </a:r>
            <a:r>
              <a:rPr lang="pt-BR" dirty="0"/>
              <a:t> e tecnologias relacionadas (jogos Play-</a:t>
            </a:r>
            <a:r>
              <a:rPr lang="pt-BR" dirty="0" err="1"/>
              <a:t>to</a:t>
            </a:r>
            <a:r>
              <a:rPr lang="pt-BR" dirty="0"/>
              <a:t>-</a:t>
            </a:r>
            <a:r>
              <a:rPr lang="pt-BR" dirty="0" err="1"/>
              <a:t>Earn</a:t>
            </a:r>
            <a:r>
              <a:rPr lang="pt-BR" dirty="0"/>
              <a:t>, </a:t>
            </a:r>
            <a:r>
              <a:rPr lang="pt-BR" dirty="0" err="1"/>
              <a:t>NFTs</a:t>
            </a:r>
            <a:r>
              <a:rPr lang="pt-BR" dirty="0"/>
              <a:t>, </a:t>
            </a:r>
            <a:r>
              <a:rPr lang="pt-BR" dirty="0" err="1"/>
              <a:t>DeFi</a:t>
            </a:r>
            <a:r>
              <a:rPr lang="pt-BR" dirty="0"/>
              <a:t>, etc).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1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principal objetivo de uma </a:t>
            </a:r>
            <a:r>
              <a:rPr lang="pt-BR" dirty="0" err="1"/>
              <a:t>blockchain</a:t>
            </a:r>
            <a:r>
              <a:rPr lang="pt-BR" dirty="0"/>
              <a:t> é ser capaz de armazenar </a:t>
            </a:r>
            <a:r>
              <a:rPr lang="pt-BR" b="1" dirty="0">
                <a:solidFill>
                  <a:schemeClr val="bg1"/>
                </a:solidFill>
              </a:rPr>
              <a:t>informações de valor intrínseco </a:t>
            </a:r>
            <a:r>
              <a:rPr lang="pt-BR" dirty="0"/>
              <a:t>(na maioria dos casos, </a:t>
            </a:r>
            <a:r>
              <a:rPr lang="pt-BR" b="1" dirty="0">
                <a:solidFill>
                  <a:schemeClr val="bg1"/>
                </a:solidFill>
              </a:rPr>
              <a:t>monetário</a:t>
            </a:r>
            <a:r>
              <a:rPr lang="pt-BR" dirty="0"/>
              <a:t>) de forma inviolável.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5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Para dar sentido ao armazenamento de informações com valor intrínseco, as </a:t>
            </a:r>
            <a:r>
              <a:rPr lang="pt-BR" dirty="0" err="1"/>
              <a:t>blockchains</a:t>
            </a:r>
            <a:r>
              <a:rPr lang="pt-BR" dirty="0"/>
              <a:t> representam as </a:t>
            </a:r>
            <a:r>
              <a:rPr lang="pt-BR" b="1" dirty="0">
                <a:solidFill>
                  <a:schemeClr val="bg1"/>
                </a:solidFill>
              </a:rPr>
              <a:t>entidades</a:t>
            </a:r>
            <a:r>
              <a:rPr lang="pt-BR" dirty="0"/>
              <a:t> </a:t>
            </a:r>
            <a:r>
              <a:rPr lang="pt-BR" b="1" dirty="0">
                <a:solidFill>
                  <a:schemeClr val="bg1"/>
                </a:solidFill>
              </a:rPr>
              <a:t>detentoras de alguma informação </a:t>
            </a:r>
            <a:r>
              <a:rPr lang="pt-BR" dirty="0"/>
              <a:t>de valor como </a:t>
            </a:r>
            <a:r>
              <a:rPr lang="pt-BR" b="1" dirty="0">
                <a:solidFill>
                  <a:schemeClr val="bg1"/>
                </a:solidFill>
              </a:rPr>
              <a:t>endereços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4CD75-AEA6-4AC9-8722-CFA5C18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importância das </a:t>
            </a:r>
            <a:r>
              <a:rPr lang="pt-BR" dirty="0" err="1"/>
              <a:t>blockchains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71404-73FB-48EC-A001-BD7E3F76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Mais do que simplesmente armazenar informações com valor intrínseco, as </a:t>
            </a:r>
            <a:r>
              <a:rPr lang="pt-BR" dirty="0" err="1"/>
              <a:t>blockchains</a:t>
            </a:r>
            <a:r>
              <a:rPr lang="pt-BR" dirty="0"/>
              <a:t> registram o </a:t>
            </a:r>
            <a:r>
              <a:rPr lang="pt-BR" b="1" dirty="0">
                <a:solidFill>
                  <a:schemeClr val="bg1"/>
                </a:solidFill>
              </a:rPr>
              <a:t>histórico de todas as transações </a:t>
            </a:r>
            <a:r>
              <a:rPr lang="pt-BR" dirty="0"/>
              <a:t>entre entidades detentoras de informações de valor.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2E1391-5EB7-4D04-B0EA-FF3C4F9A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Projeto de PLP - Paradigma Orientado a Contratos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39233-1995-458B-9F30-0AE7E2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49EF8-A10C-4B0A-9361-0B86465772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2445</TotalTime>
  <Words>1345</Words>
  <Application>Microsoft Office PowerPoint</Application>
  <PresentationFormat>Widescreen</PresentationFormat>
  <Paragraphs>240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Tw Cen MT</vt:lpstr>
      <vt:lpstr>Circuito</vt:lpstr>
      <vt:lpstr>Paradigma orientado a contratos</vt:lpstr>
      <vt:lpstr>O que é o paradigma orientado a contratos?</vt:lpstr>
      <vt:lpstr>O que é o paradigma orientado a contratos?</vt:lpstr>
      <vt:lpstr>E o que é blockchain?</vt:lpstr>
      <vt:lpstr>E o que é blockchain?</vt:lpstr>
      <vt:lpstr>Qual a importância das blockchains?</vt:lpstr>
      <vt:lpstr>Qual a importância das blockchains?</vt:lpstr>
      <vt:lpstr>Qual a importância das blockchains?</vt:lpstr>
      <vt:lpstr>Qual a importância das blockchains?</vt:lpstr>
      <vt:lpstr>Qual a importância das blockchains?</vt:lpstr>
      <vt:lpstr>Qual a importância das blockchains?</vt:lpstr>
      <vt:lpstr>Qual a importância das blockchains?</vt:lpstr>
      <vt:lpstr>Qual a importância das blockchains?</vt:lpstr>
      <vt:lpstr>Bitcoin script</vt:lpstr>
      <vt:lpstr>Bitcoin script</vt:lpstr>
      <vt:lpstr>Bitcoin script</vt:lpstr>
      <vt:lpstr>Solidity</vt:lpstr>
      <vt:lpstr>Solidity</vt:lpstr>
      <vt:lpstr>Solidity</vt:lpstr>
      <vt:lpstr>Solidity</vt:lpstr>
      <vt:lpstr>Solidity</vt:lpstr>
      <vt:lpstr>Solidity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O nosso projeto</vt:lpstr>
      <vt:lpstr>Exemplo de uso do projeto</vt:lpstr>
      <vt:lpstr>Exemplo de uso do projeto</vt:lpstr>
      <vt:lpstr>Gramática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Básica</dc:title>
  <dc:creator>Danilo Cabral</dc:creator>
  <cp:lastModifiedBy>Danilo Cabral</cp:lastModifiedBy>
  <cp:revision>19</cp:revision>
  <dcterms:created xsi:type="dcterms:W3CDTF">2019-02-03T15:21:10Z</dcterms:created>
  <dcterms:modified xsi:type="dcterms:W3CDTF">2022-04-30T14:41:21Z</dcterms:modified>
</cp:coreProperties>
</file>