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A59"/>
    <a:srgbClr val="9B7829"/>
    <a:srgbClr val="716521"/>
    <a:srgbClr val="6E8F01"/>
    <a:srgbClr val="01F802"/>
    <a:srgbClr val="92C314"/>
    <a:srgbClr val="427901"/>
    <a:srgbClr val="226901"/>
    <a:srgbClr val="CD9D51"/>
    <a:srgbClr val="CC9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6" d="100"/>
          <a:sy n="66" d="100"/>
        </p:scale>
        <p:origin x="-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19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9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99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1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30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2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52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52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15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6B1D-E1EF-400A-ABD0-EB76745F48D7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F89D-6E32-4CD0-9712-DD373C71BC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2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Aprendizado de Máquina aplicado a resolução de problemas de decisão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5721"/>
            <a:ext cx="9144000" cy="1655762"/>
          </a:xfrm>
        </p:spPr>
        <p:txBody>
          <a:bodyPr/>
          <a:lstStyle/>
          <a:p>
            <a:r>
              <a:rPr lang="pt-BR" dirty="0"/>
              <a:t>Danilo de Lucas Moraes Dias</a:t>
            </a:r>
          </a:p>
        </p:txBody>
      </p:sp>
    </p:spTree>
    <p:extLst>
      <p:ext uri="{BB962C8B-B14F-4D97-AF65-F5344CB8AC3E}">
        <p14:creationId xmlns:p14="http://schemas.microsoft.com/office/powerpoint/2010/main" val="46227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Prós</a:t>
            </a:r>
          </a:p>
          <a:p>
            <a:pPr lvl="1"/>
            <a:r>
              <a:rPr lang="pt-BR" dirty="0"/>
              <a:t>Ganho de velocidade na tomada de decisões</a:t>
            </a:r>
          </a:p>
          <a:p>
            <a:pPr lvl="1"/>
            <a:r>
              <a:rPr lang="pt-BR" dirty="0"/>
              <a:t>Maior generalização de soluções</a:t>
            </a:r>
          </a:p>
          <a:p>
            <a:pPr lvl="1"/>
            <a:r>
              <a:rPr lang="pt-BR" dirty="0"/>
              <a:t>Diminuição na quantidade de tentativas para obtenção de sucesso</a:t>
            </a:r>
          </a:p>
          <a:p>
            <a:r>
              <a:rPr lang="pt-BR" dirty="0"/>
              <a:t>Contras</a:t>
            </a:r>
          </a:p>
          <a:p>
            <a:pPr lvl="1"/>
            <a:r>
              <a:rPr lang="pt-BR" dirty="0"/>
              <a:t>Especialização de situações</a:t>
            </a:r>
          </a:p>
          <a:p>
            <a:pPr lvl="1"/>
            <a:r>
              <a:rPr lang="pt-BR" dirty="0"/>
              <a:t>Observação de eventos</a:t>
            </a:r>
          </a:p>
        </p:txBody>
      </p:sp>
    </p:spTree>
    <p:extLst>
      <p:ext uri="{BB962C8B-B14F-4D97-AF65-F5344CB8AC3E}">
        <p14:creationId xmlns:p14="http://schemas.microsoft.com/office/powerpoint/2010/main" val="414902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36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Atribuição eficiente de soluções para problemas </a:t>
            </a:r>
            <a:r>
              <a:rPr lang="pt-BR" dirty="0" err="1"/>
              <a:t>indecidiveis</a:t>
            </a:r>
            <a:endParaRPr lang="pt-BR" dirty="0"/>
          </a:p>
          <a:p>
            <a:r>
              <a:rPr lang="pt-BR" dirty="0"/>
              <a:t>Generalização de soluções</a:t>
            </a:r>
            <a:endParaRPr lang="pt-BR" dirty="0"/>
          </a:p>
          <a:p>
            <a:r>
              <a:rPr lang="pt-BR" dirty="0"/>
              <a:t>Velocidade da tomada de decisões</a:t>
            </a:r>
          </a:p>
          <a:p>
            <a:r>
              <a:rPr lang="pt-BR" dirty="0"/>
              <a:t>Imersão em jogos eletrônicos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42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Aprendizado de Máquina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  <a:p>
            <a:pPr lvl="1"/>
            <a:r>
              <a:rPr lang="pt-BR" dirty="0"/>
              <a:t>Spam</a:t>
            </a:r>
          </a:p>
          <a:p>
            <a:r>
              <a:rPr lang="pt-BR" dirty="0"/>
              <a:t>Aprendizado Não-Supervisionado</a:t>
            </a:r>
          </a:p>
          <a:p>
            <a:pPr lvl="1"/>
            <a:r>
              <a:rPr lang="pt-BR" dirty="0"/>
              <a:t>Diagnostico de doenças</a:t>
            </a:r>
          </a:p>
          <a:p>
            <a:r>
              <a:rPr lang="pt-BR" dirty="0"/>
              <a:t>Aprendizado por Reforço</a:t>
            </a:r>
          </a:p>
          <a:p>
            <a:pPr lvl="1"/>
            <a:r>
              <a:rPr lang="pt-BR" dirty="0"/>
              <a:t>Futebol de Robôs</a:t>
            </a:r>
          </a:p>
        </p:txBody>
      </p:sp>
    </p:spTree>
    <p:extLst>
      <p:ext uri="{BB962C8B-B14F-4D97-AF65-F5344CB8AC3E}">
        <p14:creationId xmlns:p14="http://schemas.microsoft.com/office/powerpoint/2010/main" val="108173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MarioLearn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Emulador para jogos de </a:t>
            </a:r>
            <a:r>
              <a:rPr lang="pt-BR" dirty="0" err="1"/>
              <a:t>Super</a:t>
            </a:r>
            <a:r>
              <a:rPr lang="pt-BR" dirty="0"/>
              <a:t> Nintendo</a:t>
            </a:r>
            <a:endParaRPr lang="pt-BR" dirty="0"/>
          </a:p>
          <a:p>
            <a:r>
              <a:rPr lang="pt-BR" dirty="0"/>
              <a:t>Jogo </a:t>
            </a:r>
            <a:r>
              <a:rPr lang="pt-BR" dirty="0" err="1"/>
              <a:t>Super</a:t>
            </a:r>
            <a:r>
              <a:rPr lang="pt-BR" dirty="0"/>
              <a:t> Mario World</a:t>
            </a:r>
          </a:p>
          <a:p>
            <a:r>
              <a:rPr lang="pt-BR" i="1" dirty="0" err="1"/>
              <a:t>Plugin</a:t>
            </a:r>
            <a:r>
              <a:rPr lang="pt-BR" dirty="0"/>
              <a:t> para acesso a endereços de memória do jogo</a:t>
            </a:r>
            <a:endParaRPr lang="pt-BR" dirty="0"/>
          </a:p>
          <a:p>
            <a:r>
              <a:rPr lang="pt-BR" dirty="0"/>
              <a:t>Linguagem de Programação de Script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1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Vídeo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Passar vídeo do algoritmo com aprendizado completo.</a:t>
            </a:r>
          </a:p>
        </p:txBody>
      </p:sp>
    </p:spTree>
    <p:extLst>
      <p:ext uri="{BB962C8B-B14F-4D97-AF65-F5344CB8AC3E}">
        <p14:creationId xmlns:p14="http://schemas.microsoft.com/office/powerpoint/2010/main" val="381724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Representação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258582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26901"/>
            </a:gs>
            <a:gs pos="74000">
              <a:srgbClr val="6E8F01"/>
            </a:gs>
            <a:gs pos="83000">
              <a:srgbClr val="9B7829"/>
            </a:gs>
            <a:gs pos="100000">
              <a:srgbClr val="CD9A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"/>
          <a:stretch/>
        </p:blipFill>
        <p:spPr>
          <a:xfrm>
            <a:off x="1963614" y="329712"/>
            <a:ext cx="8264771" cy="612914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091246" y="4980751"/>
            <a:ext cx="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9091246" y="4980751"/>
            <a:ext cx="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39564" y="4325689"/>
            <a:ext cx="420624" cy="42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386210" y="3681388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381124" y="3681067"/>
            <a:ext cx="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39564" y="4766077"/>
            <a:ext cx="420624" cy="42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39564" y="5216321"/>
            <a:ext cx="420624" cy="42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94458" y="4325689"/>
            <a:ext cx="420624" cy="42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94458" y="4766077"/>
            <a:ext cx="420624" cy="42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94458" y="5216321"/>
            <a:ext cx="420624" cy="42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29640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84534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39428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536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23642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96530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51424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06318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45426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94322" y="5667129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67210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922104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76998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16106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61212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31892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286786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741680" y="5666565"/>
            <a:ext cx="420624" cy="420624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16919" y="4039270"/>
            <a:ext cx="2237188" cy="182880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Vídeo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Passar vídeo do algoritmo em processo de aprendizado.</a:t>
            </a:r>
          </a:p>
        </p:txBody>
      </p:sp>
    </p:spTree>
    <p:extLst>
      <p:ext uri="{BB962C8B-B14F-4D97-AF65-F5344CB8AC3E}">
        <p14:creationId xmlns:p14="http://schemas.microsoft.com/office/powerpoint/2010/main" val="20053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Funcionamento do algoritmo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Combinatória dos comandos</a:t>
            </a:r>
          </a:p>
          <a:p>
            <a:r>
              <a:rPr lang="pt-BR" dirty="0"/>
              <a:t>Atribuição de soluções</a:t>
            </a:r>
          </a:p>
          <a:p>
            <a:r>
              <a:rPr lang="pt-BR" dirty="0"/>
              <a:t>Geração de Árvores de Decisão</a:t>
            </a:r>
          </a:p>
          <a:p>
            <a:r>
              <a:rPr lang="pt-BR" dirty="0"/>
              <a:t>Classificação de Situações</a:t>
            </a:r>
          </a:p>
          <a:p>
            <a:r>
              <a:rPr lang="pt-BR" dirty="0"/>
              <a:t>Otimização Combinatória para melhorar a atribuição de soluções</a:t>
            </a:r>
          </a:p>
          <a:p>
            <a:pPr lvl="1"/>
            <a:r>
              <a:rPr lang="pt-BR" dirty="0"/>
              <a:t>Heurística</a:t>
            </a:r>
          </a:p>
        </p:txBody>
      </p:sp>
    </p:spTree>
    <p:extLst>
      <p:ext uri="{BB962C8B-B14F-4D97-AF65-F5344CB8AC3E}">
        <p14:creationId xmlns:p14="http://schemas.microsoft.com/office/powerpoint/2010/main" val="83034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Aprendizado de Máquina aplicado a resolução de problemas de decisão</vt:lpstr>
      <vt:lpstr>Motivação</vt:lpstr>
      <vt:lpstr>Aprendizado de Máquina</vt:lpstr>
      <vt:lpstr>MarioLearn</vt:lpstr>
      <vt:lpstr>Vídeo 1</vt:lpstr>
      <vt:lpstr>Representação Gráfica</vt:lpstr>
      <vt:lpstr>PowerPoint Presentation</vt:lpstr>
      <vt:lpstr>Vídeo 2</vt:lpstr>
      <vt:lpstr>Funcionamento do algoritmo</vt:lpstr>
      <vt:lpstr>Resultados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 aplicado a resolução de problemas de decisão</dc:title>
  <dc:creator>Danilo</dc:creator>
  <cp:lastModifiedBy>Danilo</cp:lastModifiedBy>
  <cp:revision>21</cp:revision>
  <dcterms:created xsi:type="dcterms:W3CDTF">2016-11-30T00:55:27Z</dcterms:created>
  <dcterms:modified xsi:type="dcterms:W3CDTF">2016-11-30T02:18:58Z</dcterms:modified>
</cp:coreProperties>
</file>