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guia/hibernate/38312#mapeamento" TargetMode="External"/><Relationship Id="rId2" Type="http://schemas.openxmlformats.org/officeDocument/2006/relationships/hyperlink" Target="https://medium.com/@leonardogiuliani/o-que-%C3%A9-e-porque-devo-utilizar-o-hibernate-66fae865a22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lgaworks.com/tutorial-jp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</a:t>
            </a:r>
            <a:r>
              <a:rPr lang="pt-BR" dirty="0" err="1" smtClean="0"/>
              <a:t>api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ESPECIFICAÇÃO PARA CAMADA DE PERSISTÊNCIA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3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 da aplicação com </a:t>
            </a:r>
            <a:r>
              <a:rPr lang="pt-BR" dirty="0" err="1" smtClean="0"/>
              <a:t>jpa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36369" y="1846927"/>
            <a:ext cx="2073498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 Java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532582" y="2845994"/>
            <a:ext cx="1481070" cy="91439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ORM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77091" y="4658916"/>
            <a:ext cx="792051" cy="14424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20834" y="6250411"/>
            <a:ext cx="27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11" name="Seta para cima e para baixo 10"/>
          <p:cNvSpPr/>
          <p:nvPr/>
        </p:nvSpPr>
        <p:spPr>
          <a:xfrm>
            <a:off x="1967793" y="3797805"/>
            <a:ext cx="610648" cy="823699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635615" y="2341120"/>
            <a:ext cx="1275005" cy="4989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92447" y="1932716"/>
            <a:ext cx="677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Programação em Java.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12143" y="3163499"/>
            <a:ext cx="649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executar operações de criação, exclusão, consulta e atualização no banco de dados</a:t>
            </a:r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92447" y="2465113"/>
            <a:ext cx="517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Abstrai e simplifica o acesso aos dados.</a:t>
            </a:r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992447" y="4958366"/>
            <a:ext cx="571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Mantem as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11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5953" y="1897367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Criada com o Intuito de padronizar a utilização de ORM em Java </a:t>
            </a:r>
          </a:p>
          <a:p>
            <a:r>
              <a:rPr lang="pt-BR" sz="2400" dirty="0" smtClean="0"/>
              <a:t>Utiliza um ORM (</a:t>
            </a:r>
            <a:r>
              <a:rPr lang="pt-BR" sz="2400" dirty="0" err="1" smtClean="0"/>
              <a:t>Object</a:t>
            </a:r>
            <a:r>
              <a:rPr lang="pt-BR" sz="2400" dirty="0" smtClean="0"/>
              <a:t> / </a:t>
            </a:r>
            <a:r>
              <a:rPr lang="pt-BR" sz="2400" dirty="0" err="1" smtClean="0"/>
              <a:t>Relational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</a:t>
            </a:r>
            <a:r>
              <a:rPr lang="pt-BR" sz="2400" dirty="0" smtClean="0"/>
              <a:t>) para fazer uma ponte entre a base de dados relacional e os objetos Java.</a:t>
            </a:r>
          </a:p>
          <a:p>
            <a:r>
              <a:rPr lang="pt-BR" sz="2400" dirty="0" smtClean="0"/>
              <a:t>Para cada tabela consultada o JPA cria uma instância da classe (entidade).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7700" y="442055"/>
            <a:ext cx="8087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 que é JPA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53137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</a:t>
            </a:r>
            <a:r>
              <a:rPr lang="pt-BR" dirty="0" err="1" smtClean="0"/>
              <a:t>Hibernate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Ferramenta de mapeamento de objeto-relacional para Java . Transforma os dados da estrutura logica de banco de dados em objetos relacionais</a:t>
            </a:r>
          </a:p>
          <a:p>
            <a:r>
              <a:rPr lang="pt-BR" dirty="0" smtClean="0"/>
              <a:t>Aumenta a velocidade de desenvolvimento e facilita a troca com o banco de dados</a:t>
            </a:r>
          </a:p>
          <a:p>
            <a:r>
              <a:rPr lang="pt-BR" dirty="0" smtClean="0"/>
              <a:t>Não </a:t>
            </a:r>
            <a:r>
              <a:rPr lang="pt-BR" dirty="0"/>
              <a:t>há necessidade de escrever SQL “puro”, pois ele utiliza seu próprio código, chamado de HQL (</a:t>
            </a:r>
            <a:r>
              <a:rPr lang="pt-BR" dirty="0" err="1"/>
              <a:t>Hibernate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).</a:t>
            </a:r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/>
              <a:t>com o </a:t>
            </a:r>
            <a:r>
              <a:rPr lang="pt-BR" b="1" dirty="0" err="1"/>
              <a:t>Hibernate</a:t>
            </a:r>
            <a:r>
              <a:rPr lang="pt-BR" dirty="0"/>
              <a:t>, podemos, ainda, persistir dados utilizando ou não os recursos da especificação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85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https://medium.com/@leonardogiuliani/o-que-%</a:t>
            </a:r>
            <a:r>
              <a:rPr lang="pt-BR" dirty="0" smtClean="0">
                <a:hlinkClick r:id="rId2"/>
              </a:rPr>
              <a:t>C3%A9-e-porque-devo-utilizar-o-hibernate-66fae865a22f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www.devmedia.com.br/guia/hibernate/38312#mapeamento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https://blog.algaworks.com/tutorial-jpa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007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87</TotalTime>
  <Words>185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Java Persistence api</vt:lpstr>
      <vt:lpstr>Estrutura da aplicação com jpa</vt:lpstr>
      <vt:lpstr>Apresentação do PowerPoint</vt:lpstr>
      <vt:lpstr>O que é Hibernate </vt:lpstr>
      <vt:lpstr>bibliografia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Persistence api</dc:title>
  <dc:creator>Eduarda Oliveira Filadelfo</dc:creator>
  <cp:lastModifiedBy>Eduarda Oliveira Filadelfo</cp:lastModifiedBy>
  <cp:revision>7</cp:revision>
  <dcterms:created xsi:type="dcterms:W3CDTF">2020-11-03T01:33:15Z</dcterms:created>
  <dcterms:modified xsi:type="dcterms:W3CDTF">2020-11-03T03:03:23Z</dcterms:modified>
</cp:coreProperties>
</file>