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qMmEzvvU8GaTRP0WVHDrQ1Wv+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>
            <a:alpha val="49803"/>
          </a:srgbClr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3346882" y="2953464"/>
            <a:ext cx="5669796" cy="0"/>
          </a:xfrm>
          <a:prstGeom prst="straightConnector1">
            <a:avLst/>
          </a:prstGeom>
          <a:noFill/>
          <a:ln cap="flat" cmpd="sng" w="9525">
            <a:solidFill>
              <a:srgbClr val="231F2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-13017" y="3198595"/>
            <a:ext cx="8475381" cy="336229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106592"/>
            <a:ext cx="9143999" cy="752355"/>
          </a:xfrm>
          <a:prstGeom prst="rect">
            <a:avLst/>
          </a:prstGeom>
          <a:solidFill>
            <a:schemeClr val="accent4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13017" y="4969044"/>
            <a:ext cx="9144000" cy="188895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26033" y="1746315"/>
            <a:ext cx="91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 i="1"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179388" y="2003823"/>
            <a:ext cx="5937420" cy="0"/>
          </a:xfrm>
          <a:prstGeom prst="straightConnector1">
            <a:avLst/>
          </a:prstGeom>
          <a:noFill/>
          <a:ln cap="flat" cmpd="sng" w="9525">
            <a:solidFill>
              <a:srgbClr val="231F2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0" y="0"/>
            <a:ext cx="9144000" cy="555585"/>
          </a:xfrm>
          <a:prstGeom prst="rect">
            <a:avLst/>
          </a:prstGeom>
          <a:solidFill>
            <a:schemeClr val="accent4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017" y="5497877"/>
            <a:ext cx="4545967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571999" y="5781677"/>
            <a:ext cx="45720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 del team: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02" y="4281435"/>
            <a:ext cx="1253486" cy="129340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53354" y="1646085"/>
            <a:ext cx="2347117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416560" y="3009035"/>
            <a:ext cx="1577611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A.Y. 2021/2022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300"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US" sz="63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6300">
                <a:latin typeface="Calibri"/>
                <a:ea typeface="Calibri"/>
                <a:cs typeface="Calibri"/>
                <a:sym typeface="Calibri"/>
              </a:rPr>
              <a:t>for your attention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963930" y="2969469"/>
            <a:ext cx="7265634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Repository: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2271860" y="2519583"/>
            <a:ext cx="4939645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921431" y="5419115"/>
            <a:ext cx="7270069" cy="12198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1126093" y="5501640"/>
            <a:ext cx="6891813" cy="990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2841237" y="2469832"/>
            <a:ext cx="312843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2841237" y="5127307"/>
            <a:ext cx="312843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02859" y="5113178"/>
            <a:ext cx="5770916" cy="16561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28650" y="3117716"/>
            <a:ext cx="5426622" cy="13929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2495042" y="2526982"/>
            <a:ext cx="3743833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2588450" y="4713068"/>
            <a:ext cx="3673983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6196680" y="4815155"/>
            <a:ext cx="2821463" cy="142591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1852" y="5058450"/>
            <a:ext cx="5810322" cy="166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7776" y="2894032"/>
            <a:ext cx="5810322" cy="20210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9703" y="612365"/>
            <a:ext cx="5810321" cy="213833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5979123" y="1381125"/>
            <a:ext cx="1707600" cy="647700"/>
          </a:xfrm>
          <a:prstGeom prst="bentConnector3">
            <a:avLst>
              <a:gd fmla="val 9989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5"/>
          <p:cNvCxnSpPr/>
          <p:nvPr/>
        </p:nvCxnSpPr>
        <p:spPr>
          <a:xfrm flipH="1" rot="10800000">
            <a:off x="5979123" y="3879846"/>
            <a:ext cx="1707600" cy="498900"/>
          </a:xfrm>
          <a:prstGeom prst="bentConnector3">
            <a:avLst>
              <a:gd fmla="val 9964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8691009" y="4176240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4872063" y="4176241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247" y="4176242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124450" y="4263921"/>
            <a:ext cx="3906108" cy="17939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29073" y="4263921"/>
            <a:ext cx="4867094" cy="17939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5838150" y="911670"/>
            <a:ext cx="3192408" cy="2025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816054" y="3650932"/>
            <a:ext cx="3743833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5729944" y="911670"/>
            <a:ext cx="0" cy="2025536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>
            <a:off x="921431" y="5419115"/>
            <a:ext cx="7270069" cy="12198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1126093" y="5501640"/>
            <a:ext cx="6891813" cy="990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2680335" y="2474924"/>
            <a:ext cx="312843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/>
          <p:nvPr/>
        </p:nvCxnSpPr>
        <p:spPr>
          <a:xfrm>
            <a:off x="2841237" y="5127307"/>
            <a:ext cx="312843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96686" y="810577"/>
            <a:ext cx="3680460" cy="21240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4219709" y="4262489"/>
            <a:ext cx="4743449" cy="21240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4171950" y="810577"/>
            <a:ext cx="4743449" cy="21240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Parallelization - Inversion</a:t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4015270" y="2424164"/>
            <a:ext cx="0" cy="2551248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8"/>
          <p:cNvCxnSpPr/>
          <p:nvPr/>
        </p:nvCxnSpPr>
        <p:spPr>
          <a:xfrm>
            <a:off x="4219709" y="3627449"/>
            <a:ext cx="4609966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8"/>
          <p:cNvCxnSpPr/>
          <p:nvPr/>
        </p:nvCxnSpPr>
        <p:spPr>
          <a:xfrm>
            <a:off x="96686" y="3627449"/>
            <a:ext cx="368046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8676166" y="3618586"/>
            <a:ext cx="467833" cy="2898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0" y="766215"/>
            <a:ext cx="467833" cy="2898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2796170" y="3738383"/>
            <a:ext cx="6242952" cy="2659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09269" y="864871"/>
            <a:ext cx="6053406" cy="2659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analysis - Inversion</a:t>
            </a:r>
            <a:endParaRPr b="0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>
            <a:off x="2502217" y="3665192"/>
            <a:ext cx="4139565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9"/>
          <p:cNvSpPr/>
          <p:nvPr/>
        </p:nvSpPr>
        <p:spPr>
          <a:xfrm>
            <a:off x="6271944" y="1179632"/>
            <a:ext cx="2821463" cy="142591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i Office">
  <a:themeElements>
    <a:clrScheme name="Personalizzat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5B9B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2021-05-30T11:34:48Z</dcterms:created>
</cp:coreProperties>
</file>