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0.xml.rels" ContentType="application/vnd.openxmlformats-package.relationships+xml"/>
  <Override PartName="/ppt/slideMasters/slideMaster29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9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8.xml" ContentType="application/vnd.openxmlformats-officedocument.theme+xml"/>
  <Override PartName="/ppt/theme/theme27.xml" ContentType="application/vnd.openxmlformats-officedocument.theme+xml"/>
  <Override PartName="/ppt/theme/theme39.xml" ContentType="application/vnd.openxmlformats-officedocument.theme+xml"/>
  <Override PartName="/ppt/theme/theme13.xml" ContentType="application/vnd.openxmlformats-officedocument.theme+xml"/>
  <Override PartName="/ppt/theme/theme26.xml" ContentType="application/vnd.openxmlformats-officedocument.theme+xml"/>
  <Override PartName="/ppt/theme/theme7.xml" ContentType="application/vnd.openxmlformats-officedocument.theme+xml"/>
  <Override PartName="/ppt/theme/theme12.xml" ContentType="application/vnd.openxmlformats-officedocument.theme+xml"/>
  <Override PartName="/ppt/theme/theme25.xml" ContentType="application/vnd.openxmlformats-officedocument.theme+xml"/>
  <Override PartName="/ppt/theme/theme6.xml" ContentType="application/vnd.openxmlformats-officedocument.theme+xml"/>
  <Override PartName="/ppt/theme/theme11.xml" ContentType="application/vnd.openxmlformats-officedocument.theme+xml"/>
  <Override PartName="/ppt/theme/theme24.xml" ContentType="application/vnd.openxmlformats-officedocument.theme+xml"/>
  <Override PartName="/ppt/theme/theme5.xml" ContentType="application/vnd.openxmlformats-officedocument.theme+xml"/>
  <Override PartName="/ppt/theme/theme10.xml" ContentType="application/vnd.openxmlformats-officedocument.theme+xml"/>
  <Override PartName="/ppt/theme/theme23.xml" ContentType="application/vnd.openxmlformats-officedocument.theme+xml"/>
  <Override PartName="/ppt/theme/theme4.xml" ContentType="application/vnd.openxmlformats-officedocument.theme+xml"/>
  <Override PartName="/ppt/theme/theme22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1.xml" ContentType="application/vnd.openxmlformats-officedocument.theme+xml"/>
  <Override PartName="/ppt/_rels/presentation.xml.rels" ContentType="application/vnd.openxmlformats-package.relationships+xml"/>
  <Override PartName="/ppt/slideLayouts/slideLayout25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_rels/slideLayout183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349.xml.rels" ContentType="application/vnd.openxmlformats-package.relationships+xml"/>
  <Override PartName="/ppt/slideLayouts/_rels/slideLayout453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42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359.xml.rels" ContentType="application/vnd.openxmlformats-package.relationships+xml"/>
  <Override PartName="/ppt/slideLayouts/_rels/slideLayout463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409.xml.rels" ContentType="application/vnd.openxmlformats-package.relationships+xml"/>
  <Override PartName="/ppt/slideLayouts/_rels/slideLayout388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413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39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414.xml.rels" ContentType="application/vnd.openxmlformats-package.relationships+xml"/>
  <Override PartName="/ppt/slideLayouts/_rels/slideLayout393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408.xml.rels" ContentType="application/vnd.openxmlformats-package.relationships+xml"/>
  <Override PartName="/ppt/slideLayouts/_rels/slideLayout38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66.xml.rels" ContentType="application/vnd.openxmlformats-package.relationships+xml"/>
  <Override PartName="/ppt/slideLayouts/_rels/slideLayout471.xml.rels" ContentType="application/vnd.openxmlformats-package.relationships+xml"/>
  <Override PartName="/ppt/slideLayouts/_rels/slideLayout415.xml.rels" ContentType="application/vnd.openxmlformats-package.relationships+xml"/>
  <Override PartName="/ppt/slideLayouts/_rels/slideLayout394.xml.rels" ContentType="application/vnd.openxmlformats-package.relationships+xml"/>
  <Override PartName="/ppt/slideLayouts/_rels/slideLayout42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404.xml.rels" ContentType="application/vnd.openxmlformats-package.relationships+xml"/>
  <Override PartName="/ppt/slideLayouts/_rels/slideLayout37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36.xml.rels" ContentType="application/vnd.openxmlformats-package.relationships+xml"/>
  <Override PartName="/ppt/slideLayouts/_rels/slideLayout440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3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3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376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380.xml.rels" ContentType="application/vnd.openxmlformats-package.relationships+xml"/>
  <Override PartName="/ppt/slideLayouts/_rels/slideLayout401.xml.rels" ContentType="application/vnd.openxmlformats-package.relationships+xml"/>
  <Override PartName="/ppt/slideLayouts/_rels/slideLayout377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381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402.xml.rels" ContentType="application/vnd.openxmlformats-package.relationships+xml"/>
  <Override PartName="/ppt/slideLayouts/_rels/slideLayout467.xml.rels" ContentType="application/vnd.openxmlformats-package.relationships+xml"/>
  <Override PartName="/ppt/slideLayouts/_rels/slideLayout382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403.xml.rels" ContentType="application/vnd.openxmlformats-package.relationships+xml"/>
  <Override PartName="/ppt/slideLayouts/_rels/slideLayout468.xml.rels" ContentType="application/vnd.openxmlformats-package.relationships+xml"/>
  <Override PartName="/ppt/slideLayouts/_rels/slideLayout383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469.xml.rels" ContentType="application/vnd.openxmlformats-package.relationships+xml"/>
  <Override PartName="/ppt/slideLayouts/_rels/slideLayout479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91.xml.rels" ContentType="application/vnd.openxmlformats-package.relationships+xml"/>
  <Override PartName="/ppt/slideLayouts/_rels/slideLayout412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396.xml.rels" ContentType="application/vnd.openxmlformats-package.relationships+xml"/>
  <Override PartName="/ppt/slideLayouts/_rels/slideLayout384.xml.rels" ContentType="application/vnd.openxmlformats-package.relationships+xml"/>
  <Override PartName="/ppt/slideLayouts/_rels/slideLayout379.xml.rels" ContentType="application/vnd.openxmlformats-package.relationships+xml"/>
  <Override PartName="/ppt/slideLayouts/_rels/slideLayout405.xml.rels" ContentType="application/vnd.openxmlformats-package.relationships+xml"/>
  <Override PartName="/ppt/slideLayouts/_rels/slideLayout407.xml.rels" ContentType="application/vnd.openxmlformats-package.relationships+xml"/>
  <Override PartName="/ppt/slideLayouts/_rels/slideLayout386.xml.rels" ContentType="application/vnd.openxmlformats-package.relationships+xml"/>
  <Override PartName="/ppt/slideLayouts/_rels/slideLayout39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350.xml.rels" ContentType="application/vnd.openxmlformats-package.relationships+xml"/>
  <Override PartName="/ppt/slideLayouts/_rels/slideLayout34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00.xml.rels" ContentType="application/vnd.openxmlformats-package.relationships+xml"/>
  <Override PartName="/ppt/slideLayouts/_rels/slideLayout430.xml.rels" ContentType="application/vnd.openxmlformats-package.relationships+xml"/>
  <Override PartName="/ppt/slideLayouts/_rels/slideLayout425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85.xml.rels" ContentType="application/vnd.openxmlformats-package.relationships+xml"/>
  <Override PartName="/ppt/slideLayouts/_rels/slideLayout40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31.xml.rels" ContentType="application/vnd.openxmlformats-package.relationships+xml"/>
  <Override PartName="/ppt/slideLayouts/_rels/slideLayout42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473.xml.rels" ContentType="application/vnd.openxmlformats-package.relationships+xml"/>
  <Override PartName="/ppt/slideLayouts/_rels/slideLayout3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395.xml.rels" ContentType="application/vnd.openxmlformats-package.relationships+xml"/>
  <Override PartName="/ppt/slideLayouts/_rels/slideLayout421.xml.rels" ContentType="application/vnd.openxmlformats-package.relationships+xml"/>
  <Override PartName="/ppt/slideLayouts/_rels/slideLayout432.xml.rels" ContentType="application/vnd.openxmlformats-package.relationships+xml"/>
  <Override PartName="/ppt/slideLayouts/_rels/slideLayout4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97.xml.rels" ContentType="application/vnd.openxmlformats-package.relationships+xml"/>
  <Override PartName="/ppt/slideLayouts/_rels/slideLayout418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374.xml.rels" ContentType="application/vnd.openxmlformats-package.relationships+xml"/>
  <Override PartName="/ppt/slideLayouts/_rels/slideLayout369.xml.rels" ContentType="application/vnd.openxmlformats-package.relationships+xml"/>
  <Override PartName="/ppt/slideLayouts/_rels/slideLayout477.xml.rels" ContentType="application/vnd.openxmlformats-package.relationships+xml"/>
  <Override PartName="/ppt/slideLayouts/_rels/slideLayout365.xml.rels" ContentType="application/vnd.openxmlformats-package.relationships+xml"/>
  <Override PartName="/ppt/slideLayouts/_rels/slideLayout460.xml.rels" ContentType="application/vnd.openxmlformats-package.relationships+xml"/>
  <Override PartName="/ppt/slideLayouts/_rels/slideLayout398.xml.rels" ContentType="application/vnd.openxmlformats-package.relationships+xml"/>
  <Override PartName="/ppt/slideLayouts/_rels/slideLayout419.xml.rels" ContentType="application/vnd.openxmlformats-package.relationships+xml"/>
  <Override PartName="/ppt/slideLayouts/_rels/slideLayout461.xml.rels" ContentType="application/vnd.openxmlformats-package.relationships+xml"/>
  <Override PartName="/ppt/slideLayouts/_rels/slideLayout373.xml.rels" ContentType="application/vnd.openxmlformats-package.relationships+xml"/>
  <Override PartName="/ppt/slideLayouts/_rels/slideLayout368.xml.rels" ContentType="application/vnd.openxmlformats-package.relationships+xml"/>
  <Override PartName="/ppt/slideLayouts/_rels/slideLayout476.xml.rels" ContentType="application/vnd.openxmlformats-package.relationships+xml"/>
  <Override PartName="/ppt/slideLayouts/_rels/slideLayout480.xml.rels" ContentType="application/vnd.openxmlformats-package.relationships+xml"/>
  <Override PartName="/ppt/slideLayouts/_rels/slideLayout475.xml.rels" ContentType="application/vnd.openxmlformats-package.relationships+xml"/>
  <Override PartName="/ppt/slideLayouts/_rels/slideLayout411.xml.rels" ContentType="application/vnd.openxmlformats-package.relationships+xml"/>
  <Override PartName="/ppt/slideLayouts/_rels/slideLayout390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340.xml.rels" ContentType="application/vnd.openxmlformats-package.relationships+xml"/>
  <Override PartName="/ppt/slideLayouts/_rels/slideLayout428.xml.rels" ContentType="application/vnd.openxmlformats-package.relationships+xml"/>
  <Override PartName="/ppt/slideLayouts/_rels/slideLayout433.xml.rels" ContentType="application/vnd.openxmlformats-package.relationships+xml"/>
  <Override PartName="/ppt/slideLayouts/_rels/slideLayout325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47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389.xml.rels" ContentType="application/vnd.openxmlformats-package.relationships+xml"/>
  <Override PartName="/ppt/slideLayouts/_rels/slideLayout441.xml.rels" ContentType="application/vnd.openxmlformats-package.relationships+xml"/>
  <Override PartName="/ppt/slideLayouts/_rels/slideLayout436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45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50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33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8.xml.rels" ContentType="application/vnd.openxmlformats-package.relationships+xml"/>
  <Override PartName="/ppt/slideLayouts/_rels/slideLayout443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439.xml.rels" ContentType="application/vnd.openxmlformats-package.relationships+xml"/>
  <Override PartName="/ppt/slideLayouts/_rels/slideLayout444.xml.rels" ContentType="application/vnd.openxmlformats-package.relationships+xml"/>
  <Override PartName="/ppt/slideLayouts/_rels/slideLayout434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447.xml.rels" ContentType="application/vnd.openxmlformats-package.relationships+xml"/>
  <Override PartName="/ppt/slideLayouts/_rels/slideLayout448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352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33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478.xml.rels" ContentType="application/vnd.openxmlformats-package.relationships+xml"/>
  <Override PartName="/ppt/slideLayouts/_rels/slideLayout3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462.xml.rels" ContentType="application/vnd.openxmlformats-package.relationships+xml"/>
  <Override PartName="/ppt/slideLayouts/_rels/slideLayout342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3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37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35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5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6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356.xml.rels" ContentType="application/vnd.openxmlformats-package.relationships+xml"/>
  <Override PartName="/ppt/slideLayouts/_rels/slideLayout36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435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333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41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35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449.xml.rels" ContentType="application/vnd.openxmlformats-package.relationships+xml"/>
  <Override PartName="/ppt/slideLayouts/_rels/slideLayout454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458.xml.rels" ContentType="application/vnd.openxmlformats-package.relationships+xml"/>
  <Override PartName="/ppt/slideLayouts/_rels/slideLayout32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41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57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330.xml.rels" ContentType="application/vnd.openxmlformats-package.relationships+xml"/>
  <Override PartName="/ppt/slideLayouts/_rels/slideLayout446.xml.rels" ContentType="application/vnd.openxmlformats-package.relationships+xml"/>
  <Override PartName="/ppt/slideLayouts/_rels/slideLayout329.xml.rels" ContentType="application/vnd.openxmlformats-package.relationships+xml"/>
  <Override PartName="/ppt/slideLayouts/_rels/slideLayout334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1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459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17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41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351.xml.rels" ContentType="application/vnd.openxmlformats-package.relationships+xml"/>
  <Override PartName="/ppt/slideLayouts/_rels/slideLayout346.xml.rels" ContentType="application/vnd.openxmlformats-package.relationships+xml"/>
  <Override PartName="/ppt/slideLayouts/_rels/slideLayout423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24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357.xml.rels" ContentType="application/vnd.openxmlformats-package.relationships+xml"/>
  <Override PartName="/ppt/slideLayouts/_rels/slideLayout362.xml.rels" ContentType="application/vnd.openxmlformats-package.relationships+xml"/>
  <Override PartName="/ppt/slideLayouts/_rels/slideLayout465.xml.rels" ContentType="application/vnd.openxmlformats-package.relationships+xml"/>
  <Override PartName="/ppt/slideLayouts/_rels/slideLayout4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5.xml.rels" ContentType="application/vnd.openxmlformats-package.relationships+xml"/>
  <Override PartName="/ppt/slideLayouts/_rels/slideLayout360.xml.rels" ContentType="application/vnd.openxmlformats-package.relationships+xml"/>
  <Override PartName="/ppt/slideLayouts/_rels/slideLayout327.xml.rels" ContentType="application/vnd.openxmlformats-package.relationships+xml"/>
  <Override PartName="/ppt/slideLayouts/_rels/slideLayout47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66.xml.rels" ContentType="application/vnd.openxmlformats-package.relationships+xml"/>
  <Override PartName="/ppt/slideLayouts/_rels/slideLayout371.xml.rels" ContentType="application/vnd.openxmlformats-package.relationships+xml"/>
  <Override PartName="/ppt/slideLayouts/_rels/slideLayout358.xml.rels" ContentType="application/vnd.openxmlformats-package.relationships+xml"/>
  <Override PartName="/ppt/slideLayouts/_rels/slideLayout363.xml.rels" ContentType="application/vnd.openxmlformats-package.relationships+xml"/>
  <Override PartName="/ppt/slideLayouts/_rels/slideLayout34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344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372.xml.rels" ContentType="application/vnd.openxmlformats-package.relationships+xml"/>
  <Override PartName="/ppt/slideLayouts/_rels/slideLayout367.xml.rels" ContentType="application/vnd.openxmlformats-package.relationships+xml"/>
  <Override PartName="/ppt/slideLayouts/_rels/slideLayout422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437.xml.rels" ContentType="application/vnd.openxmlformats-package.relationships+xml"/>
  <Override PartName="/ppt/slideLayouts/_rels/slideLayout442.xml.rels" ContentType="application/vnd.openxmlformats-package.relationships+xml"/>
  <Override PartName="/ppt/slideLayouts/_rels/slideLayout451.xml.rels" ContentType="application/vnd.openxmlformats-package.relationships+xml"/>
  <Override PartName="/ppt/slideLayouts/_rels/slideLayout347.xml.rels" ContentType="application/vnd.openxmlformats-package.relationships+xml"/>
  <Override PartName="/ppt/slideLayouts/_rels/slideLayout452.xml.rels" ContentType="application/vnd.openxmlformats-package.relationships+xml"/>
  <Override PartName="/ppt/slideLayouts/_rels/slideLayout348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310.xml.rels" ContentType="application/vnd.openxmlformats-package.relationships+xml"/>
  <Override PartName="/ppt/slideLayouts/slideLayout36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  <p:sldMasterId id="2147484012" r:id="rId30"/>
    <p:sldMasterId id="2147484025" r:id="rId31"/>
    <p:sldMasterId id="2147484038" r:id="rId32"/>
    <p:sldMasterId id="2147484051" r:id="rId33"/>
    <p:sldMasterId id="2147484064" r:id="rId34"/>
    <p:sldMasterId id="2147484077" r:id="rId35"/>
    <p:sldMasterId id="2147484090" r:id="rId36"/>
    <p:sldMasterId id="2147484103" r:id="rId37"/>
    <p:sldMasterId id="2147484116" r:id="rId38"/>
    <p:sldMasterId id="2147484129" r:id="rId39"/>
    <p:sldMasterId id="2147484142" r:id="rId40"/>
    <p:sldMasterId id="2147484155" r:id="rId41"/>
  </p:sldMasterIdLst>
  <p:sldIdLst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  <p:sldId id="269" r:id="rId55"/>
    <p:sldId id="270" r:id="rId56"/>
    <p:sldId id="271" r:id="rId57"/>
    <p:sldId id="272" r:id="rId58"/>
    <p:sldId id="273" r:id="rId59"/>
    <p:sldId id="274" r:id="rId60"/>
    <p:sldId id="275" r:id="rId61"/>
    <p:sldId id="276" r:id="rId62"/>
    <p:sldId id="277" r:id="rId63"/>
    <p:sldId id="278" r:id="rId64"/>
    <p:sldId id="279" r:id="rId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" Target="slides/slide1.xml"/><Relationship Id="rId43" Type="http://schemas.openxmlformats.org/officeDocument/2006/relationships/slide" Target="slides/slide2.xml"/><Relationship Id="rId44" Type="http://schemas.openxmlformats.org/officeDocument/2006/relationships/slide" Target="slides/slide3.xml"/><Relationship Id="rId45" Type="http://schemas.openxmlformats.org/officeDocument/2006/relationships/slide" Target="slides/slide4.xml"/><Relationship Id="rId46" Type="http://schemas.openxmlformats.org/officeDocument/2006/relationships/slide" Target="slides/slide5.xml"/><Relationship Id="rId47" Type="http://schemas.openxmlformats.org/officeDocument/2006/relationships/slide" Target="slides/slide6.xml"/><Relationship Id="rId48" Type="http://schemas.openxmlformats.org/officeDocument/2006/relationships/slide" Target="slides/slide7.xml"/><Relationship Id="rId49" Type="http://schemas.openxmlformats.org/officeDocument/2006/relationships/slide" Target="slides/slide8.xml"/><Relationship Id="rId50" Type="http://schemas.openxmlformats.org/officeDocument/2006/relationships/slide" Target="slides/slide9.xml"/><Relationship Id="rId51" Type="http://schemas.openxmlformats.org/officeDocument/2006/relationships/slide" Target="slides/slide10.xml"/><Relationship Id="rId52" Type="http://schemas.openxmlformats.org/officeDocument/2006/relationships/slide" Target="slides/slide11.xml"/><Relationship Id="rId53" Type="http://schemas.openxmlformats.org/officeDocument/2006/relationships/slide" Target="slides/slide12.xml"/><Relationship Id="rId54" Type="http://schemas.openxmlformats.org/officeDocument/2006/relationships/slide" Target="slides/slide13.xml"/><Relationship Id="rId55" Type="http://schemas.openxmlformats.org/officeDocument/2006/relationships/slide" Target="slides/slide14.xml"/><Relationship Id="rId56" Type="http://schemas.openxmlformats.org/officeDocument/2006/relationships/slide" Target="slides/slide15.xml"/><Relationship Id="rId57" Type="http://schemas.openxmlformats.org/officeDocument/2006/relationships/slide" Target="slides/slide16.xml"/><Relationship Id="rId58" Type="http://schemas.openxmlformats.org/officeDocument/2006/relationships/slide" Target="slides/slide17.xml"/><Relationship Id="rId59" Type="http://schemas.openxmlformats.org/officeDocument/2006/relationships/slide" Target="slides/slide18.xml"/><Relationship Id="rId60" Type="http://schemas.openxmlformats.org/officeDocument/2006/relationships/slide" Target="slides/slide19.xml"/><Relationship Id="rId61" Type="http://schemas.openxmlformats.org/officeDocument/2006/relationships/slide" Target="slides/slide20.xml"/><Relationship Id="rId62" Type="http://schemas.openxmlformats.org/officeDocument/2006/relationships/slide" Target="slides/slide21.xml"/><Relationship Id="rId63" Type="http://schemas.openxmlformats.org/officeDocument/2006/relationships/slide" Target="slides/slide22.xml"/><Relationship Id="rId64" Type="http://schemas.openxmlformats.org/officeDocument/2006/relationships/slide" Target="slides/slide23.xml"/><Relationship Id="rId65" Type="http://schemas.openxmlformats.org/officeDocument/2006/relationships/slide" Target="slides/slide24.xml"/><Relationship Id="rId6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1136880" y="2325600"/>
            <a:ext cx="3652920" cy="45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1.xml"/><Relationship Id="rId8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79.xml"/><Relationship Id="rId16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4.xml"/><Relationship Id="rId8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7.xml"/><Relationship Id="rId9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9.xml"/><Relationship Id="rId11" Type="http://schemas.openxmlformats.org/officeDocument/2006/relationships/slideLayout" Target="../slideLayouts/slideLayout310.xml"/><Relationship Id="rId12" Type="http://schemas.openxmlformats.org/officeDocument/2006/relationships/slideLayout" Target="../slideLayouts/slideLayout311.xml"/><Relationship Id="rId13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3.xml"/><Relationship Id="rId3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16.xml"/><Relationship Id="rId6" Type="http://schemas.openxmlformats.org/officeDocument/2006/relationships/slideLayout" Target="../slideLayouts/slideLayout317.xml"/><Relationship Id="rId7" Type="http://schemas.openxmlformats.org/officeDocument/2006/relationships/slideLayout" Target="../slideLayouts/slideLayout318.xml"/><Relationship Id="rId8" Type="http://schemas.openxmlformats.org/officeDocument/2006/relationships/slideLayout" Target="../slideLayouts/slideLayout319.xml"/><Relationship Id="rId9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321.xml"/><Relationship Id="rId11" Type="http://schemas.openxmlformats.org/officeDocument/2006/relationships/slideLayout" Target="../slideLayouts/slideLayout322.xml"/><Relationship Id="rId12" Type="http://schemas.openxmlformats.org/officeDocument/2006/relationships/slideLayout" Target="../slideLayouts/slideLayout323.xml"/><Relationship Id="rId13" Type="http://schemas.openxmlformats.org/officeDocument/2006/relationships/slideLayout" Target="../slideLayouts/slideLayout32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6.xml"/><Relationship Id="rId4" Type="http://schemas.openxmlformats.org/officeDocument/2006/relationships/slideLayout" Target="../slideLayouts/slideLayout327.xml"/><Relationship Id="rId5" Type="http://schemas.openxmlformats.org/officeDocument/2006/relationships/slideLayout" Target="../slideLayouts/slideLayout328.xml"/><Relationship Id="rId6" Type="http://schemas.openxmlformats.org/officeDocument/2006/relationships/slideLayout" Target="../slideLayouts/slideLayout329.xml"/><Relationship Id="rId7" Type="http://schemas.openxmlformats.org/officeDocument/2006/relationships/slideLayout" Target="../slideLayouts/slideLayout330.xml"/><Relationship Id="rId8" Type="http://schemas.openxmlformats.org/officeDocument/2006/relationships/slideLayout" Target="../slideLayouts/slideLayout331.xml"/><Relationship Id="rId9" Type="http://schemas.openxmlformats.org/officeDocument/2006/relationships/slideLayout" Target="../slideLayouts/slideLayout332.xml"/><Relationship Id="rId10" Type="http://schemas.openxmlformats.org/officeDocument/2006/relationships/slideLayout" Target="../slideLayouts/slideLayout333.xml"/><Relationship Id="rId11" Type="http://schemas.openxmlformats.org/officeDocument/2006/relationships/slideLayout" Target="../slideLayouts/slideLayout334.xml"/><Relationship Id="rId12" Type="http://schemas.openxmlformats.org/officeDocument/2006/relationships/slideLayout" Target="../slideLayouts/slideLayout335.xml"/><Relationship Id="rId13" Type="http://schemas.openxmlformats.org/officeDocument/2006/relationships/slideLayout" Target="../slideLayouts/slideLayout3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7.xml"/><Relationship Id="rId3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40.xml"/><Relationship Id="rId6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42.xml"/><Relationship Id="rId8" Type="http://schemas.openxmlformats.org/officeDocument/2006/relationships/slideLayout" Target="../slideLayouts/slideLayout343.xml"/><Relationship Id="rId9" Type="http://schemas.openxmlformats.org/officeDocument/2006/relationships/slideLayout" Target="../slideLayouts/slideLayout344.xml"/><Relationship Id="rId10" Type="http://schemas.openxmlformats.org/officeDocument/2006/relationships/slideLayout" Target="../slideLayouts/slideLayout345.xml"/><Relationship Id="rId11" Type="http://schemas.openxmlformats.org/officeDocument/2006/relationships/slideLayout" Target="../slideLayouts/slideLayout346.xml"/><Relationship Id="rId12" Type="http://schemas.openxmlformats.org/officeDocument/2006/relationships/slideLayout" Target="../slideLayouts/slideLayout347.xml"/><Relationship Id="rId13" Type="http://schemas.openxmlformats.org/officeDocument/2006/relationships/slideLayout" Target="../slideLayouts/slideLayout34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52.xml"/><Relationship Id="rId6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54.xml"/><Relationship Id="rId8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56.xml"/><Relationship Id="rId10" Type="http://schemas.openxmlformats.org/officeDocument/2006/relationships/slideLayout" Target="../slideLayouts/slideLayout357.xml"/><Relationship Id="rId11" Type="http://schemas.openxmlformats.org/officeDocument/2006/relationships/slideLayout" Target="../slideLayouts/slideLayout358.xml"/><Relationship Id="rId12" Type="http://schemas.openxmlformats.org/officeDocument/2006/relationships/slideLayout" Target="../slideLayouts/slideLayout359.xml"/><Relationship Id="rId13" Type="http://schemas.openxmlformats.org/officeDocument/2006/relationships/slideLayout" Target="../slideLayouts/slideLayout36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61.xml"/><Relationship Id="rId3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5.xml"/><Relationship Id="rId7" Type="http://schemas.openxmlformats.org/officeDocument/2006/relationships/slideLayout" Target="../slideLayouts/slideLayout366.xml"/><Relationship Id="rId8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0.xml"/><Relationship Id="rId12" Type="http://schemas.openxmlformats.org/officeDocument/2006/relationships/slideLayout" Target="../slideLayouts/slideLayout371.xml"/><Relationship Id="rId13" Type="http://schemas.openxmlformats.org/officeDocument/2006/relationships/slideLayout" Target="../slideLayouts/slideLayout372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73.xml"/><Relationship Id="rId3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75.xml"/><Relationship Id="rId5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78.xml"/><Relationship Id="rId8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0.xml"/><Relationship Id="rId10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2.xml"/><Relationship Id="rId12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84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85.xml"/><Relationship Id="rId3" Type="http://schemas.openxmlformats.org/officeDocument/2006/relationships/slideLayout" Target="../slideLayouts/slideLayout386.xml"/><Relationship Id="rId4" Type="http://schemas.openxmlformats.org/officeDocument/2006/relationships/slideLayout" Target="../slideLayouts/slideLayout387.xml"/><Relationship Id="rId5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89.xml"/><Relationship Id="rId7" Type="http://schemas.openxmlformats.org/officeDocument/2006/relationships/slideLayout" Target="../slideLayouts/slideLayout390.xml"/><Relationship Id="rId8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2.xml"/><Relationship Id="rId10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5.xml"/><Relationship Id="rId13" Type="http://schemas.openxmlformats.org/officeDocument/2006/relationships/slideLayout" Target="../slideLayouts/slideLayout396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97.xml"/><Relationship Id="rId3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400.xml"/><Relationship Id="rId6" Type="http://schemas.openxmlformats.org/officeDocument/2006/relationships/slideLayout" Target="../slideLayouts/slideLayout401.xml"/><Relationship Id="rId7" Type="http://schemas.openxmlformats.org/officeDocument/2006/relationships/slideLayout" Target="../slideLayouts/slideLayout402.xml"/><Relationship Id="rId8" Type="http://schemas.openxmlformats.org/officeDocument/2006/relationships/slideLayout" Target="../slideLayouts/slideLayout403.xml"/><Relationship Id="rId9" Type="http://schemas.openxmlformats.org/officeDocument/2006/relationships/slideLayout" Target="../slideLayouts/slideLayout404.xml"/><Relationship Id="rId10" Type="http://schemas.openxmlformats.org/officeDocument/2006/relationships/slideLayout" Target="../slideLayouts/slideLayout405.xml"/><Relationship Id="rId11" Type="http://schemas.openxmlformats.org/officeDocument/2006/relationships/slideLayout" Target="../slideLayouts/slideLayout406.xml"/><Relationship Id="rId12" Type="http://schemas.openxmlformats.org/officeDocument/2006/relationships/slideLayout" Target="../slideLayouts/slideLayout407.xml"/><Relationship Id="rId13" Type="http://schemas.openxmlformats.org/officeDocument/2006/relationships/slideLayout" Target="../slideLayouts/slideLayout408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09.xml"/><Relationship Id="rId3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11.xml"/><Relationship Id="rId5" Type="http://schemas.openxmlformats.org/officeDocument/2006/relationships/slideLayout" Target="../slideLayouts/slideLayout412.xml"/><Relationship Id="rId6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4.xml"/><Relationship Id="rId8" Type="http://schemas.openxmlformats.org/officeDocument/2006/relationships/slideLayout" Target="../slideLayouts/slideLayout415.xml"/><Relationship Id="rId9" Type="http://schemas.openxmlformats.org/officeDocument/2006/relationships/slideLayout" Target="../slideLayouts/slideLayout416.xml"/><Relationship Id="rId10" Type="http://schemas.openxmlformats.org/officeDocument/2006/relationships/slideLayout" Target="../slideLayouts/slideLayout417.xml"/><Relationship Id="rId11" Type="http://schemas.openxmlformats.org/officeDocument/2006/relationships/slideLayout" Target="../slideLayouts/slideLayout418.xml"/><Relationship Id="rId12" Type="http://schemas.openxmlformats.org/officeDocument/2006/relationships/slideLayout" Target="../slideLayouts/slideLayout419.xml"/><Relationship Id="rId13" Type="http://schemas.openxmlformats.org/officeDocument/2006/relationships/slideLayout" Target="../slideLayouts/slideLayout420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21.xml"/><Relationship Id="rId3" Type="http://schemas.openxmlformats.org/officeDocument/2006/relationships/slideLayout" Target="../slideLayouts/slideLayout422.xml"/><Relationship Id="rId4" Type="http://schemas.openxmlformats.org/officeDocument/2006/relationships/slideLayout" Target="../slideLayouts/slideLayout423.xml"/><Relationship Id="rId5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5.xml"/><Relationship Id="rId7" Type="http://schemas.openxmlformats.org/officeDocument/2006/relationships/slideLayout" Target="../slideLayouts/slideLayout426.xml"/><Relationship Id="rId8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29.xml"/><Relationship Id="rId11" Type="http://schemas.openxmlformats.org/officeDocument/2006/relationships/slideLayout" Target="../slideLayouts/slideLayout430.xml"/><Relationship Id="rId12" Type="http://schemas.openxmlformats.org/officeDocument/2006/relationships/slideLayout" Target="../slideLayouts/slideLayout431.xml"/><Relationship Id="rId13" Type="http://schemas.openxmlformats.org/officeDocument/2006/relationships/slideLayout" Target="../slideLayouts/slideLayout432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33.xml"/><Relationship Id="rId3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36.xml"/><Relationship Id="rId6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38.xml"/><Relationship Id="rId8" Type="http://schemas.openxmlformats.org/officeDocument/2006/relationships/slideLayout" Target="../slideLayouts/slideLayout439.xml"/><Relationship Id="rId9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41.xml"/><Relationship Id="rId11" Type="http://schemas.openxmlformats.org/officeDocument/2006/relationships/slideLayout" Target="../slideLayouts/slideLayout442.xml"/><Relationship Id="rId12" Type="http://schemas.openxmlformats.org/officeDocument/2006/relationships/slideLayout" Target="../slideLayouts/slideLayout443.xml"/><Relationship Id="rId13" Type="http://schemas.openxmlformats.org/officeDocument/2006/relationships/slideLayout" Target="../slideLayouts/slideLayout444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445.xml"/><Relationship Id="rId3" Type="http://schemas.openxmlformats.org/officeDocument/2006/relationships/slideLayout" Target="../slideLayouts/slideLayout446.xml"/><Relationship Id="rId4" Type="http://schemas.openxmlformats.org/officeDocument/2006/relationships/slideLayout" Target="../slideLayouts/slideLayout447.xml"/><Relationship Id="rId5" Type="http://schemas.openxmlformats.org/officeDocument/2006/relationships/slideLayout" Target="../slideLayouts/slideLayout448.xml"/><Relationship Id="rId6" Type="http://schemas.openxmlformats.org/officeDocument/2006/relationships/slideLayout" Target="../slideLayouts/slideLayout449.xml"/><Relationship Id="rId7" Type="http://schemas.openxmlformats.org/officeDocument/2006/relationships/slideLayout" Target="../slideLayouts/slideLayout450.xml"/><Relationship Id="rId8" Type="http://schemas.openxmlformats.org/officeDocument/2006/relationships/slideLayout" Target="../slideLayouts/slideLayout451.xml"/><Relationship Id="rId9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53.xml"/><Relationship Id="rId11" Type="http://schemas.openxmlformats.org/officeDocument/2006/relationships/slideLayout" Target="../slideLayouts/slideLayout454.xml"/><Relationship Id="rId12" Type="http://schemas.openxmlformats.org/officeDocument/2006/relationships/slideLayout" Target="../slideLayouts/slideLayout455.xml"/><Relationship Id="rId13" Type="http://schemas.openxmlformats.org/officeDocument/2006/relationships/slideLayout" Target="../slideLayouts/slideLayout456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457.xml"/><Relationship Id="rId3" Type="http://schemas.openxmlformats.org/officeDocument/2006/relationships/slideLayout" Target="../slideLayouts/slideLayout458.xml"/><Relationship Id="rId4" Type="http://schemas.openxmlformats.org/officeDocument/2006/relationships/slideLayout" Target="../slideLayouts/slideLayout459.xml"/><Relationship Id="rId5" Type="http://schemas.openxmlformats.org/officeDocument/2006/relationships/slideLayout" Target="../slideLayouts/slideLayout460.xml"/><Relationship Id="rId6" Type="http://schemas.openxmlformats.org/officeDocument/2006/relationships/slideLayout" Target="../slideLayouts/slideLayout461.xml"/><Relationship Id="rId7" Type="http://schemas.openxmlformats.org/officeDocument/2006/relationships/slideLayout" Target="../slideLayouts/slideLayout462.xml"/><Relationship Id="rId8" Type="http://schemas.openxmlformats.org/officeDocument/2006/relationships/slideLayout" Target="../slideLayouts/slideLayout463.xml"/><Relationship Id="rId9" Type="http://schemas.openxmlformats.org/officeDocument/2006/relationships/slideLayout" Target="../slideLayouts/slideLayout464.xml"/><Relationship Id="rId10" Type="http://schemas.openxmlformats.org/officeDocument/2006/relationships/slideLayout" Target="../slideLayouts/slideLayout465.xml"/><Relationship Id="rId11" Type="http://schemas.openxmlformats.org/officeDocument/2006/relationships/slideLayout" Target="../slideLayouts/slideLayout466.xml"/><Relationship Id="rId12" Type="http://schemas.openxmlformats.org/officeDocument/2006/relationships/slideLayout" Target="../slideLayouts/slideLayout467.xml"/><Relationship Id="rId13" Type="http://schemas.openxmlformats.org/officeDocument/2006/relationships/slideLayout" Target="../slideLayouts/slideLayout468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69.xml"/><Relationship Id="rId3" Type="http://schemas.openxmlformats.org/officeDocument/2006/relationships/slideLayout" Target="../slideLayouts/slideLayout470.xml"/><Relationship Id="rId4" Type="http://schemas.openxmlformats.org/officeDocument/2006/relationships/slideLayout" Target="../slideLayouts/slideLayout471.xml"/><Relationship Id="rId5" Type="http://schemas.openxmlformats.org/officeDocument/2006/relationships/slideLayout" Target="../slideLayouts/slideLayout472.xml"/><Relationship Id="rId6" Type="http://schemas.openxmlformats.org/officeDocument/2006/relationships/slideLayout" Target="../slideLayouts/slideLayout473.xml"/><Relationship Id="rId7" Type="http://schemas.openxmlformats.org/officeDocument/2006/relationships/slideLayout" Target="../slideLayouts/slideLayout474.xml"/><Relationship Id="rId8" Type="http://schemas.openxmlformats.org/officeDocument/2006/relationships/slideLayout" Target="../slideLayouts/slideLayout475.xml"/><Relationship Id="rId9" Type="http://schemas.openxmlformats.org/officeDocument/2006/relationships/slideLayout" Target="../slideLayouts/slideLayout476.xml"/><Relationship Id="rId10" Type="http://schemas.openxmlformats.org/officeDocument/2006/relationships/slideLayout" Target="../slideLayouts/slideLayout477.xml"/><Relationship Id="rId11" Type="http://schemas.openxmlformats.org/officeDocument/2006/relationships/slideLayout" Target="../slideLayouts/slideLayout478.xml"/><Relationship Id="rId12" Type="http://schemas.openxmlformats.org/officeDocument/2006/relationships/slideLayout" Target="../slideLayouts/slideLayout479.xml"/><Relationship Id="rId13" Type="http://schemas.openxmlformats.org/officeDocument/2006/relationships/slideLayout" Target="../slideLayouts/slideLayout480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16000" y="1999080"/>
            <a:ext cx="4384440" cy="169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7612200" y="-540720"/>
            <a:ext cx="1110960" cy="1110960"/>
            <a:chOff x="7612200" y="-540720"/>
            <a:chExt cx="1110960" cy="1110960"/>
          </a:xfrm>
        </p:grpSpPr>
        <p:sp>
          <p:nvSpPr>
            <p:cNvPr id="2" name="Google Shape;12;p2"/>
            <p:cNvSpPr/>
            <p:nvPr/>
          </p:nvSpPr>
          <p:spPr>
            <a:xfrm>
              <a:off x="7612200" y="-540720"/>
              <a:ext cx="1110960" cy="1110960"/>
            </a:xfrm>
            <a:custGeom>
              <a:avLst/>
              <a:gdLst/>
              <a:ahLst/>
              <a:rect l="l" t="t" r="r" b="b"/>
              <a:pathLst>
                <a:path fill="none" w="17396" h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>
              <a:off x="7786080" y="-367200"/>
              <a:ext cx="763560" cy="761760"/>
            </a:xfrm>
            <a:custGeom>
              <a:avLst/>
              <a:gdLst/>
              <a:ahLst/>
              <a:rect l="l" t="t" r="r" b="b"/>
              <a:pathLst>
                <a:path fill="none" w="11960" h="11931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" name="Google Shape;14;p2"/>
          <p:cNvGrpSpPr/>
          <p:nvPr/>
        </p:nvGrpSpPr>
        <p:grpSpPr>
          <a:xfrm>
            <a:off x="8209080" y="2109240"/>
            <a:ext cx="1159560" cy="247320"/>
            <a:chOff x="8209080" y="2109240"/>
            <a:chExt cx="1159560" cy="247320"/>
          </a:xfrm>
        </p:grpSpPr>
        <p:sp>
          <p:nvSpPr>
            <p:cNvPr id="5" name="Google Shape;15;p2"/>
            <p:cNvSpPr/>
            <p:nvPr/>
          </p:nvSpPr>
          <p:spPr>
            <a:xfrm rot="5400000">
              <a:off x="8424720" y="189324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6;p2"/>
            <p:cNvSpPr/>
            <p:nvPr/>
          </p:nvSpPr>
          <p:spPr>
            <a:xfrm rot="16200000">
              <a:off x="8917560" y="190548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oogle Shape;17;p2"/>
          <p:cNvGrpSpPr/>
          <p:nvPr/>
        </p:nvGrpSpPr>
        <p:grpSpPr>
          <a:xfrm>
            <a:off x="6272640" y="3420000"/>
            <a:ext cx="3872160" cy="2550600"/>
            <a:chOff x="6272640" y="3420000"/>
            <a:chExt cx="3872160" cy="2550600"/>
          </a:xfrm>
        </p:grpSpPr>
        <p:sp>
          <p:nvSpPr>
            <p:cNvPr id="8" name="Google Shape;18;p2"/>
            <p:cNvSpPr/>
            <p:nvPr/>
          </p:nvSpPr>
          <p:spPr>
            <a:xfrm flipV="1" rot="16200000">
              <a:off x="8208360" y="4033800"/>
              <a:ext cx="360" cy="387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9;p2"/>
            <p:cNvSpPr/>
            <p:nvPr/>
          </p:nvSpPr>
          <p:spPr>
            <a:xfrm flipV="1">
              <a:off x="8208720" y="3581640"/>
              <a:ext cx="463680" cy="45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20;p2"/>
            <p:cNvSpPr/>
            <p:nvPr/>
          </p:nvSpPr>
          <p:spPr>
            <a:xfrm flipV="1" rot="16200000">
              <a:off x="8641440" y="34207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oogle Shape;21;p2"/>
          <p:cNvGrpSpPr/>
          <p:nvPr/>
        </p:nvGrpSpPr>
        <p:grpSpPr>
          <a:xfrm>
            <a:off x="8456760" y="1205280"/>
            <a:ext cx="356760" cy="493200"/>
            <a:chOff x="8456760" y="1205280"/>
            <a:chExt cx="356760" cy="493200"/>
          </a:xfrm>
        </p:grpSpPr>
        <p:sp>
          <p:nvSpPr>
            <p:cNvPr id="12" name="Google Shape;22;p2"/>
            <p:cNvSpPr/>
            <p:nvPr/>
          </p:nvSpPr>
          <p:spPr>
            <a:xfrm rot="5400000">
              <a:off x="8541000" y="1279800"/>
              <a:ext cx="347040" cy="198000"/>
            </a:xfrm>
            <a:custGeom>
              <a:avLst/>
              <a:gdLst/>
              <a:ahLst/>
              <a:rect l="l" t="t" r="r" b="b"/>
              <a:pathLst>
                <a:path fill="none" w="4864" h="2777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3;p2"/>
            <p:cNvSpPr/>
            <p:nvPr/>
          </p:nvSpPr>
          <p:spPr>
            <a:xfrm rot="5400000">
              <a:off x="8455680" y="1522800"/>
              <a:ext cx="176760" cy="17460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022400" y="2965320"/>
            <a:ext cx="3382200" cy="76860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1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title"/>
          </p:nvPr>
        </p:nvSpPr>
        <p:spPr>
          <a:xfrm>
            <a:off x="3035160" y="1320120"/>
            <a:ext cx="3382200" cy="76860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1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title"/>
          </p:nvPr>
        </p:nvSpPr>
        <p:spPr>
          <a:xfrm>
            <a:off x="5048280" y="2965320"/>
            <a:ext cx="3382200" cy="76860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1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Google Shape;506;p19"/>
          <p:cNvSpPr/>
          <p:nvPr/>
        </p:nvSpPr>
        <p:spPr>
          <a:xfrm rot="5400000">
            <a:off x="9120960" y="696960"/>
            <a:ext cx="39600" cy="440640"/>
          </a:xfrm>
          <a:custGeom>
            <a:avLst/>
            <a:gdLst/>
            <a:ahLst/>
            <a:rect l="l" t="t" r="r" b="b"/>
            <a:pathLst>
              <a:path w="1146" h="1262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0" name="Google Shape;507;p19"/>
          <p:cNvGrpSpPr/>
          <p:nvPr/>
        </p:nvGrpSpPr>
        <p:grpSpPr>
          <a:xfrm>
            <a:off x="-739800" y="415800"/>
            <a:ext cx="10142280" cy="2149920"/>
            <a:chOff x="-739800" y="415800"/>
            <a:chExt cx="10142280" cy="2149920"/>
          </a:xfrm>
        </p:grpSpPr>
        <p:grpSp>
          <p:nvGrpSpPr>
            <p:cNvPr id="561" name="Google Shape;508;p19"/>
            <p:cNvGrpSpPr/>
            <p:nvPr/>
          </p:nvGrpSpPr>
          <p:grpSpPr>
            <a:xfrm>
              <a:off x="8243280" y="415800"/>
              <a:ext cx="1159200" cy="247320"/>
              <a:chOff x="8243280" y="415800"/>
              <a:chExt cx="1159200" cy="247320"/>
            </a:xfrm>
          </p:grpSpPr>
          <p:sp>
            <p:nvSpPr>
              <p:cNvPr id="562" name="Google Shape;509;p19"/>
              <p:cNvSpPr/>
              <p:nvPr/>
            </p:nvSpPr>
            <p:spPr>
              <a:xfrm rot="5400000">
                <a:off x="8458920" y="19980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Google Shape;510;p19"/>
              <p:cNvSpPr/>
              <p:nvPr/>
            </p:nvSpPr>
            <p:spPr>
              <a:xfrm rot="16200000">
                <a:off x="8951400" y="21204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4" name="Google Shape;511;p19"/>
            <p:cNvGrpSpPr/>
            <p:nvPr/>
          </p:nvGrpSpPr>
          <p:grpSpPr>
            <a:xfrm>
              <a:off x="-739800" y="1454760"/>
              <a:ext cx="1110960" cy="1110960"/>
              <a:chOff x="-739800" y="1454760"/>
              <a:chExt cx="1110960" cy="1110960"/>
            </a:xfrm>
          </p:grpSpPr>
          <p:sp>
            <p:nvSpPr>
              <p:cNvPr id="565" name="Google Shape;512;p19"/>
              <p:cNvSpPr/>
              <p:nvPr/>
            </p:nvSpPr>
            <p:spPr>
              <a:xfrm>
                <a:off x="-739800" y="14547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Google Shape;513;p19"/>
              <p:cNvSpPr/>
              <p:nvPr/>
            </p:nvSpPr>
            <p:spPr>
              <a:xfrm>
                <a:off x="-566280" y="16282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67" name="Google Shape;514;p19"/>
          <p:cNvGrpSpPr/>
          <p:nvPr/>
        </p:nvGrpSpPr>
        <p:grpSpPr>
          <a:xfrm>
            <a:off x="-1341000" y="-3183480"/>
            <a:ext cx="10224360" cy="10253160"/>
            <a:chOff x="-1341000" y="-3183480"/>
            <a:chExt cx="10224360" cy="10253160"/>
          </a:xfrm>
        </p:grpSpPr>
        <p:grpSp>
          <p:nvGrpSpPr>
            <p:cNvPr id="568" name="Google Shape;515;p19"/>
            <p:cNvGrpSpPr/>
            <p:nvPr/>
          </p:nvGrpSpPr>
          <p:grpSpPr>
            <a:xfrm>
              <a:off x="1836360" y="2153520"/>
              <a:ext cx="7047000" cy="4916160"/>
              <a:chOff x="1836360" y="2153520"/>
              <a:chExt cx="7047000" cy="4916160"/>
            </a:xfrm>
          </p:grpSpPr>
          <p:grpSp>
            <p:nvGrpSpPr>
              <p:cNvPr id="569" name="Google Shape;516;p19"/>
              <p:cNvGrpSpPr/>
              <p:nvPr/>
            </p:nvGrpSpPr>
            <p:grpSpPr>
              <a:xfrm>
                <a:off x="8201880" y="2153520"/>
                <a:ext cx="681480" cy="3359520"/>
                <a:chOff x="8201880" y="2153520"/>
                <a:chExt cx="681480" cy="3359520"/>
              </a:xfrm>
            </p:grpSpPr>
            <p:sp>
              <p:nvSpPr>
                <p:cNvPr id="570" name="Google Shape;517;p19"/>
                <p:cNvSpPr/>
                <p:nvPr/>
              </p:nvSpPr>
              <p:spPr>
                <a:xfrm>
                  <a:off x="8883000" y="2844000"/>
                  <a:ext cx="360" cy="266904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afafb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1" name="Google Shape;518;p19"/>
                <p:cNvSpPr/>
                <p:nvPr/>
              </p:nvSpPr>
              <p:spPr>
                <a:xfrm rot="10800000">
                  <a:off x="8356680" y="2324880"/>
                  <a:ext cx="526320" cy="5184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afafb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2" name="Google Shape;519;p19"/>
                <p:cNvSpPr/>
                <p:nvPr/>
              </p:nvSpPr>
              <p:spPr>
                <a:xfrm rot="16200000">
                  <a:off x="8200800" y="2154240"/>
                  <a:ext cx="192960" cy="191160"/>
                </a:xfrm>
                <a:custGeom>
                  <a:avLst/>
                  <a:gdLst/>
                  <a:ahLst/>
                  <a:rect l="l" t="t" r="r" b="b"/>
                  <a:pathLst>
                    <a:path fill="none" w="2748" h="2719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>
                  <a:solidFill>
                    <a:srgbClr val="afafb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73" name="Google Shape;520;p19"/>
              <p:cNvGrpSpPr/>
              <p:nvPr/>
            </p:nvGrpSpPr>
            <p:grpSpPr>
              <a:xfrm>
                <a:off x="1836360" y="4519080"/>
                <a:ext cx="3872160" cy="2550600"/>
                <a:chOff x="1836360" y="4519080"/>
                <a:chExt cx="3872160" cy="2550600"/>
              </a:xfrm>
            </p:grpSpPr>
            <p:sp>
              <p:nvSpPr>
                <p:cNvPr id="574" name="Google Shape;521;p19"/>
                <p:cNvSpPr/>
                <p:nvPr/>
              </p:nvSpPr>
              <p:spPr>
                <a:xfrm flipV="1" rot="16200000">
                  <a:off x="3772080" y="5132880"/>
                  <a:ext cx="360" cy="38721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5" name="Google Shape;522;p19"/>
                <p:cNvSpPr/>
                <p:nvPr/>
              </p:nvSpPr>
              <p:spPr>
                <a:xfrm flipV="1">
                  <a:off x="3772440" y="4680720"/>
                  <a:ext cx="463680" cy="450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6" name="Google Shape;523;p19"/>
                <p:cNvSpPr/>
                <p:nvPr/>
              </p:nvSpPr>
              <p:spPr>
                <a:xfrm flipV="1" rot="16200000">
                  <a:off x="4205160" y="4519800"/>
                  <a:ext cx="192960" cy="191160"/>
                </a:xfrm>
                <a:custGeom>
                  <a:avLst/>
                  <a:gdLst/>
                  <a:ahLst/>
                  <a:rect l="l" t="t" r="r" b="b"/>
                  <a:pathLst>
                    <a:path fill="none" w="2748" h="2719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>
                  <a:solidFill>
                    <a:srgbClr val="69639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577" name="Google Shape;524;p19"/>
            <p:cNvSpPr/>
            <p:nvPr/>
          </p:nvSpPr>
          <p:spPr>
            <a:xfrm flipH="1" rot="16200000">
              <a:off x="229320" y="-2095200"/>
              <a:ext cx="1197000" cy="4338360"/>
            </a:xfrm>
            <a:custGeom>
              <a:avLst/>
              <a:gdLst/>
              <a:ahLst/>
              <a:rect l="l" t="t" r="r" b="b"/>
              <a:pathLst>
                <a:path w="18075" h="65507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8" name="Google Shape;525;p19"/>
            <p:cNvGrpSpPr/>
            <p:nvPr/>
          </p:nvGrpSpPr>
          <p:grpSpPr>
            <a:xfrm>
              <a:off x="1181520" y="676080"/>
              <a:ext cx="356760" cy="492840"/>
              <a:chOff x="1181520" y="676080"/>
              <a:chExt cx="356760" cy="492840"/>
            </a:xfrm>
          </p:grpSpPr>
          <p:sp>
            <p:nvSpPr>
              <p:cNvPr id="579" name="Google Shape;526;p19"/>
              <p:cNvSpPr/>
              <p:nvPr/>
            </p:nvSpPr>
            <p:spPr>
              <a:xfrm rot="5400000">
                <a:off x="1265760" y="750600"/>
                <a:ext cx="347040" cy="198000"/>
              </a:xfrm>
              <a:custGeom>
                <a:avLst/>
                <a:gdLst/>
                <a:ahLst/>
                <a:rect l="l" t="t" r="r" b="b"/>
                <a:pathLst>
                  <a:path fill="none" w="4864" h="2777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Google Shape;527;p19"/>
              <p:cNvSpPr/>
              <p:nvPr/>
            </p:nvSpPr>
            <p:spPr>
              <a:xfrm rot="5400000">
                <a:off x="1180440" y="993240"/>
                <a:ext cx="176760" cy="17460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81" name="Google Shape;528;p19"/>
            <p:cNvGrpSpPr/>
            <p:nvPr/>
          </p:nvGrpSpPr>
          <p:grpSpPr>
            <a:xfrm>
              <a:off x="612360" y="-3183480"/>
              <a:ext cx="615960" cy="3858840"/>
              <a:chOff x="612360" y="-3183480"/>
              <a:chExt cx="615960" cy="3858840"/>
            </a:xfrm>
          </p:grpSpPr>
          <p:sp>
            <p:nvSpPr>
              <p:cNvPr id="582" name="Google Shape;529;p19"/>
              <p:cNvSpPr/>
              <p:nvPr/>
            </p:nvSpPr>
            <p:spPr>
              <a:xfrm rot="5400000">
                <a:off x="-701280" y="-12542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Google Shape;530;p19"/>
              <p:cNvSpPr/>
              <p:nvPr/>
            </p:nvSpPr>
            <p:spPr>
              <a:xfrm rot="5400000">
                <a:off x="-838080" y="-12542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Google Shape;531;p19"/>
              <p:cNvSpPr/>
              <p:nvPr/>
            </p:nvSpPr>
            <p:spPr>
              <a:xfrm rot="5400000">
                <a:off x="-769680" y="-12542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Google Shape;532;p19"/>
              <p:cNvSpPr/>
              <p:nvPr/>
            </p:nvSpPr>
            <p:spPr>
              <a:xfrm rot="5400000">
                <a:off x="-906480" y="-12542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Google Shape;533;p19"/>
              <p:cNvSpPr/>
              <p:nvPr/>
            </p:nvSpPr>
            <p:spPr>
              <a:xfrm rot="5400000">
                <a:off x="-974880" y="-12542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Google Shape;534;p19"/>
              <p:cNvSpPr/>
              <p:nvPr/>
            </p:nvSpPr>
            <p:spPr>
              <a:xfrm rot="5400000">
                <a:off x="-1043280" y="-12542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" name="Google Shape;535;p19"/>
              <p:cNvSpPr/>
              <p:nvPr/>
            </p:nvSpPr>
            <p:spPr>
              <a:xfrm rot="5400000">
                <a:off x="-1111680" y="-12542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" name="Google Shape;536;p19"/>
              <p:cNvSpPr/>
              <p:nvPr/>
            </p:nvSpPr>
            <p:spPr>
              <a:xfrm rot="5400000">
                <a:off x="-1180080" y="-12542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Google Shape;537;p19"/>
              <p:cNvSpPr/>
              <p:nvPr/>
            </p:nvSpPr>
            <p:spPr>
              <a:xfrm rot="5400000">
                <a:off x="-1248480" y="-12542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Google Shape;538;p19"/>
              <p:cNvSpPr/>
              <p:nvPr/>
            </p:nvSpPr>
            <p:spPr>
              <a:xfrm rot="5400000">
                <a:off x="-1316880" y="-12542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9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2405160" y="2040840"/>
            <a:ext cx="5306760" cy="997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55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5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0" name="Google Shape;289;p11"/>
          <p:cNvGrpSpPr/>
          <p:nvPr/>
        </p:nvGrpSpPr>
        <p:grpSpPr>
          <a:xfrm>
            <a:off x="321480" y="892800"/>
            <a:ext cx="5247360" cy="4004640"/>
            <a:chOff x="321480" y="892800"/>
            <a:chExt cx="5247360" cy="4004640"/>
          </a:xfrm>
        </p:grpSpPr>
        <p:sp>
          <p:nvSpPr>
            <p:cNvPr id="631" name="Google Shape;290;p11"/>
            <p:cNvSpPr/>
            <p:nvPr/>
          </p:nvSpPr>
          <p:spPr>
            <a:xfrm rot="10800000">
              <a:off x="321480" y="8928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291;p11"/>
            <p:cNvSpPr/>
            <p:nvPr/>
          </p:nvSpPr>
          <p:spPr>
            <a:xfrm rot="5400000">
              <a:off x="5328720" y="465732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3" name="Google Shape;292;p11"/>
          <p:cNvGrpSpPr/>
          <p:nvPr/>
        </p:nvGrpSpPr>
        <p:grpSpPr>
          <a:xfrm>
            <a:off x="1123200" y="-134640"/>
            <a:ext cx="5670000" cy="5849640"/>
            <a:chOff x="1123200" y="-134640"/>
            <a:chExt cx="5670000" cy="5849640"/>
          </a:xfrm>
        </p:grpSpPr>
        <p:grpSp>
          <p:nvGrpSpPr>
            <p:cNvPr id="634" name="Google Shape;293;p11"/>
            <p:cNvGrpSpPr/>
            <p:nvPr/>
          </p:nvGrpSpPr>
          <p:grpSpPr>
            <a:xfrm>
              <a:off x="1123200" y="-134640"/>
              <a:ext cx="5670000" cy="5032800"/>
              <a:chOff x="1123200" y="-134640"/>
              <a:chExt cx="5670000" cy="5032800"/>
            </a:xfrm>
          </p:grpSpPr>
          <p:sp>
            <p:nvSpPr>
              <p:cNvPr id="635" name="Google Shape;294;p11"/>
              <p:cNvSpPr/>
              <p:nvPr/>
            </p:nvSpPr>
            <p:spPr>
              <a:xfrm>
                <a:off x="1123200" y="-13464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6" name="Google Shape;295;p11"/>
              <p:cNvGrpSpPr/>
              <p:nvPr/>
            </p:nvGrpSpPr>
            <p:grpSpPr>
              <a:xfrm>
                <a:off x="5633640" y="4650840"/>
                <a:ext cx="1159560" cy="247320"/>
                <a:chOff x="5633640" y="4650840"/>
                <a:chExt cx="1159560" cy="247320"/>
              </a:xfrm>
            </p:grpSpPr>
            <p:sp>
              <p:nvSpPr>
                <p:cNvPr id="637" name="Google Shape;296;p11"/>
                <p:cNvSpPr/>
                <p:nvPr/>
              </p:nvSpPr>
              <p:spPr>
                <a:xfrm rot="5400000">
                  <a:off x="5849280" y="4434840"/>
                  <a:ext cx="42840" cy="474480"/>
                </a:xfrm>
                <a:custGeom>
                  <a:avLst/>
                  <a:gdLst/>
                  <a:ahLst/>
                  <a:rect l="l" t="t" r="r" b="b"/>
                  <a:pathLst>
                    <a:path fill="none" w="754" h="8307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00cada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8" name="Google Shape;297;p11"/>
                <p:cNvSpPr/>
                <p:nvPr/>
              </p:nvSpPr>
              <p:spPr>
                <a:xfrm rot="16200000">
                  <a:off x="6342120" y="4447080"/>
                  <a:ext cx="74880" cy="827280"/>
                </a:xfrm>
                <a:custGeom>
                  <a:avLst/>
                  <a:gdLst/>
                  <a:ahLst/>
                  <a:rect l="l" t="t" r="r" b="b"/>
                  <a:pathLst>
                    <a:path fill="none" w="754" h="8307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39" name="Google Shape;298;p11"/>
            <p:cNvGrpSpPr/>
            <p:nvPr/>
          </p:nvGrpSpPr>
          <p:grpSpPr>
            <a:xfrm>
              <a:off x="3220920" y="4604040"/>
              <a:ext cx="1110960" cy="1110960"/>
              <a:chOff x="3220920" y="4604040"/>
              <a:chExt cx="1110960" cy="1110960"/>
            </a:xfrm>
          </p:grpSpPr>
          <p:sp>
            <p:nvSpPr>
              <p:cNvPr id="640" name="Google Shape;299;p11"/>
              <p:cNvSpPr/>
              <p:nvPr/>
            </p:nvSpPr>
            <p:spPr>
              <a:xfrm>
                <a:off x="3220920" y="460404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Google Shape;300;p11"/>
              <p:cNvSpPr/>
              <p:nvPr/>
            </p:nvSpPr>
            <p:spPr>
              <a:xfrm>
                <a:off x="3394440" y="477756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42" name="Google Shape;301;p11"/>
          <p:cNvGrpSpPr/>
          <p:nvPr/>
        </p:nvGrpSpPr>
        <p:grpSpPr>
          <a:xfrm>
            <a:off x="574920" y="-1804680"/>
            <a:ext cx="9569880" cy="9389160"/>
            <a:chOff x="574920" y="-1804680"/>
            <a:chExt cx="9569880" cy="9389160"/>
          </a:xfrm>
        </p:grpSpPr>
        <p:grpSp>
          <p:nvGrpSpPr>
            <p:cNvPr id="643" name="Google Shape;302;p11"/>
            <p:cNvGrpSpPr/>
            <p:nvPr/>
          </p:nvGrpSpPr>
          <p:grpSpPr>
            <a:xfrm>
              <a:off x="574920" y="-1804680"/>
              <a:ext cx="9569880" cy="7775280"/>
              <a:chOff x="574920" y="-1804680"/>
              <a:chExt cx="9569880" cy="7775280"/>
            </a:xfrm>
          </p:grpSpPr>
          <p:grpSp>
            <p:nvGrpSpPr>
              <p:cNvPr id="644" name="Google Shape;303;p11"/>
              <p:cNvGrpSpPr/>
              <p:nvPr/>
            </p:nvGrpSpPr>
            <p:grpSpPr>
              <a:xfrm>
                <a:off x="574920" y="-1804680"/>
                <a:ext cx="681480" cy="3359520"/>
                <a:chOff x="574920" y="-1804680"/>
                <a:chExt cx="681480" cy="3359520"/>
              </a:xfrm>
            </p:grpSpPr>
            <p:sp>
              <p:nvSpPr>
                <p:cNvPr id="645" name="Google Shape;304;p11"/>
                <p:cNvSpPr/>
                <p:nvPr/>
              </p:nvSpPr>
              <p:spPr>
                <a:xfrm rot="10800000">
                  <a:off x="574920" y="-1804680"/>
                  <a:ext cx="360" cy="266904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00cada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6" name="Google Shape;305;p11"/>
                <p:cNvSpPr/>
                <p:nvPr/>
              </p:nvSpPr>
              <p:spPr>
                <a:xfrm>
                  <a:off x="575280" y="865440"/>
                  <a:ext cx="526320" cy="5184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00cada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7" name="Google Shape;306;p11"/>
                <p:cNvSpPr/>
                <p:nvPr/>
              </p:nvSpPr>
              <p:spPr>
                <a:xfrm rot="5400000">
                  <a:off x="1064160" y="1362600"/>
                  <a:ext cx="192960" cy="191160"/>
                </a:xfrm>
                <a:custGeom>
                  <a:avLst/>
                  <a:gdLst/>
                  <a:ahLst/>
                  <a:rect l="l" t="t" r="r" b="b"/>
                  <a:pathLst>
                    <a:path fill="none" w="2748" h="2719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>
                  <a:solidFill>
                    <a:srgbClr val="00cada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48" name="Google Shape;307;p11"/>
              <p:cNvGrpSpPr/>
              <p:nvPr/>
            </p:nvGrpSpPr>
            <p:grpSpPr>
              <a:xfrm>
                <a:off x="6272640" y="3420000"/>
                <a:ext cx="3872160" cy="2550600"/>
                <a:chOff x="6272640" y="3420000"/>
                <a:chExt cx="3872160" cy="2550600"/>
              </a:xfrm>
            </p:grpSpPr>
            <p:sp>
              <p:nvSpPr>
                <p:cNvPr id="649" name="Google Shape;308;p11"/>
                <p:cNvSpPr/>
                <p:nvPr/>
              </p:nvSpPr>
              <p:spPr>
                <a:xfrm flipV="1" rot="16200000">
                  <a:off x="8208360" y="4033800"/>
                  <a:ext cx="360" cy="38721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0" name="Google Shape;309;p11"/>
                <p:cNvSpPr/>
                <p:nvPr/>
              </p:nvSpPr>
              <p:spPr>
                <a:xfrm flipV="1">
                  <a:off x="8208720" y="3581640"/>
                  <a:ext cx="463680" cy="450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1" name="Google Shape;310;p11"/>
                <p:cNvSpPr/>
                <p:nvPr/>
              </p:nvSpPr>
              <p:spPr>
                <a:xfrm flipV="1" rot="16200000">
                  <a:off x="8641440" y="3420720"/>
                  <a:ext cx="192960" cy="191160"/>
                </a:xfrm>
                <a:custGeom>
                  <a:avLst/>
                  <a:gdLst/>
                  <a:ahLst/>
                  <a:rect l="l" t="t" r="r" b="b"/>
                  <a:pathLst>
                    <a:path fill="none" w="2748" h="2719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>
                  <a:solidFill>
                    <a:srgbClr val="69639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52" name="Google Shape;311;p11"/>
              <p:cNvGrpSpPr/>
              <p:nvPr/>
            </p:nvGrpSpPr>
            <p:grpSpPr>
              <a:xfrm>
                <a:off x="8431200" y="0"/>
                <a:ext cx="356760" cy="493200"/>
                <a:chOff x="8431200" y="0"/>
                <a:chExt cx="356760" cy="493200"/>
              </a:xfrm>
            </p:grpSpPr>
            <p:sp>
              <p:nvSpPr>
                <p:cNvPr id="653" name="Google Shape;312;p11"/>
                <p:cNvSpPr/>
                <p:nvPr/>
              </p:nvSpPr>
              <p:spPr>
                <a:xfrm rot="5400000">
                  <a:off x="8515440" y="74160"/>
                  <a:ext cx="347040" cy="198000"/>
                </a:xfrm>
                <a:custGeom>
                  <a:avLst/>
                  <a:gdLst/>
                  <a:ahLst/>
                  <a:rect l="l" t="t" r="r" b="b"/>
                  <a:pathLst>
                    <a:path fill="none" w="4864" h="2777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w="9525">
                  <a:solidFill>
                    <a:srgbClr val="00cada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4" name="Google Shape;313;p11"/>
                <p:cNvSpPr/>
                <p:nvPr/>
              </p:nvSpPr>
              <p:spPr>
                <a:xfrm rot="5400000">
                  <a:off x="8430120" y="317520"/>
                  <a:ext cx="176760" cy="174600"/>
                </a:xfrm>
                <a:custGeom>
                  <a:avLst/>
                  <a:gdLst/>
                  <a:ahLst/>
                  <a:rect l="l" t="t" r="r" b="b"/>
                  <a:pathLst>
                    <a:path fill="none" w="2748" h="2719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00cada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55" name="Google Shape;314;p11"/>
            <p:cNvGrpSpPr/>
            <p:nvPr/>
          </p:nvGrpSpPr>
          <p:grpSpPr>
            <a:xfrm>
              <a:off x="7090560" y="4224960"/>
              <a:ext cx="681840" cy="3359520"/>
              <a:chOff x="7090560" y="4224960"/>
              <a:chExt cx="681840" cy="3359520"/>
            </a:xfrm>
          </p:grpSpPr>
          <p:sp>
            <p:nvSpPr>
              <p:cNvPr id="656" name="Google Shape;315;p11"/>
              <p:cNvSpPr/>
              <p:nvPr/>
            </p:nvSpPr>
            <p:spPr>
              <a:xfrm>
                <a:off x="7772040" y="4915440"/>
                <a:ext cx="360" cy="2669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Google Shape;316;p11"/>
              <p:cNvSpPr/>
              <p:nvPr/>
            </p:nvSpPr>
            <p:spPr>
              <a:xfrm rot="10800000">
                <a:off x="7245720" y="4396320"/>
                <a:ext cx="526320" cy="518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afafb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Google Shape;317;p11"/>
              <p:cNvSpPr/>
              <p:nvPr/>
            </p:nvSpPr>
            <p:spPr>
              <a:xfrm rot="16200000">
                <a:off x="7089480" y="4225680"/>
                <a:ext cx="192960" cy="19116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7" name="Google Shape;109;p6"/>
          <p:cNvGrpSpPr/>
          <p:nvPr/>
        </p:nvGrpSpPr>
        <p:grpSpPr>
          <a:xfrm>
            <a:off x="-918000" y="-1192680"/>
            <a:ext cx="9848520" cy="7993440"/>
            <a:chOff x="-918000" y="-1192680"/>
            <a:chExt cx="9848520" cy="7993440"/>
          </a:xfrm>
        </p:grpSpPr>
        <p:grpSp>
          <p:nvGrpSpPr>
            <p:cNvPr id="698" name="Google Shape;110;p6"/>
            <p:cNvGrpSpPr/>
            <p:nvPr/>
          </p:nvGrpSpPr>
          <p:grpSpPr>
            <a:xfrm>
              <a:off x="-918000" y="4603680"/>
              <a:ext cx="3262680" cy="2197080"/>
              <a:chOff x="-918000" y="4603680"/>
              <a:chExt cx="3262680" cy="2197080"/>
            </a:xfrm>
          </p:grpSpPr>
          <p:sp>
            <p:nvSpPr>
              <p:cNvPr id="699" name="Google Shape;111;p6"/>
              <p:cNvSpPr/>
              <p:nvPr/>
            </p:nvSpPr>
            <p:spPr>
              <a:xfrm flipV="1" rot="16200000">
                <a:off x="713160" y="5168880"/>
                <a:ext cx="360" cy="326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Google Shape;112;p6"/>
              <p:cNvSpPr/>
              <p:nvPr/>
            </p:nvSpPr>
            <p:spPr>
              <a:xfrm flipV="1">
                <a:off x="713160" y="4788000"/>
                <a:ext cx="390600" cy="379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Google Shape;113;p6"/>
              <p:cNvSpPr/>
              <p:nvPr/>
            </p:nvSpPr>
            <p:spPr>
              <a:xfrm flipV="1" rot="16200000">
                <a:off x="1070640" y="4604400"/>
                <a:ext cx="211320" cy="20916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02" name="Google Shape;114;p6"/>
            <p:cNvGrpSpPr/>
            <p:nvPr/>
          </p:nvGrpSpPr>
          <p:grpSpPr>
            <a:xfrm>
              <a:off x="6549120" y="-95040"/>
              <a:ext cx="2381400" cy="750240"/>
              <a:chOff x="6549120" y="-95040"/>
              <a:chExt cx="2381400" cy="750240"/>
            </a:xfrm>
          </p:grpSpPr>
          <p:grpSp>
            <p:nvGrpSpPr>
              <p:cNvPr id="703" name="Google Shape;115;p6"/>
              <p:cNvGrpSpPr/>
              <p:nvPr/>
            </p:nvGrpSpPr>
            <p:grpSpPr>
              <a:xfrm>
                <a:off x="8573760" y="162000"/>
                <a:ext cx="356760" cy="493200"/>
                <a:chOff x="8573760" y="162000"/>
                <a:chExt cx="356760" cy="493200"/>
              </a:xfrm>
            </p:grpSpPr>
            <p:sp>
              <p:nvSpPr>
                <p:cNvPr id="704" name="Google Shape;116;p6"/>
                <p:cNvSpPr/>
                <p:nvPr/>
              </p:nvSpPr>
              <p:spPr>
                <a:xfrm rot="5400000">
                  <a:off x="8658000" y="236520"/>
                  <a:ext cx="347040" cy="198000"/>
                </a:xfrm>
                <a:custGeom>
                  <a:avLst/>
                  <a:gdLst/>
                  <a:ahLst/>
                  <a:rect l="l" t="t" r="r" b="b"/>
                  <a:pathLst>
                    <a:path fill="none" w="4864" h="2777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5" name="Google Shape;117;p6"/>
                <p:cNvSpPr/>
                <p:nvPr/>
              </p:nvSpPr>
              <p:spPr>
                <a:xfrm rot="5400000">
                  <a:off x="8572680" y="479520"/>
                  <a:ext cx="176760" cy="174600"/>
                </a:xfrm>
                <a:custGeom>
                  <a:avLst/>
                  <a:gdLst/>
                  <a:ahLst/>
                  <a:rect l="l" t="t" r="r" b="b"/>
                  <a:pathLst>
                    <a:path fill="none" w="2748" h="2719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>
                  <a:solidFill>
                    <a:srgbClr val="69639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06" name="Google Shape;118;p6"/>
              <p:cNvSpPr/>
              <p:nvPr/>
            </p:nvSpPr>
            <p:spPr>
              <a:xfrm>
                <a:off x="6549120" y="-95040"/>
                <a:ext cx="2381040" cy="429120"/>
              </a:xfrm>
              <a:custGeom>
                <a:avLst/>
                <a:gdLst/>
                <a:ahLst/>
                <a:rect l="l" t="t" r="r" b="b"/>
                <a:pathLst>
                  <a:path w="95259" h="17185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07" name="Google Shape;119;p6"/>
            <p:cNvGrpSpPr/>
            <p:nvPr/>
          </p:nvGrpSpPr>
          <p:grpSpPr>
            <a:xfrm>
              <a:off x="7524360" y="-1192680"/>
              <a:ext cx="273960" cy="1529640"/>
              <a:chOff x="7524360" y="-1192680"/>
              <a:chExt cx="273960" cy="1529640"/>
            </a:xfrm>
          </p:grpSpPr>
          <p:sp>
            <p:nvSpPr>
              <p:cNvPr id="708" name="Google Shape;120;p6"/>
              <p:cNvSpPr/>
              <p:nvPr/>
            </p:nvSpPr>
            <p:spPr>
              <a:xfrm rot="5400000">
                <a:off x="7033320" y="-428040"/>
                <a:ext cx="152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Google Shape;121;p6"/>
              <p:cNvSpPr/>
              <p:nvPr/>
            </p:nvSpPr>
            <p:spPr>
              <a:xfrm rot="5400000">
                <a:off x="6964920" y="-428040"/>
                <a:ext cx="152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Google Shape;122;p6"/>
              <p:cNvSpPr/>
              <p:nvPr/>
            </p:nvSpPr>
            <p:spPr>
              <a:xfrm rot="5400000">
                <a:off x="6896520" y="-428040"/>
                <a:ext cx="152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Google Shape;123;p6"/>
              <p:cNvSpPr/>
              <p:nvPr/>
            </p:nvSpPr>
            <p:spPr>
              <a:xfrm rot="5400000">
                <a:off x="6828120" y="-428040"/>
                <a:ext cx="152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" name="Google Shape;124;p6"/>
              <p:cNvSpPr/>
              <p:nvPr/>
            </p:nvSpPr>
            <p:spPr>
              <a:xfrm rot="5400000">
                <a:off x="6759720" y="-428040"/>
                <a:ext cx="152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13" name="Google Shape;125;p6"/>
          <p:cNvGrpSpPr/>
          <p:nvPr/>
        </p:nvGrpSpPr>
        <p:grpSpPr>
          <a:xfrm>
            <a:off x="302400" y="1262880"/>
            <a:ext cx="9110520" cy="3563280"/>
            <a:chOff x="302400" y="1262880"/>
            <a:chExt cx="9110520" cy="3563280"/>
          </a:xfrm>
        </p:grpSpPr>
        <p:grpSp>
          <p:nvGrpSpPr>
            <p:cNvPr id="714" name="Google Shape;126;p6"/>
            <p:cNvGrpSpPr/>
            <p:nvPr/>
          </p:nvGrpSpPr>
          <p:grpSpPr>
            <a:xfrm>
              <a:off x="302400" y="3666600"/>
              <a:ext cx="247320" cy="1159560"/>
              <a:chOff x="302400" y="3666600"/>
              <a:chExt cx="247320" cy="1159560"/>
            </a:xfrm>
          </p:grpSpPr>
          <p:sp>
            <p:nvSpPr>
              <p:cNvPr id="715" name="Google Shape;127;p6"/>
              <p:cNvSpPr/>
              <p:nvPr/>
            </p:nvSpPr>
            <p:spPr>
              <a:xfrm rot="10800000">
                <a:off x="506880" y="366660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" name="Google Shape;128;p6"/>
              <p:cNvSpPr/>
              <p:nvPr/>
            </p:nvSpPr>
            <p:spPr>
              <a:xfrm>
                <a:off x="302400" y="399888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17" name="Google Shape;129;p6"/>
            <p:cNvGrpSpPr/>
            <p:nvPr/>
          </p:nvGrpSpPr>
          <p:grpSpPr>
            <a:xfrm>
              <a:off x="8578080" y="1262880"/>
              <a:ext cx="834840" cy="226440"/>
              <a:chOff x="8578080" y="1262880"/>
              <a:chExt cx="834840" cy="226440"/>
            </a:xfrm>
          </p:grpSpPr>
          <p:sp>
            <p:nvSpPr>
              <p:cNvPr id="718" name="Google Shape;130;p6"/>
              <p:cNvSpPr/>
              <p:nvPr/>
            </p:nvSpPr>
            <p:spPr>
              <a:xfrm rot="5400000">
                <a:off x="9154080" y="123048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Google Shape;131;p6"/>
              <p:cNvSpPr/>
              <p:nvPr/>
            </p:nvSpPr>
            <p:spPr>
              <a:xfrm rot="16200000">
                <a:off x="8954280" y="88668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20" name="Google Shape;132;p6"/>
          <p:cNvGrpSpPr/>
          <p:nvPr/>
        </p:nvGrpSpPr>
        <p:grpSpPr>
          <a:xfrm>
            <a:off x="597600" y="977760"/>
            <a:ext cx="8723160" cy="3964680"/>
            <a:chOff x="597600" y="977760"/>
            <a:chExt cx="8723160" cy="3964680"/>
          </a:xfrm>
        </p:grpSpPr>
        <p:sp>
          <p:nvSpPr>
            <p:cNvPr id="721" name="Google Shape;133;p6"/>
            <p:cNvSpPr/>
            <p:nvPr/>
          </p:nvSpPr>
          <p:spPr>
            <a:xfrm rot="5400000">
              <a:off x="9080640" y="77724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134;p6"/>
            <p:cNvSpPr/>
            <p:nvPr/>
          </p:nvSpPr>
          <p:spPr>
            <a:xfrm rot="10800000">
              <a:off x="597600" y="45018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3" name="Google Shape;135;p6"/>
          <p:cNvSpPr/>
          <p:nvPr/>
        </p:nvSpPr>
        <p:spPr>
          <a:xfrm rot="16200000">
            <a:off x="507240" y="632880"/>
            <a:ext cx="227880" cy="1969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2" name="Google Shape;541;p20"/>
          <p:cNvGrpSpPr/>
          <p:nvPr/>
        </p:nvGrpSpPr>
        <p:grpSpPr>
          <a:xfrm>
            <a:off x="998640" y="1868400"/>
            <a:ext cx="7850520" cy="2922120"/>
            <a:chOff x="998640" y="1868400"/>
            <a:chExt cx="7850520" cy="2922120"/>
          </a:xfrm>
        </p:grpSpPr>
        <p:sp>
          <p:nvSpPr>
            <p:cNvPr id="763" name="Google Shape;542;p20"/>
            <p:cNvSpPr/>
            <p:nvPr/>
          </p:nvSpPr>
          <p:spPr>
            <a:xfrm rot="10800000">
              <a:off x="8809560" y="18684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543;p20"/>
            <p:cNvSpPr/>
            <p:nvPr/>
          </p:nvSpPr>
          <p:spPr>
            <a:xfrm rot="5400000">
              <a:off x="1199160" y="45504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5" name="Google Shape;544;p20"/>
          <p:cNvGrpSpPr/>
          <p:nvPr/>
        </p:nvGrpSpPr>
        <p:grpSpPr>
          <a:xfrm>
            <a:off x="1587960" y="2433960"/>
            <a:ext cx="7439040" cy="2527560"/>
            <a:chOff x="1587960" y="2433960"/>
            <a:chExt cx="7439040" cy="2527560"/>
          </a:xfrm>
        </p:grpSpPr>
        <p:grpSp>
          <p:nvGrpSpPr>
            <p:cNvPr id="766" name="Google Shape;545;p20"/>
            <p:cNvGrpSpPr/>
            <p:nvPr/>
          </p:nvGrpSpPr>
          <p:grpSpPr>
            <a:xfrm>
              <a:off x="8849520" y="2433960"/>
              <a:ext cx="177480" cy="1554840"/>
              <a:chOff x="8849520" y="2433960"/>
              <a:chExt cx="177480" cy="1554840"/>
            </a:xfrm>
          </p:grpSpPr>
          <p:sp>
            <p:nvSpPr>
              <p:cNvPr id="767" name="Google Shape;546;p20"/>
              <p:cNvSpPr/>
              <p:nvPr/>
            </p:nvSpPr>
            <p:spPr>
              <a:xfrm rot="10800000">
                <a:off x="8984160" y="243396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Google Shape;547;p20"/>
              <p:cNvSpPr/>
              <p:nvPr/>
            </p:nvSpPr>
            <p:spPr>
              <a:xfrm rot="10800000">
                <a:off x="8849520" y="35143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69" name="Google Shape;548;p20"/>
            <p:cNvGrpSpPr/>
            <p:nvPr/>
          </p:nvGrpSpPr>
          <p:grpSpPr>
            <a:xfrm>
              <a:off x="1587960" y="4708080"/>
              <a:ext cx="686880" cy="253440"/>
              <a:chOff x="1587960" y="4708080"/>
              <a:chExt cx="686880" cy="253440"/>
            </a:xfrm>
          </p:grpSpPr>
          <p:sp>
            <p:nvSpPr>
              <p:cNvPr id="770" name="Google Shape;549;p20"/>
              <p:cNvSpPr/>
              <p:nvPr/>
            </p:nvSpPr>
            <p:spPr>
              <a:xfrm rot="16200000">
                <a:off x="1803600" y="470268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Google Shape;550;p20"/>
              <p:cNvSpPr/>
              <p:nvPr/>
            </p:nvSpPr>
            <p:spPr>
              <a:xfrm rot="16200000">
                <a:off x="2016000" y="449208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72" name="Google Shape;551;p20"/>
          <p:cNvSpPr/>
          <p:nvPr/>
        </p:nvSpPr>
        <p:spPr>
          <a:xfrm rot="16200000">
            <a:off x="507240" y="632880"/>
            <a:ext cx="227880" cy="1969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3" name="Google Shape;552;p20"/>
          <p:cNvGrpSpPr/>
          <p:nvPr/>
        </p:nvGrpSpPr>
        <p:grpSpPr>
          <a:xfrm>
            <a:off x="-1189440" y="-111240"/>
            <a:ext cx="10408320" cy="5361840"/>
            <a:chOff x="-1189440" y="-111240"/>
            <a:chExt cx="10408320" cy="5361840"/>
          </a:xfrm>
        </p:grpSpPr>
        <p:grpSp>
          <p:nvGrpSpPr>
            <p:cNvPr id="774" name="Google Shape;553;p20"/>
            <p:cNvGrpSpPr/>
            <p:nvPr/>
          </p:nvGrpSpPr>
          <p:grpSpPr>
            <a:xfrm>
              <a:off x="-1189440" y="-111240"/>
              <a:ext cx="10408320" cy="5361840"/>
              <a:chOff x="-1189440" y="-111240"/>
              <a:chExt cx="10408320" cy="5361840"/>
            </a:xfrm>
          </p:grpSpPr>
          <p:sp>
            <p:nvSpPr>
              <p:cNvPr id="775" name="Google Shape;554;p20"/>
              <p:cNvSpPr/>
              <p:nvPr/>
            </p:nvSpPr>
            <p:spPr>
              <a:xfrm>
                <a:off x="8138880" y="-111240"/>
                <a:ext cx="1080000" cy="3643200"/>
              </a:xfrm>
              <a:custGeom>
                <a:avLst/>
                <a:gdLst/>
                <a:ahLst/>
                <a:rect l="l" t="t" r="r" b="b"/>
                <a:pathLst>
                  <a:path w="43210" h="145742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Google Shape;555;p20"/>
              <p:cNvSpPr/>
              <p:nvPr/>
            </p:nvSpPr>
            <p:spPr>
              <a:xfrm>
                <a:off x="340560" y="2654640"/>
                <a:ext cx="340200" cy="2595960"/>
              </a:xfrm>
              <a:custGeom>
                <a:avLst/>
                <a:gdLst/>
                <a:ahLst/>
                <a:rect l="l" t="t" r="r" b="b"/>
                <a:pathLst>
                  <a:path w="13625" h="103852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77" name="Google Shape;556;p20"/>
              <p:cNvGrpSpPr/>
              <p:nvPr/>
            </p:nvGrpSpPr>
            <p:grpSpPr>
              <a:xfrm>
                <a:off x="-1189440" y="3454200"/>
                <a:ext cx="1529640" cy="273960"/>
                <a:chOff x="-1189440" y="3454200"/>
                <a:chExt cx="1529640" cy="273960"/>
              </a:xfrm>
            </p:grpSpPr>
            <p:sp>
              <p:nvSpPr>
                <p:cNvPr id="778" name="Google Shape;557;p20"/>
                <p:cNvSpPr/>
                <p:nvPr/>
              </p:nvSpPr>
              <p:spPr>
                <a:xfrm>
                  <a:off x="-1189440" y="3454200"/>
                  <a:ext cx="15296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9" name="Google Shape;558;p20"/>
                <p:cNvSpPr/>
                <p:nvPr/>
              </p:nvSpPr>
              <p:spPr>
                <a:xfrm>
                  <a:off x="-1189440" y="3522600"/>
                  <a:ext cx="15296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0" name="Google Shape;559;p20"/>
                <p:cNvSpPr/>
                <p:nvPr/>
              </p:nvSpPr>
              <p:spPr>
                <a:xfrm>
                  <a:off x="-1189440" y="3591000"/>
                  <a:ext cx="15296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1" name="Google Shape;560;p20"/>
                <p:cNvSpPr/>
                <p:nvPr/>
              </p:nvSpPr>
              <p:spPr>
                <a:xfrm>
                  <a:off x="-1189440" y="3659400"/>
                  <a:ext cx="15296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2" name="Google Shape;561;p20"/>
                <p:cNvSpPr/>
                <p:nvPr/>
              </p:nvSpPr>
              <p:spPr>
                <a:xfrm>
                  <a:off x="-1189440" y="3727800"/>
                  <a:ext cx="15296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83" name="Google Shape;562;p20"/>
            <p:cNvGrpSpPr/>
            <p:nvPr/>
          </p:nvGrpSpPr>
          <p:grpSpPr>
            <a:xfrm>
              <a:off x="2399760" y="4698000"/>
              <a:ext cx="356760" cy="493200"/>
              <a:chOff x="2399760" y="4698000"/>
              <a:chExt cx="356760" cy="493200"/>
            </a:xfrm>
          </p:grpSpPr>
          <p:sp>
            <p:nvSpPr>
              <p:cNvPr id="784" name="Google Shape;563;p20"/>
              <p:cNvSpPr/>
              <p:nvPr/>
            </p:nvSpPr>
            <p:spPr>
              <a:xfrm rot="16200000">
                <a:off x="2325240" y="4918680"/>
                <a:ext cx="347040" cy="198000"/>
              </a:xfrm>
              <a:custGeom>
                <a:avLst/>
                <a:gdLst/>
                <a:ahLst/>
                <a:rect l="l" t="t" r="r" b="b"/>
                <a:pathLst>
                  <a:path fill="none" w="4864" h="2777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5" name="Google Shape;564;p20"/>
              <p:cNvSpPr/>
              <p:nvPr/>
            </p:nvSpPr>
            <p:spPr>
              <a:xfrm rot="16200000">
                <a:off x="2580840" y="4699080"/>
                <a:ext cx="176760" cy="17460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24" name="Google Shape;567;p21"/>
          <p:cNvGrpSpPr/>
          <p:nvPr/>
        </p:nvGrpSpPr>
        <p:grpSpPr>
          <a:xfrm>
            <a:off x="-115920" y="2639880"/>
            <a:ext cx="8995320" cy="1842840"/>
            <a:chOff x="-115920" y="2639880"/>
            <a:chExt cx="8995320" cy="1842840"/>
          </a:xfrm>
        </p:grpSpPr>
        <p:sp>
          <p:nvSpPr>
            <p:cNvPr id="825" name="Google Shape;568;p21"/>
            <p:cNvSpPr/>
            <p:nvPr/>
          </p:nvSpPr>
          <p:spPr>
            <a:xfrm flipH="1" rot="16200000">
              <a:off x="399600" y="422388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569;p21"/>
            <p:cNvSpPr/>
            <p:nvPr/>
          </p:nvSpPr>
          <p:spPr>
            <a:xfrm flipH="1" rot="16200000">
              <a:off x="99720" y="405000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27" name="Google Shape;570;p21"/>
            <p:cNvGrpSpPr/>
            <p:nvPr/>
          </p:nvGrpSpPr>
          <p:grpSpPr>
            <a:xfrm>
              <a:off x="8673120" y="2639880"/>
              <a:ext cx="206280" cy="765720"/>
              <a:chOff x="8673120" y="2639880"/>
              <a:chExt cx="206280" cy="765720"/>
            </a:xfrm>
          </p:grpSpPr>
          <p:sp>
            <p:nvSpPr>
              <p:cNvPr id="828" name="Google Shape;571;p21"/>
              <p:cNvSpPr/>
              <p:nvPr/>
            </p:nvSpPr>
            <p:spPr>
              <a:xfrm flipV="1" rot="10800000">
                <a:off x="8673120" y="29311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Google Shape;572;p21"/>
              <p:cNvSpPr/>
              <p:nvPr/>
            </p:nvSpPr>
            <p:spPr>
              <a:xfrm flipV="1" rot="10800000">
                <a:off x="8836560" y="263988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30" name="Google Shape;573;p21"/>
          <p:cNvGrpSpPr/>
          <p:nvPr/>
        </p:nvGrpSpPr>
        <p:grpSpPr>
          <a:xfrm>
            <a:off x="2729160" y="3358800"/>
            <a:ext cx="6150240" cy="1485360"/>
            <a:chOff x="2729160" y="3358800"/>
            <a:chExt cx="6150240" cy="1485360"/>
          </a:xfrm>
        </p:grpSpPr>
        <p:sp>
          <p:nvSpPr>
            <p:cNvPr id="831" name="Google Shape;574;p21"/>
            <p:cNvSpPr/>
            <p:nvPr/>
          </p:nvSpPr>
          <p:spPr>
            <a:xfrm flipH="1" rot="5400000">
              <a:off x="2929680" y="460404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575;p21"/>
            <p:cNvSpPr/>
            <p:nvPr/>
          </p:nvSpPr>
          <p:spPr>
            <a:xfrm flipH="1" rot="10800000">
              <a:off x="8839800" y="33588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3" name="Google Shape;576;p21"/>
          <p:cNvGrpSpPr/>
          <p:nvPr/>
        </p:nvGrpSpPr>
        <p:grpSpPr>
          <a:xfrm>
            <a:off x="-1380960" y="-1875240"/>
            <a:ext cx="10980720" cy="7138440"/>
            <a:chOff x="-1380960" y="-1875240"/>
            <a:chExt cx="10980720" cy="7138440"/>
          </a:xfrm>
        </p:grpSpPr>
        <p:sp>
          <p:nvSpPr>
            <p:cNvPr id="834" name="Google Shape;577;p21"/>
            <p:cNvSpPr/>
            <p:nvPr/>
          </p:nvSpPr>
          <p:spPr>
            <a:xfrm flipH="1" rot="10800000">
              <a:off x="-1380960" y="4693680"/>
              <a:ext cx="3800880" cy="569520"/>
            </a:xfrm>
            <a:custGeom>
              <a:avLst/>
              <a:gdLst/>
              <a:ahLst/>
              <a:rect l="l" t="t" r="r" b="b"/>
              <a:pathLst>
                <a:path w="130255" h="1953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35" name="Google Shape;578;p21"/>
            <p:cNvGrpSpPr/>
            <p:nvPr/>
          </p:nvGrpSpPr>
          <p:grpSpPr>
            <a:xfrm>
              <a:off x="8228880" y="-1875240"/>
              <a:ext cx="1370880" cy="4060440"/>
              <a:chOff x="8228880" y="-1875240"/>
              <a:chExt cx="1370880" cy="4060440"/>
            </a:xfrm>
          </p:grpSpPr>
          <p:grpSp>
            <p:nvGrpSpPr>
              <p:cNvPr id="836" name="Google Shape;579;p21"/>
              <p:cNvGrpSpPr/>
              <p:nvPr/>
            </p:nvGrpSpPr>
            <p:grpSpPr>
              <a:xfrm>
                <a:off x="8228880" y="-1875240"/>
                <a:ext cx="914760" cy="4060440"/>
                <a:chOff x="8228880" y="-1875240"/>
                <a:chExt cx="914760" cy="4060440"/>
              </a:xfrm>
            </p:grpSpPr>
            <p:grpSp>
              <p:nvGrpSpPr>
                <p:cNvPr id="837" name="Google Shape;580;p21"/>
                <p:cNvGrpSpPr/>
                <p:nvPr/>
              </p:nvGrpSpPr>
              <p:grpSpPr>
                <a:xfrm>
                  <a:off x="8548920" y="1692000"/>
                  <a:ext cx="356760" cy="493200"/>
                  <a:chOff x="8548920" y="1692000"/>
                  <a:chExt cx="356760" cy="493200"/>
                </a:xfrm>
              </p:grpSpPr>
              <p:sp>
                <p:nvSpPr>
                  <p:cNvPr id="838" name="Google Shape;581;p21"/>
                  <p:cNvSpPr/>
                  <p:nvPr/>
                </p:nvSpPr>
                <p:spPr>
                  <a:xfrm rot="5400000">
                    <a:off x="8633160" y="1766520"/>
                    <a:ext cx="347040" cy="198000"/>
                  </a:xfrm>
                  <a:custGeom>
                    <a:avLst/>
                    <a:gdLst/>
                    <a:ahLst/>
                    <a:rect l="l" t="t" r="r" b="b"/>
                    <a:pathLst>
                      <a:path fill="none" w="4864" h="2777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w="9525">
                    <a:solidFill>
                      <a:srgbClr val="00cada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39" name="Google Shape;582;p21"/>
                  <p:cNvSpPr/>
                  <p:nvPr/>
                </p:nvSpPr>
                <p:spPr>
                  <a:xfrm rot="5400000">
                    <a:off x="8547840" y="2009520"/>
                    <a:ext cx="176760" cy="174600"/>
                  </a:xfrm>
                  <a:custGeom>
                    <a:avLst/>
                    <a:gdLst/>
                    <a:ahLst/>
                    <a:rect l="l" t="t" r="r" b="b"/>
                    <a:pathLst>
                      <a:path fill="none" w="2748" h="2719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>
                    <a:solidFill>
                      <a:srgbClr val="00cada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840" name="Google Shape;583;p21"/>
                <p:cNvSpPr/>
                <p:nvPr/>
              </p:nvSpPr>
              <p:spPr>
                <a:xfrm>
                  <a:off x="8228880" y="-1875240"/>
                  <a:ext cx="914760" cy="3798720"/>
                </a:xfrm>
                <a:custGeom>
                  <a:avLst/>
                  <a:gdLst/>
                  <a:ahLst/>
                  <a:rect l="l" t="t" r="r" b="b"/>
                  <a:pathLst>
                    <a:path w="23262" h="9659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41" name="Google Shape;584;p21"/>
              <p:cNvGrpSpPr/>
              <p:nvPr/>
            </p:nvGrpSpPr>
            <p:grpSpPr>
              <a:xfrm>
                <a:off x="8634960" y="861120"/>
                <a:ext cx="964800" cy="273960"/>
                <a:chOff x="8634960" y="861120"/>
                <a:chExt cx="964800" cy="273960"/>
              </a:xfrm>
            </p:grpSpPr>
            <p:sp>
              <p:nvSpPr>
                <p:cNvPr id="842" name="Google Shape;585;p21"/>
                <p:cNvSpPr/>
                <p:nvPr/>
              </p:nvSpPr>
              <p:spPr>
                <a:xfrm rot="10800000">
                  <a:off x="8634960" y="1134720"/>
                  <a:ext cx="9648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3" name="Google Shape;586;p21"/>
                <p:cNvSpPr/>
                <p:nvPr/>
              </p:nvSpPr>
              <p:spPr>
                <a:xfrm rot="10800000">
                  <a:off x="8634960" y="1066320"/>
                  <a:ext cx="9648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4" name="Google Shape;587;p21"/>
                <p:cNvSpPr/>
                <p:nvPr/>
              </p:nvSpPr>
              <p:spPr>
                <a:xfrm rot="10800000">
                  <a:off x="8634960" y="997920"/>
                  <a:ext cx="9648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5" name="Google Shape;588;p21"/>
                <p:cNvSpPr/>
                <p:nvPr/>
              </p:nvSpPr>
              <p:spPr>
                <a:xfrm rot="10800000">
                  <a:off x="8634960" y="929520"/>
                  <a:ext cx="9648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6" name="Google Shape;589;p21"/>
                <p:cNvSpPr/>
                <p:nvPr/>
              </p:nvSpPr>
              <p:spPr>
                <a:xfrm rot="10800000">
                  <a:off x="8634960" y="861120"/>
                  <a:ext cx="9648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69639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847" name="Google Shape;590;p21"/>
          <p:cNvSpPr/>
          <p:nvPr/>
        </p:nvSpPr>
        <p:spPr>
          <a:xfrm rot="16200000">
            <a:off x="507240" y="632880"/>
            <a:ext cx="227880" cy="1969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1098360" y="834480"/>
            <a:ext cx="4447800" cy="97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pt-BR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Google Shape;594;p22"/>
          <p:cNvSpPr/>
          <p:nvPr/>
        </p:nvSpPr>
        <p:spPr>
          <a:xfrm>
            <a:off x="1098360" y="345960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Hanken Grotesk"/>
                <a:ea typeface="Hanken Grotesk"/>
              </a:rPr>
              <a:t>CREDITS:</a:t>
            </a:r>
            <a:r>
              <a:rPr b="0" lang="en" sz="1200" spc="-1" strike="noStrike">
                <a:solidFill>
                  <a:srgbClr val="ffffff"/>
                </a:solidFill>
                <a:latin typeface="Hanken Grotesk"/>
                <a:ea typeface="Hanken Grotesk"/>
              </a:rPr>
              <a:t> This presentation template was created by </a:t>
            </a:r>
            <a:r>
              <a:rPr b="1" lang="en" sz="1200" spc="-1" strike="noStrike" u="sng">
                <a:solidFill>
                  <a:srgbClr val="ffffff"/>
                </a:solidFill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0" lang="en" sz="1200" spc="-1" strike="noStrike">
                <a:solidFill>
                  <a:srgbClr val="ffffff"/>
                </a:solidFill>
                <a:latin typeface="Hanken Grotesk"/>
                <a:ea typeface="Hanken Grotesk"/>
              </a:rPr>
              <a:t>, and includes icons by </a:t>
            </a:r>
            <a:r>
              <a:rPr b="1" lang="en" sz="1200" spc="-1" strike="noStrike" u="sng">
                <a:solidFill>
                  <a:srgbClr val="ffffff"/>
                </a:solidFill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0" lang="en" sz="1200" spc="-1" strike="noStrike">
                <a:solidFill>
                  <a:srgbClr val="ffffff"/>
                </a:solidFill>
                <a:latin typeface="Hanken Grotesk"/>
                <a:ea typeface="Hanken Grotesk"/>
              </a:rPr>
              <a:t>, and infographics &amp; images by </a:t>
            </a:r>
            <a:r>
              <a:rPr b="1" lang="en" sz="1200" spc="-1" strike="noStrike" u="sng">
                <a:solidFill>
                  <a:srgbClr val="ffffff"/>
                </a:solidFill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0" lang="en" sz="1200" spc="-1" strike="noStrike" u="sng">
                <a:solidFill>
                  <a:srgbClr val="ffffff"/>
                </a:solidFill>
                <a:uFillTx/>
                <a:latin typeface="Hanken Grotesk"/>
                <a:ea typeface="Hanken Grotesk"/>
              </a:rPr>
              <a:t>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7" name="Google Shape;595;p22"/>
          <p:cNvSpPr/>
          <p:nvPr/>
        </p:nvSpPr>
        <p:spPr>
          <a:xfrm rot="5400000">
            <a:off x="8249400" y="174960"/>
            <a:ext cx="39600" cy="440640"/>
          </a:xfrm>
          <a:custGeom>
            <a:avLst/>
            <a:gdLst/>
            <a:ahLst/>
            <a:rect l="l" t="t" r="r" b="b"/>
            <a:pathLst>
              <a:path w="1146" h="1262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8" name="Google Shape;596;p22"/>
          <p:cNvGrpSpPr/>
          <p:nvPr/>
        </p:nvGrpSpPr>
        <p:grpSpPr>
          <a:xfrm>
            <a:off x="-563760" y="0"/>
            <a:ext cx="7843320" cy="1110960"/>
            <a:chOff x="-563760" y="0"/>
            <a:chExt cx="7843320" cy="1110960"/>
          </a:xfrm>
        </p:grpSpPr>
        <p:grpSp>
          <p:nvGrpSpPr>
            <p:cNvPr id="889" name="Google Shape;597;p22"/>
            <p:cNvGrpSpPr/>
            <p:nvPr/>
          </p:nvGrpSpPr>
          <p:grpSpPr>
            <a:xfrm>
              <a:off x="6120360" y="375840"/>
              <a:ext cx="1159200" cy="247320"/>
              <a:chOff x="6120360" y="375840"/>
              <a:chExt cx="1159200" cy="247320"/>
            </a:xfrm>
          </p:grpSpPr>
          <p:sp>
            <p:nvSpPr>
              <p:cNvPr id="890" name="Google Shape;598;p22"/>
              <p:cNvSpPr/>
              <p:nvPr/>
            </p:nvSpPr>
            <p:spPr>
              <a:xfrm rot="5400000">
                <a:off x="6336000" y="15984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Google Shape;599;p22"/>
              <p:cNvSpPr/>
              <p:nvPr/>
            </p:nvSpPr>
            <p:spPr>
              <a:xfrm rot="16200000">
                <a:off x="6828480" y="17208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92" name="Google Shape;600;p22"/>
            <p:cNvGrpSpPr/>
            <p:nvPr/>
          </p:nvGrpSpPr>
          <p:grpSpPr>
            <a:xfrm>
              <a:off x="-563760" y="0"/>
              <a:ext cx="1110960" cy="1110960"/>
              <a:chOff x="-563760" y="0"/>
              <a:chExt cx="1110960" cy="1110960"/>
            </a:xfrm>
          </p:grpSpPr>
          <p:sp>
            <p:nvSpPr>
              <p:cNvPr id="893" name="Google Shape;601;p22"/>
              <p:cNvSpPr/>
              <p:nvPr/>
            </p:nvSpPr>
            <p:spPr>
              <a:xfrm>
                <a:off x="-563760" y="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Google Shape;602;p22"/>
              <p:cNvSpPr/>
              <p:nvPr/>
            </p:nvSpPr>
            <p:spPr>
              <a:xfrm>
                <a:off x="-390240" y="17352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3" name="Google Shape;367;p14"/>
          <p:cNvGrpSpPr/>
          <p:nvPr/>
        </p:nvGrpSpPr>
        <p:grpSpPr>
          <a:xfrm>
            <a:off x="249120" y="1017720"/>
            <a:ext cx="8980200" cy="3860640"/>
            <a:chOff x="249120" y="1017720"/>
            <a:chExt cx="8980200" cy="3860640"/>
          </a:xfrm>
        </p:grpSpPr>
        <p:sp>
          <p:nvSpPr>
            <p:cNvPr id="934" name="Google Shape;368;p14"/>
            <p:cNvSpPr/>
            <p:nvPr/>
          </p:nvSpPr>
          <p:spPr>
            <a:xfrm>
              <a:off x="422640" y="131796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Google Shape;369;p14"/>
            <p:cNvSpPr/>
            <p:nvPr/>
          </p:nvSpPr>
          <p:spPr>
            <a:xfrm>
              <a:off x="249120" y="10177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6" name="Google Shape;370;p14"/>
            <p:cNvGrpSpPr/>
            <p:nvPr/>
          </p:nvGrpSpPr>
          <p:grpSpPr>
            <a:xfrm>
              <a:off x="8463960" y="4671720"/>
              <a:ext cx="765360" cy="206640"/>
              <a:chOff x="8463960" y="4671720"/>
              <a:chExt cx="765360" cy="206640"/>
            </a:xfrm>
          </p:grpSpPr>
          <p:sp>
            <p:nvSpPr>
              <p:cNvPr id="937" name="Google Shape;371;p14"/>
              <p:cNvSpPr/>
              <p:nvPr/>
            </p:nvSpPr>
            <p:spPr>
              <a:xfrm rot="5400000">
                <a:off x="8679600" y="46195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Google Shape;372;p14"/>
              <p:cNvSpPr/>
              <p:nvPr/>
            </p:nvSpPr>
            <p:spPr>
              <a:xfrm rot="5400000">
                <a:off x="8970480" y="44557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39" name="Google Shape;373;p14"/>
          <p:cNvGrpSpPr/>
          <p:nvPr/>
        </p:nvGrpSpPr>
        <p:grpSpPr>
          <a:xfrm>
            <a:off x="250920" y="1721520"/>
            <a:ext cx="8259120" cy="2990160"/>
            <a:chOff x="250920" y="1721520"/>
            <a:chExt cx="8259120" cy="2990160"/>
          </a:xfrm>
        </p:grpSpPr>
        <p:sp>
          <p:nvSpPr>
            <p:cNvPr id="940" name="Google Shape;374;p14"/>
            <p:cNvSpPr/>
            <p:nvPr/>
          </p:nvSpPr>
          <p:spPr>
            <a:xfrm rot="10800000">
              <a:off x="250920" y="172152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375;p14"/>
            <p:cNvSpPr/>
            <p:nvPr/>
          </p:nvSpPr>
          <p:spPr>
            <a:xfrm rot="16200000">
              <a:off x="8269920" y="447156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2" name="Google Shape;376;p14"/>
          <p:cNvGrpSpPr/>
          <p:nvPr/>
        </p:nvGrpSpPr>
        <p:grpSpPr>
          <a:xfrm>
            <a:off x="-2218680" y="-174960"/>
            <a:ext cx="12004200" cy="8523000"/>
            <a:chOff x="-2218680" y="-174960"/>
            <a:chExt cx="12004200" cy="8523000"/>
          </a:xfrm>
        </p:grpSpPr>
        <p:sp>
          <p:nvSpPr>
            <p:cNvPr id="943" name="Google Shape;377;p14"/>
            <p:cNvSpPr/>
            <p:nvPr/>
          </p:nvSpPr>
          <p:spPr>
            <a:xfrm>
              <a:off x="-2218680" y="-174960"/>
              <a:ext cx="3800880" cy="569520"/>
            </a:xfrm>
            <a:custGeom>
              <a:avLst/>
              <a:gdLst/>
              <a:ahLst/>
              <a:rect l="l" t="t" r="r" b="b"/>
              <a:pathLst>
                <a:path w="130255" h="1953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44" name="Google Shape;378;p14"/>
            <p:cNvGrpSpPr/>
            <p:nvPr/>
          </p:nvGrpSpPr>
          <p:grpSpPr>
            <a:xfrm>
              <a:off x="7518240" y="4671360"/>
              <a:ext cx="356760" cy="493200"/>
              <a:chOff x="7518240" y="4671360"/>
              <a:chExt cx="356760" cy="493200"/>
            </a:xfrm>
          </p:grpSpPr>
          <p:sp>
            <p:nvSpPr>
              <p:cNvPr id="945" name="Google Shape;379;p14"/>
              <p:cNvSpPr/>
              <p:nvPr/>
            </p:nvSpPr>
            <p:spPr>
              <a:xfrm flipV="1" rot="16200000">
                <a:off x="7602480" y="4892040"/>
                <a:ext cx="347040" cy="198000"/>
              </a:xfrm>
              <a:custGeom>
                <a:avLst/>
                <a:gdLst/>
                <a:ahLst/>
                <a:rect l="l" t="t" r="r" b="b"/>
                <a:pathLst>
                  <a:path fill="none" w="4864" h="2777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w="9525">
                <a:solidFill>
                  <a:srgbClr val="00cada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Google Shape;380;p14"/>
              <p:cNvSpPr/>
              <p:nvPr/>
            </p:nvSpPr>
            <p:spPr>
              <a:xfrm flipV="1" rot="16200000">
                <a:off x="7517160" y="4672080"/>
                <a:ext cx="176760" cy="17460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47" name="Google Shape;381;p14"/>
            <p:cNvSpPr/>
            <p:nvPr/>
          </p:nvSpPr>
          <p:spPr>
            <a:xfrm flipH="1" rot="10800000">
              <a:off x="8147520" y="2028960"/>
              <a:ext cx="1521360" cy="6319080"/>
            </a:xfrm>
            <a:custGeom>
              <a:avLst/>
              <a:gdLst/>
              <a:ahLst/>
              <a:rect l="l" t="t" r="r" b="b"/>
              <a:pathLst>
                <a:path w="23262" h="9659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48" name="Google Shape;382;p14"/>
            <p:cNvGrpSpPr/>
            <p:nvPr/>
          </p:nvGrpSpPr>
          <p:grpSpPr>
            <a:xfrm>
              <a:off x="8820720" y="3237840"/>
              <a:ext cx="964800" cy="273960"/>
              <a:chOff x="8820720" y="3237840"/>
              <a:chExt cx="964800" cy="273960"/>
            </a:xfrm>
          </p:grpSpPr>
          <p:sp>
            <p:nvSpPr>
              <p:cNvPr id="949" name="Google Shape;383;p14"/>
              <p:cNvSpPr/>
              <p:nvPr/>
            </p:nvSpPr>
            <p:spPr>
              <a:xfrm flipH="1">
                <a:off x="8820720" y="323784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0" name="Google Shape;384;p14"/>
              <p:cNvSpPr/>
              <p:nvPr/>
            </p:nvSpPr>
            <p:spPr>
              <a:xfrm flipH="1">
                <a:off x="8820720" y="330624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1" name="Google Shape;385;p14"/>
              <p:cNvSpPr/>
              <p:nvPr/>
            </p:nvSpPr>
            <p:spPr>
              <a:xfrm flipH="1">
                <a:off x="8820720" y="337464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Google Shape;386;p14"/>
              <p:cNvSpPr/>
              <p:nvPr/>
            </p:nvSpPr>
            <p:spPr>
              <a:xfrm flipH="1">
                <a:off x="8820720" y="344304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Google Shape;387;p14"/>
              <p:cNvSpPr/>
              <p:nvPr/>
            </p:nvSpPr>
            <p:spPr>
              <a:xfrm flipH="1">
                <a:off x="8820720" y="351144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54" name="Google Shape;388;p14"/>
          <p:cNvSpPr/>
          <p:nvPr/>
        </p:nvSpPr>
        <p:spPr>
          <a:xfrm rot="16200000">
            <a:off x="507240" y="632880"/>
            <a:ext cx="227880" cy="1969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93" name="Google Shape;392;p15"/>
          <p:cNvGrpSpPr/>
          <p:nvPr/>
        </p:nvGrpSpPr>
        <p:grpSpPr>
          <a:xfrm>
            <a:off x="8393400" y="-1627200"/>
            <a:ext cx="615240" cy="2880720"/>
            <a:chOff x="8393400" y="-1627200"/>
            <a:chExt cx="615240" cy="2880720"/>
          </a:xfrm>
        </p:grpSpPr>
        <p:sp>
          <p:nvSpPr>
            <p:cNvPr id="994" name="Google Shape;393;p15"/>
            <p:cNvSpPr/>
            <p:nvPr/>
          </p:nvSpPr>
          <p:spPr>
            <a:xfrm rot="10800000">
              <a:off x="8393400" y="-1627200"/>
              <a:ext cx="360" cy="226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394;p15"/>
            <p:cNvSpPr/>
            <p:nvPr/>
          </p:nvSpPr>
          <p:spPr>
            <a:xfrm>
              <a:off x="8393760" y="642240"/>
              <a:ext cx="447480" cy="440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395;p15"/>
            <p:cNvSpPr/>
            <p:nvPr/>
          </p:nvSpPr>
          <p:spPr>
            <a:xfrm rot="5400000">
              <a:off x="8816400" y="106128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7" name="Google Shape;396;p15"/>
          <p:cNvGrpSpPr/>
          <p:nvPr/>
        </p:nvGrpSpPr>
        <p:grpSpPr>
          <a:xfrm>
            <a:off x="6485760" y="4129920"/>
            <a:ext cx="269640" cy="1209240"/>
            <a:chOff x="6485760" y="4129920"/>
            <a:chExt cx="269640" cy="1209240"/>
          </a:xfrm>
        </p:grpSpPr>
        <p:sp>
          <p:nvSpPr>
            <p:cNvPr id="998" name="Google Shape;397;p15"/>
            <p:cNvSpPr/>
            <p:nvPr/>
          </p:nvSpPr>
          <p:spPr>
            <a:xfrm rot="10800000">
              <a:off x="6712560" y="486468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Google Shape;398;p15"/>
            <p:cNvSpPr/>
            <p:nvPr/>
          </p:nvSpPr>
          <p:spPr>
            <a:xfrm rot="10800000">
              <a:off x="6485760" y="412992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0" name="Google Shape;399;p15"/>
          <p:cNvSpPr/>
          <p:nvPr/>
        </p:nvSpPr>
        <p:spPr>
          <a:xfrm rot="16200000">
            <a:off x="507240" y="632880"/>
            <a:ext cx="227880" cy="1969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1056600"/>
            <a:ext cx="7703640" cy="42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" name="Google Shape;48;p4"/>
          <p:cNvGrpSpPr/>
          <p:nvPr/>
        </p:nvGrpSpPr>
        <p:grpSpPr>
          <a:xfrm>
            <a:off x="188640" y="1651680"/>
            <a:ext cx="8668800" cy="2097720"/>
            <a:chOff x="188640" y="1651680"/>
            <a:chExt cx="8668800" cy="2097720"/>
          </a:xfrm>
        </p:grpSpPr>
        <p:sp>
          <p:nvSpPr>
            <p:cNvPr id="54" name="Google Shape;49;p4"/>
            <p:cNvSpPr/>
            <p:nvPr/>
          </p:nvSpPr>
          <p:spPr>
            <a:xfrm rot="10800000">
              <a:off x="8650800" y="165168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50;p4"/>
            <p:cNvSpPr/>
            <p:nvPr/>
          </p:nvSpPr>
          <p:spPr>
            <a:xfrm rot="10800000">
              <a:off x="8814600" y="19429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" name="Google Shape;51;p4"/>
            <p:cNvGrpSpPr/>
            <p:nvPr/>
          </p:nvGrpSpPr>
          <p:grpSpPr>
            <a:xfrm>
              <a:off x="188640" y="2983680"/>
              <a:ext cx="206640" cy="765720"/>
              <a:chOff x="188640" y="2983680"/>
              <a:chExt cx="206640" cy="765720"/>
            </a:xfrm>
          </p:grpSpPr>
          <p:sp>
            <p:nvSpPr>
              <p:cNvPr id="57" name="Google Shape;52;p4"/>
              <p:cNvSpPr/>
              <p:nvPr/>
            </p:nvSpPr>
            <p:spPr>
              <a:xfrm rot="10800000">
                <a:off x="188640" y="298368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Google Shape;53;p4"/>
              <p:cNvSpPr/>
              <p:nvPr/>
            </p:nvSpPr>
            <p:spPr>
              <a:xfrm rot="10800000">
                <a:off x="352440" y="3274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9" name="Google Shape;54;p4"/>
          <p:cNvGrpSpPr/>
          <p:nvPr/>
        </p:nvGrpSpPr>
        <p:grpSpPr>
          <a:xfrm>
            <a:off x="-1181520" y="-331560"/>
            <a:ext cx="11019600" cy="5673240"/>
            <a:chOff x="-1181520" y="-331560"/>
            <a:chExt cx="11019600" cy="5673240"/>
          </a:xfrm>
        </p:grpSpPr>
        <p:grpSp>
          <p:nvGrpSpPr>
            <p:cNvPr id="60" name="Google Shape;55;p4"/>
            <p:cNvGrpSpPr/>
            <p:nvPr/>
          </p:nvGrpSpPr>
          <p:grpSpPr>
            <a:xfrm>
              <a:off x="8873280" y="1130760"/>
              <a:ext cx="964800" cy="273960"/>
              <a:chOff x="8873280" y="1130760"/>
              <a:chExt cx="964800" cy="273960"/>
            </a:xfrm>
          </p:grpSpPr>
          <p:sp>
            <p:nvSpPr>
              <p:cNvPr id="61" name="Google Shape;56;p4"/>
              <p:cNvSpPr/>
              <p:nvPr/>
            </p:nvSpPr>
            <p:spPr>
              <a:xfrm>
                <a:off x="8873280" y="113076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Google Shape;57;p4"/>
              <p:cNvSpPr/>
              <p:nvPr/>
            </p:nvSpPr>
            <p:spPr>
              <a:xfrm>
                <a:off x="8873280" y="119916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Google Shape;58;p4"/>
              <p:cNvSpPr/>
              <p:nvPr/>
            </p:nvSpPr>
            <p:spPr>
              <a:xfrm>
                <a:off x="8873280" y="126756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Google Shape;59;p4"/>
              <p:cNvSpPr/>
              <p:nvPr/>
            </p:nvSpPr>
            <p:spPr>
              <a:xfrm>
                <a:off x="8873280" y="133596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Google Shape;60;p4"/>
              <p:cNvSpPr/>
              <p:nvPr/>
            </p:nvSpPr>
            <p:spPr>
              <a:xfrm>
                <a:off x="8873280" y="140436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6" name="Google Shape;61;p4"/>
            <p:cNvSpPr/>
            <p:nvPr/>
          </p:nvSpPr>
          <p:spPr>
            <a:xfrm>
              <a:off x="8095320" y="-331560"/>
              <a:ext cx="1469880" cy="2332080"/>
            </a:xfrm>
            <a:custGeom>
              <a:avLst/>
              <a:gdLst/>
              <a:ahLst/>
              <a:rect l="l" t="t" r="r" b="b"/>
              <a:pathLst>
                <a:path w="83338" h="132226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7" name="Google Shape;62;p4"/>
            <p:cNvGrpSpPr/>
            <p:nvPr/>
          </p:nvGrpSpPr>
          <p:grpSpPr>
            <a:xfrm>
              <a:off x="8650800" y="182520"/>
              <a:ext cx="493200" cy="356760"/>
              <a:chOff x="8650800" y="182520"/>
              <a:chExt cx="493200" cy="356760"/>
            </a:xfrm>
          </p:grpSpPr>
          <p:sp>
            <p:nvSpPr>
              <p:cNvPr id="68" name="Google Shape;63;p4"/>
              <p:cNvSpPr/>
              <p:nvPr/>
            </p:nvSpPr>
            <p:spPr>
              <a:xfrm flipV="1" rot="10800000">
                <a:off x="8796960" y="182520"/>
                <a:ext cx="347040" cy="198000"/>
              </a:xfrm>
              <a:custGeom>
                <a:avLst/>
                <a:gdLst/>
                <a:ahLst/>
                <a:rect l="l" t="t" r="r" b="b"/>
                <a:pathLst>
                  <a:path fill="none" w="4864" h="2777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w="9525">
                <a:solidFill>
                  <a:srgbClr val="00cada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Google Shape;64;p4"/>
              <p:cNvSpPr/>
              <p:nvPr/>
            </p:nvSpPr>
            <p:spPr>
              <a:xfrm flipV="1" rot="10800000">
                <a:off x="8650800" y="364320"/>
                <a:ext cx="176760" cy="17460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0" name="Google Shape;65;p4"/>
            <p:cNvSpPr/>
            <p:nvPr/>
          </p:nvSpPr>
          <p:spPr>
            <a:xfrm rot="5400000">
              <a:off x="-191160" y="3481200"/>
              <a:ext cx="870120" cy="2850480"/>
            </a:xfrm>
            <a:custGeom>
              <a:avLst/>
              <a:gdLst/>
              <a:ahLst/>
              <a:rect l="l" t="t" r="r" b="b"/>
              <a:pathLst>
                <a:path w="34816" h="114031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" name="Google Shape;66;p4"/>
            <p:cNvGrpSpPr/>
            <p:nvPr/>
          </p:nvGrpSpPr>
          <p:grpSpPr>
            <a:xfrm>
              <a:off x="227520" y="3977640"/>
              <a:ext cx="356760" cy="493200"/>
              <a:chOff x="227520" y="3977640"/>
              <a:chExt cx="356760" cy="493200"/>
            </a:xfrm>
          </p:grpSpPr>
          <p:sp>
            <p:nvSpPr>
              <p:cNvPr id="72" name="Google Shape;67;p4"/>
              <p:cNvSpPr/>
              <p:nvPr/>
            </p:nvSpPr>
            <p:spPr>
              <a:xfrm flipV="1" rot="16200000">
                <a:off x="311760" y="4198320"/>
                <a:ext cx="347040" cy="198000"/>
              </a:xfrm>
              <a:custGeom>
                <a:avLst/>
                <a:gdLst/>
                <a:ahLst/>
                <a:rect l="l" t="t" r="r" b="b"/>
                <a:pathLst>
                  <a:path fill="none" w="4864" h="2777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w="9525">
                <a:solidFill>
                  <a:srgbClr val="00cada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Google Shape;68;p4"/>
              <p:cNvSpPr/>
              <p:nvPr/>
            </p:nvSpPr>
            <p:spPr>
              <a:xfrm flipV="1" rot="16200000">
                <a:off x="226440" y="3978360"/>
                <a:ext cx="176760" cy="17460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4" name="Google Shape;69;p4"/>
            <p:cNvGrpSpPr/>
            <p:nvPr/>
          </p:nvGrpSpPr>
          <p:grpSpPr>
            <a:xfrm>
              <a:off x="-776880" y="4800600"/>
              <a:ext cx="964800" cy="273960"/>
              <a:chOff x="-776880" y="4800600"/>
              <a:chExt cx="964800" cy="273960"/>
            </a:xfrm>
          </p:grpSpPr>
          <p:sp>
            <p:nvSpPr>
              <p:cNvPr id="75" name="Google Shape;70;p4"/>
              <p:cNvSpPr/>
              <p:nvPr/>
            </p:nvSpPr>
            <p:spPr>
              <a:xfrm>
                <a:off x="-776880" y="480060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" name="Google Shape;71;p4"/>
              <p:cNvSpPr/>
              <p:nvPr/>
            </p:nvSpPr>
            <p:spPr>
              <a:xfrm>
                <a:off x="-776880" y="486900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" name="Google Shape;72;p4"/>
              <p:cNvSpPr/>
              <p:nvPr/>
            </p:nvSpPr>
            <p:spPr>
              <a:xfrm>
                <a:off x="-776880" y="493740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Google Shape;73;p4"/>
              <p:cNvSpPr/>
              <p:nvPr/>
            </p:nvSpPr>
            <p:spPr>
              <a:xfrm>
                <a:off x="-776880" y="500580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" name="Google Shape;74;p4"/>
              <p:cNvSpPr/>
              <p:nvPr/>
            </p:nvSpPr>
            <p:spPr>
              <a:xfrm>
                <a:off x="-776880" y="507420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0" name="Google Shape;75;p4"/>
          <p:cNvGrpSpPr/>
          <p:nvPr/>
        </p:nvGrpSpPr>
        <p:grpSpPr>
          <a:xfrm>
            <a:off x="-142200" y="-168480"/>
            <a:ext cx="7918560" cy="2888280"/>
            <a:chOff x="-142200" y="-168480"/>
            <a:chExt cx="7918560" cy="2888280"/>
          </a:xfrm>
        </p:grpSpPr>
        <p:sp>
          <p:nvSpPr>
            <p:cNvPr id="81" name="Google Shape;76;p4"/>
            <p:cNvSpPr/>
            <p:nvPr/>
          </p:nvSpPr>
          <p:spPr>
            <a:xfrm rot="10800000">
              <a:off x="7736760" y="-16848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Google Shape;77;p4"/>
            <p:cNvSpPr/>
            <p:nvPr/>
          </p:nvSpPr>
          <p:spPr>
            <a:xfrm rot="5400000">
              <a:off x="58320" y="247968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Google Shape;78;p4"/>
          <p:cNvSpPr/>
          <p:nvPr/>
        </p:nvSpPr>
        <p:spPr>
          <a:xfrm rot="16200000">
            <a:off x="507240" y="632880"/>
            <a:ext cx="227880" cy="1969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16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117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7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128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129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31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132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2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3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174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4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185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186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8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189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9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30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231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1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242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243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4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45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246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7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4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87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288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8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299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300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1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2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303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4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3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44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345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5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356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357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8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59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360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1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0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01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402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2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413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414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5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16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417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8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7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8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459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9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470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471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2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73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474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5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4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5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516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7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4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26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527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528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9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30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531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2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1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72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573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3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584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585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6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87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588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9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8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29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630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40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641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642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3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44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645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6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3177360" y="1199520"/>
            <a:ext cx="734400" cy="49356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3177360" y="2902680"/>
            <a:ext cx="734400" cy="49356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3177360" y="1767240"/>
            <a:ext cx="734400" cy="49356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title"/>
          </p:nvPr>
        </p:nvSpPr>
        <p:spPr>
          <a:xfrm>
            <a:off x="3177360" y="3470400"/>
            <a:ext cx="734400" cy="49356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title"/>
          </p:nvPr>
        </p:nvSpPr>
        <p:spPr>
          <a:xfrm>
            <a:off x="3177360" y="2334960"/>
            <a:ext cx="734400" cy="49356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title"/>
          </p:nvPr>
        </p:nvSpPr>
        <p:spPr>
          <a:xfrm>
            <a:off x="3177360" y="4038120"/>
            <a:ext cx="734400" cy="49356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7" name="Google Shape;333;p13"/>
          <p:cNvGrpSpPr/>
          <p:nvPr/>
        </p:nvGrpSpPr>
        <p:grpSpPr>
          <a:xfrm>
            <a:off x="377640" y="204480"/>
            <a:ext cx="8915760" cy="4541400"/>
            <a:chOff x="377640" y="204480"/>
            <a:chExt cx="8915760" cy="4541400"/>
          </a:xfrm>
        </p:grpSpPr>
        <p:grpSp>
          <p:nvGrpSpPr>
            <p:cNvPr id="128" name="Google Shape;334;p13"/>
            <p:cNvGrpSpPr/>
            <p:nvPr/>
          </p:nvGrpSpPr>
          <p:grpSpPr>
            <a:xfrm>
              <a:off x="377640" y="3968640"/>
              <a:ext cx="200160" cy="777240"/>
              <a:chOff x="377640" y="3968640"/>
              <a:chExt cx="200160" cy="777240"/>
            </a:xfrm>
          </p:grpSpPr>
          <p:sp>
            <p:nvSpPr>
              <p:cNvPr id="129" name="Google Shape;335;p13"/>
              <p:cNvSpPr/>
              <p:nvPr/>
            </p:nvSpPr>
            <p:spPr>
              <a:xfrm rot="10800000">
                <a:off x="377640" y="427140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Google Shape;336;p13"/>
              <p:cNvSpPr/>
              <p:nvPr/>
            </p:nvSpPr>
            <p:spPr>
              <a:xfrm rot="10800000">
                <a:off x="534960" y="396864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1" name="Google Shape;337;p13"/>
            <p:cNvGrpSpPr/>
            <p:nvPr/>
          </p:nvGrpSpPr>
          <p:grpSpPr>
            <a:xfrm>
              <a:off x="8528040" y="2394720"/>
              <a:ext cx="765360" cy="206640"/>
              <a:chOff x="8528040" y="2394720"/>
              <a:chExt cx="765360" cy="206640"/>
            </a:xfrm>
          </p:grpSpPr>
          <p:sp>
            <p:nvSpPr>
              <p:cNvPr id="132" name="Google Shape;338;p13"/>
              <p:cNvSpPr/>
              <p:nvPr/>
            </p:nvSpPr>
            <p:spPr>
              <a:xfrm rot="5400000">
                <a:off x="8743680" y="23425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Google Shape;339;p13"/>
              <p:cNvSpPr/>
              <p:nvPr/>
            </p:nvSpPr>
            <p:spPr>
              <a:xfrm rot="5400000">
                <a:off x="9034560" y="21787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4" name="Google Shape;340;p13"/>
            <p:cNvGrpSpPr/>
            <p:nvPr/>
          </p:nvGrpSpPr>
          <p:grpSpPr>
            <a:xfrm>
              <a:off x="7436880" y="204480"/>
              <a:ext cx="861840" cy="240120"/>
              <a:chOff x="7436880" y="204480"/>
              <a:chExt cx="861840" cy="240120"/>
            </a:xfrm>
          </p:grpSpPr>
          <p:sp>
            <p:nvSpPr>
              <p:cNvPr id="135" name="Google Shape;341;p13"/>
              <p:cNvSpPr/>
              <p:nvPr/>
            </p:nvSpPr>
            <p:spPr>
              <a:xfrm flipH="1">
                <a:off x="7436520" y="204480"/>
                <a:ext cx="240120" cy="240120"/>
              </a:xfrm>
              <a:custGeom>
                <a:avLst/>
                <a:gdLst/>
                <a:ahLst/>
                <a:rect l="l" t="t" r="r" b="b"/>
                <a:pathLst>
                  <a:path fill="none" w="1784" h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Google Shape;342;p13"/>
              <p:cNvSpPr/>
              <p:nvPr/>
            </p:nvSpPr>
            <p:spPr>
              <a:xfrm flipH="1" rot="5400000">
                <a:off x="8039880" y="8748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7" name="Google Shape;343;p13"/>
          <p:cNvGrpSpPr/>
          <p:nvPr/>
        </p:nvGrpSpPr>
        <p:grpSpPr>
          <a:xfrm>
            <a:off x="-556560" y="-56880"/>
            <a:ext cx="10429200" cy="3378240"/>
            <a:chOff x="-556560" y="-56880"/>
            <a:chExt cx="10429200" cy="3378240"/>
          </a:xfrm>
        </p:grpSpPr>
        <p:grpSp>
          <p:nvGrpSpPr>
            <p:cNvPr id="138" name="Google Shape;344;p13"/>
            <p:cNvGrpSpPr/>
            <p:nvPr/>
          </p:nvGrpSpPr>
          <p:grpSpPr>
            <a:xfrm>
              <a:off x="8222040" y="1715400"/>
              <a:ext cx="492480" cy="356760"/>
              <a:chOff x="8222040" y="1715400"/>
              <a:chExt cx="492480" cy="356760"/>
            </a:xfrm>
          </p:grpSpPr>
          <p:sp>
            <p:nvSpPr>
              <p:cNvPr id="139" name="Google Shape;345;p13"/>
              <p:cNvSpPr/>
              <p:nvPr/>
            </p:nvSpPr>
            <p:spPr>
              <a:xfrm flipH="1" rot="10800000">
                <a:off x="8222040" y="1874160"/>
                <a:ext cx="347040" cy="198000"/>
              </a:xfrm>
              <a:custGeom>
                <a:avLst/>
                <a:gdLst/>
                <a:ahLst/>
                <a:rect l="l" t="t" r="r" b="b"/>
                <a:pathLst>
                  <a:path fill="none" w="4864" h="2777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Google Shape;346;p13"/>
              <p:cNvSpPr/>
              <p:nvPr/>
            </p:nvSpPr>
            <p:spPr>
              <a:xfrm flipH="1" rot="10800000">
                <a:off x="8537400" y="1715400"/>
                <a:ext cx="176760" cy="17460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1" name="Google Shape;347;p13"/>
            <p:cNvSpPr/>
            <p:nvPr/>
          </p:nvSpPr>
          <p:spPr>
            <a:xfrm>
              <a:off x="8221680" y="-56880"/>
              <a:ext cx="1027080" cy="3378240"/>
            </a:xfrm>
            <a:custGeom>
              <a:avLst/>
              <a:gdLst/>
              <a:ahLst/>
              <a:rect l="l" t="t" r="r" b="b"/>
              <a:pathLst>
                <a:path w="41104" h="135138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2" name="Google Shape;348;p13"/>
            <p:cNvGrpSpPr/>
            <p:nvPr/>
          </p:nvGrpSpPr>
          <p:grpSpPr>
            <a:xfrm>
              <a:off x="8527320" y="539640"/>
              <a:ext cx="1345320" cy="273600"/>
              <a:chOff x="8527320" y="539640"/>
              <a:chExt cx="1345320" cy="273600"/>
            </a:xfrm>
          </p:grpSpPr>
          <p:sp>
            <p:nvSpPr>
              <p:cNvPr id="143" name="Google Shape;349;p13"/>
              <p:cNvSpPr/>
              <p:nvPr/>
            </p:nvSpPr>
            <p:spPr>
              <a:xfrm>
                <a:off x="8527320" y="539640"/>
                <a:ext cx="1345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Google Shape;350;p13"/>
              <p:cNvSpPr/>
              <p:nvPr/>
            </p:nvSpPr>
            <p:spPr>
              <a:xfrm>
                <a:off x="8527320" y="608040"/>
                <a:ext cx="1345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Google Shape;351;p13"/>
              <p:cNvSpPr/>
              <p:nvPr/>
            </p:nvSpPr>
            <p:spPr>
              <a:xfrm>
                <a:off x="8527320" y="676080"/>
                <a:ext cx="1345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Google Shape;352;p13"/>
              <p:cNvSpPr/>
              <p:nvPr/>
            </p:nvSpPr>
            <p:spPr>
              <a:xfrm>
                <a:off x="8527320" y="744480"/>
                <a:ext cx="1345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Google Shape;353;p13"/>
              <p:cNvSpPr/>
              <p:nvPr/>
            </p:nvSpPr>
            <p:spPr>
              <a:xfrm>
                <a:off x="8527320" y="812880"/>
                <a:ext cx="1345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8" name="Google Shape;354;p13"/>
            <p:cNvGrpSpPr/>
            <p:nvPr/>
          </p:nvGrpSpPr>
          <p:grpSpPr>
            <a:xfrm>
              <a:off x="-556560" y="2551680"/>
              <a:ext cx="1028880" cy="273960"/>
              <a:chOff x="-556560" y="2551680"/>
              <a:chExt cx="1028880" cy="273960"/>
            </a:xfrm>
          </p:grpSpPr>
          <p:sp>
            <p:nvSpPr>
              <p:cNvPr id="149" name="Google Shape;355;p13"/>
              <p:cNvSpPr/>
              <p:nvPr/>
            </p:nvSpPr>
            <p:spPr>
              <a:xfrm rot="10800000">
                <a:off x="-556560" y="2825280"/>
                <a:ext cx="10288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Google Shape;356;p13"/>
              <p:cNvSpPr/>
              <p:nvPr/>
            </p:nvSpPr>
            <p:spPr>
              <a:xfrm rot="10800000">
                <a:off x="-556560" y="2756880"/>
                <a:ext cx="10288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Google Shape;357;p13"/>
              <p:cNvSpPr/>
              <p:nvPr/>
            </p:nvSpPr>
            <p:spPr>
              <a:xfrm rot="10800000">
                <a:off x="-556560" y="2688480"/>
                <a:ext cx="10288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Google Shape;358;p13"/>
              <p:cNvSpPr/>
              <p:nvPr/>
            </p:nvSpPr>
            <p:spPr>
              <a:xfrm rot="10800000">
                <a:off x="-556560" y="2620080"/>
                <a:ext cx="10288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Google Shape;359;p13"/>
              <p:cNvSpPr/>
              <p:nvPr/>
            </p:nvSpPr>
            <p:spPr>
              <a:xfrm rot="10800000">
                <a:off x="-556560" y="2551680"/>
                <a:ext cx="10288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4" name="Google Shape;360;p13"/>
          <p:cNvGrpSpPr/>
          <p:nvPr/>
        </p:nvGrpSpPr>
        <p:grpSpPr>
          <a:xfrm>
            <a:off x="-160200" y="1018080"/>
            <a:ext cx="9034560" cy="1343880"/>
            <a:chOff x="-160200" y="1018080"/>
            <a:chExt cx="9034560" cy="1343880"/>
          </a:xfrm>
        </p:grpSpPr>
        <p:sp>
          <p:nvSpPr>
            <p:cNvPr id="155" name="Google Shape;361;p13"/>
            <p:cNvSpPr/>
            <p:nvPr/>
          </p:nvSpPr>
          <p:spPr>
            <a:xfrm rot="10800000">
              <a:off x="8834760" y="101808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362;p13"/>
            <p:cNvSpPr/>
            <p:nvPr/>
          </p:nvSpPr>
          <p:spPr>
            <a:xfrm rot="5400000">
              <a:off x="40320" y="212184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" name="Google Shape;363;p13"/>
          <p:cNvSpPr/>
          <p:nvPr/>
        </p:nvSpPr>
        <p:spPr>
          <a:xfrm rot="16200000">
            <a:off x="507240" y="632880"/>
            <a:ext cx="227880" cy="1969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5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6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687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97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698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699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0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01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702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3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0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2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3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744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0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2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3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4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755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756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7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58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759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0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9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00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801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2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3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4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5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9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0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11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812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813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4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15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816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7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6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57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858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9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0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1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5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7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68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869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870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1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72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873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4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3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4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915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9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0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1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2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3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4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25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926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927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8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29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930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1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3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0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71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1972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4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7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8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0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1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2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1983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1984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5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86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1987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8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7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28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2029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0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1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2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3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4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5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6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7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8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39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2040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2041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2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43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2044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5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0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4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85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2086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7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8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9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0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1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2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3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4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5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96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2097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2098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9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00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2101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2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10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1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42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2143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4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5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6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7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8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9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0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1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2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53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2154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2155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6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57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2158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9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16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8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99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2200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1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3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5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6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7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8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10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2211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2212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3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14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2215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6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782720" y="711720"/>
            <a:ext cx="2892960" cy="90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752000" y="824040"/>
            <a:ext cx="2786760" cy="355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7" name="Google Shape;140;p7"/>
          <p:cNvGrpSpPr/>
          <p:nvPr/>
        </p:nvGrpSpPr>
        <p:grpSpPr>
          <a:xfrm>
            <a:off x="260280" y="195840"/>
            <a:ext cx="7049880" cy="4729680"/>
            <a:chOff x="260280" y="195840"/>
            <a:chExt cx="7049880" cy="4729680"/>
          </a:xfrm>
        </p:grpSpPr>
        <p:grpSp>
          <p:nvGrpSpPr>
            <p:cNvPr id="198" name="Google Shape;141;p7"/>
            <p:cNvGrpSpPr/>
            <p:nvPr/>
          </p:nvGrpSpPr>
          <p:grpSpPr>
            <a:xfrm>
              <a:off x="6441480" y="4748040"/>
              <a:ext cx="868680" cy="177480"/>
              <a:chOff x="6441480" y="4748040"/>
              <a:chExt cx="868680" cy="177480"/>
            </a:xfrm>
          </p:grpSpPr>
          <p:sp>
            <p:nvSpPr>
              <p:cNvPr id="199" name="Google Shape;142;p7"/>
              <p:cNvSpPr/>
              <p:nvPr/>
            </p:nvSpPr>
            <p:spPr>
              <a:xfrm rot="5400000">
                <a:off x="6657120" y="453204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Google Shape;143;p7"/>
              <p:cNvSpPr/>
              <p:nvPr/>
            </p:nvSpPr>
            <p:spPr>
              <a:xfrm rot="5400000">
                <a:off x="7051320" y="466668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1" name="Google Shape;144;p7"/>
            <p:cNvGrpSpPr/>
            <p:nvPr/>
          </p:nvGrpSpPr>
          <p:grpSpPr>
            <a:xfrm>
              <a:off x="260280" y="195840"/>
              <a:ext cx="177480" cy="686880"/>
              <a:chOff x="260280" y="195840"/>
              <a:chExt cx="177480" cy="686880"/>
            </a:xfrm>
          </p:grpSpPr>
          <p:sp>
            <p:nvSpPr>
              <p:cNvPr id="202" name="Google Shape;145;p7"/>
              <p:cNvSpPr/>
              <p:nvPr/>
            </p:nvSpPr>
            <p:spPr>
              <a:xfrm>
                <a:off x="260280" y="19584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Google Shape;146;p7"/>
              <p:cNvSpPr/>
              <p:nvPr/>
            </p:nvSpPr>
            <p:spPr>
              <a:xfrm>
                <a:off x="394920" y="40824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04" name="Google Shape;147;p7"/>
          <p:cNvGrpSpPr/>
          <p:nvPr/>
        </p:nvGrpSpPr>
        <p:grpSpPr>
          <a:xfrm>
            <a:off x="-867960" y="-315360"/>
            <a:ext cx="10098720" cy="5240880"/>
            <a:chOff x="-867960" y="-315360"/>
            <a:chExt cx="10098720" cy="5240880"/>
          </a:xfrm>
        </p:grpSpPr>
        <p:sp>
          <p:nvSpPr>
            <p:cNvPr id="205" name="Google Shape;148;p7"/>
            <p:cNvSpPr/>
            <p:nvPr/>
          </p:nvSpPr>
          <p:spPr>
            <a:xfrm>
              <a:off x="6756480" y="4613400"/>
              <a:ext cx="2474280" cy="312120"/>
            </a:xfrm>
            <a:custGeom>
              <a:avLst/>
              <a:gdLst/>
              <a:ahLst/>
              <a:rect l="l" t="t" r="r" b="b"/>
              <a:pathLst>
                <a:path w="98988" h="12495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6" name="Google Shape;149;p7"/>
            <p:cNvGrpSpPr/>
            <p:nvPr/>
          </p:nvGrpSpPr>
          <p:grpSpPr>
            <a:xfrm>
              <a:off x="8499240" y="4431960"/>
              <a:ext cx="356760" cy="493200"/>
              <a:chOff x="8499240" y="4431960"/>
              <a:chExt cx="356760" cy="493200"/>
            </a:xfrm>
          </p:grpSpPr>
          <p:sp>
            <p:nvSpPr>
              <p:cNvPr id="207" name="Google Shape;150;p7"/>
              <p:cNvSpPr/>
              <p:nvPr/>
            </p:nvSpPr>
            <p:spPr>
              <a:xfrm flipV="1" rot="16200000">
                <a:off x="8583480" y="4652640"/>
                <a:ext cx="347040" cy="198000"/>
              </a:xfrm>
              <a:custGeom>
                <a:avLst/>
                <a:gdLst/>
                <a:ahLst/>
                <a:rect l="l" t="t" r="r" b="b"/>
                <a:pathLst>
                  <a:path fill="none" w="4864" h="2777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Google Shape;151;p7"/>
              <p:cNvSpPr/>
              <p:nvPr/>
            </p:nvSpPr>
            <p:spPr>
              <a:xfrm flipV="1" rot="16200000">
                <a:off x="8498160" y="4432680"/>
                <a:ext cx="176760" cy="17460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9" name="Google Shape;152;p7"/>
            <p:cNvSpPr/>
            <p:nvPr/>
          </p:nvSpPr>
          <p:spPr>
            <a:xfrm>
              <a:off x="-174960" y="-315360"/>
              <a:ext cx="1913760" cy="4400280"/>
            </a:xfrm>
            <a:custGeom>
              <a:avLst/>
              <a:gdLst/>
              <a:ahLst/>
              <a:rect l="l" t="t" r="r" b="b"/>
              <a:pathLst>
                <a:path w="55192" h="126889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0" name="Google Shape;153;p7"/>
            <p:cNvGrpSpPr/>
            <p:nvPr/>
          </p:nvGrpSpPr>
          <p:grpSpPr>
            <a:xfrm>
              <a:off x="662760" y="2962800"/>
              <a:ext cx="492840" cy="356760"/>
              <a:chOff x="662760" y="2962800"/>
              <a:chExt cx="492840" cy="356760"/>
            </a:xfrm>
          </p:grpSpPr>
          <p:sp>
            <p:nvSpPr>
              <p:cNvPr id="211" name="Google Shape;154;p7"/>
              <p:cNvSpPr/>
              <p:nvPr/>
            </p:nvSpPr>
            <p:spPr>
              <a:xfrm>
                <a:off x="662760" y="2962800"/>
                <a:ext cx="347040" cy="198000"/>
              </a:xfrm>
              <a:custGeom>
                <a:avLst/>
                <a:gdLst/>
                <a:ahLst/>
                <a:rect l="l" t="t" r="r" b="b"/>
                <a:pathLst>
                  <a:path fill="none" w="4864" h="2777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Google Shape;155;p7"/>
              <p:cNvSpPr/>
              <p:nvPr/>
            </p:nvSpPr>
            <p:spPr>
              <a:xfrm>
                <a:off x="978840" y="3144960"/>
                <a:ext cx="176760" cy="17460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3" name="Google Shape;156;p7"/>
            <p:cNvGrpSpPr/>
            <p:nvPr/>
          </p:nvGrpSpPr>
          <p:grpSpPr>
            <a:xfrm>
              <a:off x="-867960" y="1748160"/>
              <a:ext cx="1529640" cy="273600"/>
              <a:chOff x="-867960" y="1748160"/>
              <a:chExt cx="1529640" cy="273600"/>
            </a:xfrm>
          </p:grpSpPr>
          <p:sp>
            <p:nvSpPr>
              <p:cNvPr id="214" name="Google Shape;157;p7"/>
              <p:cNvSpPr/>
              <p:nvPr/>
            </p:nvSpPr>
            <p:spPr>
              <a:xfrm>
                <a:off x="-867960" y="1748160"/>
                <a:ext cx="152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Google Shape;158;p7"/>
              <p:cNvSpPr/>
              <p:nvPr/>
            </p:nvSpPr>
            <p:spPr>
              <a:xfrm>
                <a:off x="-867960" y="1816560"/>
                <a:ext cx="152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Google Shape;159;p7"/>
              <p:cNvSpPr/>
              <p:nvPr/>
            </p:nvSpPr>
            <p:spPr>
              <a:xfrm>
                <a:off x="-867960" y="1884960"/>
                <a:ext cx="152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Google Shape;160;p7"/>
              <p:cNvSpPr/>
              <p:nvPr/>
            </p:nvSpPr>
            <p:spPr>
              <a:xfrm>
                <a:off x="-867960" y="1953000"/>
                <a:ext cx="152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Google Shape;161;p7"/>
              <p:cNvSpPr/>
              <p:nvPr/>
            </p:nvSpPr>
            <p:spPr>
              <a:xfrm>
                <a:off x="-867960" y="2021400"/>
                <a:ext cx="152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19" name="Google Shape;162;p7"/>
          <p:cNvGrpSpPr/>
          <p:nvPr/>
        </p:nvGrpSpPr>
        <p:grpSpPr>
          <a:xfrm>
            <a:off x="609840" y="-113760"/>
            <a:ext cx="8313120" cy="4565160"/>
            <a:chOff x="609840" y="-113760"/>
            <a:chExt cx="8313120" cy="4565160"/>
          </a:xfrm>
        </p:grpSpPr>
        <p:sp>
          <p:nvSpPr>
            <p:cNvPr id="220" name="Google Shape;163;p7"/>
            <p:cNvSpPr/>
            <p:nvPr/>
          </p:nvSpPr>
          <p:spPr>
            <a:xfrm rot="10800000">
              <a:off x="8883360" y="401076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oogle Shape;164;p7"/>
            <p:cNvSpPr/>
            <p:nvPr/>
          </p:nvSpPr>
          <p:spPr>
            <a:xfrm rot="10800000">
              <a:off x="609840" y="-11376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5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56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2257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8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9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0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1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2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3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4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5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6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67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2268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2269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0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71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2272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3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title"/>
          </p:nvPr>
        </p:nvSpPr>
        <p:spPr>
          <a:xfrm>
            <a:off x="4790520" y="2279880"/>
            <a:ext cx="1342800" cy="988920"/>
          </a:xfrm>
          <a:prstGeom prst="rect">
            <a:avLst/>
          </a:prstGeom>
          <a:solidFill>
            <a:srgbClr val="ffffff">
              <a:alpha val="7000"/>
            </a:srgbClr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cada"/>
                </a:solidFill>
                <a:latin typeface="Raleway ExtraBold"/>
                <a:ea typeface="Raleway ExtraBold"/>
              </a:rPr>
              <a:t>xx%</a:t>
            </a:r>
            <a:endParaRPr b="0" lang="pt-BR" sz="4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0" name="Google Shape;27;p3"/>
          <p:cNvGrpSpPr/>
          <p:nvPr/>
        </p:nvGrpSpPr>
        <p:grpSpPr>
          <a:xfrm>
            <a:off x="5482440" y="-3527640"/>
            <a:ext cx="615600" cy="3858840"/>
            <a:chOff x="5482440" y="-3527640"/>
            <a:chExt cx="615600" cy="3858840"/>
          </a:xfrm>
        </p:grpSpPr>
        <p:sp>
          <p:nvSpPr>
            <p:cNvPr id="261" name="Google Shape;28;p3"/>
            <p:cNvSpPr/>
            <p:nvPr/>
          </p:nvSpPr>
          <p:spPr>
            <a:xfrm rot="16200000">
              <a:off x="35532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Google Shape;29;p3"/>
            <p:cNvSpPr/>
            <p:nvPr/>
          </p:nvSpPr>
          <p:spPr>
            <a:xfrm rot="16200000">
              <a:off x="36900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Google Shape;30;p3"/>
            <p:cNvSpPr/>
            <p:nvPr/>
          </p:nvSpPr>
          <p:spPr>
            <a:xfrm rot="16200000">
              <a:off x="362160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Google Shape;31;p3"/>
            <p:cNvSpPr/>
            <p:nvPr/>
          </p:nvSpPr>
          <p:spPr>
            <a:xfrm rot="16200000">
              <a:off x="3758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32;p3"/>
            <p:cNvSpPr/>
            <p:nvPr/>
          </p:nvSpPr>
          <p:spPr>
            <a:xfrm rot="16200000">
              <a:off x="3826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33;p3"/>
            <p:cNvSpPr/>
            <p:nvPr/>
          </p:nvSpPr>
          <p:spPr>
            <a:xfrm rot="16200000">
              <a:off x="38948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Google Shape;34;p3"/>
            <p:cNvSpPr/>
            <p:nvPr/>
          </p:nvSpPr>
          <p:spPr>
            <a:xfrm rot="16200000">
              <a:off x="39632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35;p3"/>
            <p:cNvSpPr/>
            <p:nvPr/>
          </p:nvSpPr>
          <p:spPr>
            <a:xfrm rot="16200000">
              <a:off x="40316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Google Shape;36;p3"/>
            <p:cNvSpPr/>
            <p:nvPr/>
          </p:nvSpPr>
          <p:spPr>
            <a:xfrm rot="16200000">
              <a:off x="41000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Google Shape;37;p3"/>
            <p:cNvSpPr/>
            <p:nvPr/>
          </p:nvSpPr>
          <p:spPr>
            <a:xfrm rot="16200000">
              <a:off x="4168440" y="-1598400"/>
              <a:ext cx="385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1" name="Google Shape;38;p3"/>
          <p:cNvGrpSpPr/>
          <p:nvPr/>
        </p:nvGrpSpPr>
        <p:grpSpPr>
          <a:xfrm>
            <a:off x="-415440" y="538920"/>
            <a:ext cx="7636680" cy="5144400"/>
            <a:chOff x="-415440" y="538920"/>
            <a:chExt cx="7636680" cy="5144400"/>
          </a:xfrm>
        </p:grpSpPr>
        <p:grpSp>
          <p:nvGrpSpPr>
            <p:cNvPr id="272" name="Google Shape;39;p3"/>
            <p:cNvGrpSpPr/>
            <p:nvPr/>
          </p:nvGrpSpPr>
          <p:grpSpPr>
            <a:xfrm>
              <a:off x="6110280" y="4572360"/>
              <a:ext cx="1110960" cy="1110960"/>
              <a:chOff x="6110280" y="4572360"/>
              <a:chExt cx="1110960" cy="1110960"/>
            </a:xfrm>
          </p:grpSpPr>
          <p:sp>
            <p:nvSpPr>
              <p:cNvPr id="273" name="Google Shape;40;p3"/>
              <p:cNvSpPr/>
              <p:nvPr/>
            </p:nvSpPr>
            <p:spPr>
              <a:xfrm>
                <a:off x="6110280" y="4572360"/>
                <a:ext cx="1110960" cy="1110960"/>
              </a:xfrm>
              <a:custGeom>
                <a:avLst/>
                <a:gdLst/>
                <a:ahLst/>
                <a:rect l="l" t="t" r="r" b="b"/>
                <a:pathLst>
                  <a:path fill="none" w="17396" h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Google Shape;41;p3"/>
              <p:cNvSpPr/>
              <p:nvPr/>
            </p:nvSpPr>
            <p:spPr>
              <a:xfrm>
                <a:off x="6283800" y="4745880"/>
                <a:ext cx="763560" cy="761760"/>
              </a:xfrm>
              <a:custGeom>
                <a:avLst/>
                <a:gdLst/>
                <a:ahLst/>
                <a:rect l="l" t="t" r="r" b="b"/>
                <a:pathLst>
                  <a:path fill="none" w="11960" h="11931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5" name="Google Shape;42;p3"/>
            <p:cNvGrpSpPr/>
            <p:nvPr/>
          </p:nvGrpSpPr>
          <p:grpSpPr>
            <a:xfrm>
              <a:off x="-415440" y="538920"/>
              <a:ext cx="2026800" cy="586080"/>
              <a:chOff x="-415440" y="538920"/>
              <a:chExt cx="2026800" cy="586080"/>
            </a:xfrm>
          </p:grpSpPr>
          <p:sp>
            <p:nvSpPr>
              <p:cNvPr id="276" name="Google Shape;43;p3"/>
              <p:cNvSpPr/>
              <p:nvPr/>
            </p:nvSpPr>
            <p:spPr>
              <a:xfrm rot="16200000">
                <a:off x="1352520" y="322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afafb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Google Shape;44;p3"/>
              <p:cNvSpPr/>
              <p:nvPr/>
            </p:nvSpPr>
            <p:spPr>
              <a:xfrm rot="16200000">
                <a:off x="-39240" y="673920"/>
                <a:ext cx="74880" cy="8272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6" name="Google Shape;85;p5"/>
          <p:cNvGrpSpPr/>
          <p:nvPr/>
        </p:nvGrpSpPr>
        <p:grpSpPr>
          <a:xfrm>
            <a:off x="188640" y="2438640"/>
            <a:ext cx="8669160" cy="1310760"/>
            <a:chOff x="188640" y="2438640"/>
            <a:chExt cx="8669160" cy="1310760"/>
          </a:xfrm>
        </p:grpSpPr>
        <p:sp>
          <p:nvSpPr>
            <p:cNvPr id="317" name="Google Shape;86;p5"/>
            <p:cNvSpPr/>
            <p:nvPr/>
          </p:nvSpPr>
          <p:spPr>
            <a:xfrm rot="10800000">
              <a:off x="8615880" y="298368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Google Shape;87;p5"/>
            <p:cNvSpPr/>
            <p:nvPr/>
          </p:nvSpPr>
          <p:spPr>
            <a:xfrm rot="10800000">
              <a:off x="8814960" y="243864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9" name="Google Shape;88;p5"/>
            <p:cNvGrpSpPr/>
            <p:nvPr/>
          </p:nvGrpSpPr>
          <p:grpSpPr>
            <a:xfrm>
              <a:off x="188640" y="2983680"/>
              <a:ext cx="206640" cy="765720"/>
              <a:chOff x="188640" y="2983680"/>
              <a:chExt cx="206640" cy="765720"/>
            </a:xfrm>
          </p:grpSpPr>
          <p:sp>
            <p:nvSpPr>
              <p:cNvPr id="320" name="Google Shape;89;p5"/>
              <p:cNvSpPr/>
              <p:nvPr/>
            </p:nvSpPr>
            <p:spPr>
              <a:xfrm rot="10800000">
                <a:off x="188640" y="298368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Google Shape;90;p5"/>
              <p:cNvSpPr/>
              <p:nvPr/>
            </p:nvSpPr>
            <p:spPr>
              <a:xfrm rot="10800000">
                <a:off x="352440" y="32749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22" name="Google Shape;91;p5"/>
          <p:cNvGrpSpPr/>
          <p:nvPr/>
        </p:nvGrpSpPr>
        <p:grpSpPr>
          <a:xfrm>
            <a:off x="-2836080" y="0"/>
            <a:ext cx="12295080" cy="7634160"/>
            <a:chOff x="-2836080" y="0"/>
            <a:chExt cx="12295080" cy="7634160"/>
          </a:xfrm>
        </p:grpSpPr>
        <p:sp>
          <p:nvSpPr>
            <p:cNvPr id="323" name="Google Shape;92;p5"/>
            <p:cNvSpPr/>
            <p:nvPr/>
          </p:nvSpPr>
          <p:spPr>
            <a:xfrm flipH="1">
              <a:off x="-2836440" y="0"/>
              <a:ext cx="3174120" cy="5036040"/>
            </a:xfrm>
            <a:custGeom>
              <a:avLst/>
              <a:gdLst/>
              <a:ahLst/>
              <a:rect l="l" t="t" r="r" b="b"/>
              <a:pathLst>
                <a:path w="83338" h="132226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4" name="Google Shape;93;p5"/>
            <p:cNvGrpSpPr/>
            <p:nvPr/>
          </p:nvGrpSpPr>
          <p:grpSpPr>
            <a:xfrm>
              <a:off x="29520" y="1468080"/>
              <a:ext cx="492840" cy="356760"/>
              <a:chOff x="29520" y="1468080"/>
              <a:chExt cx="492840" cy="356760"/>
            </a:xfrm>
          </p:grpSpPr>
          <p:sp>
            <p:nvSpPr>
              <p:cNvPr id="325" name="Google Shape;94;p5"/>
              <p:cNvSpPr/>
              <p:nvPr/>
            </p:nvSpPr>
            <p:spPr>
              <a:xfrm>
                <a:off x="29520" y="1468080"/>
                <a:ext cx="347040" cy="198000"/>
              </a:xfrm>
              <a:custGeom>
                <a:avLst/>
                <a:gdLst/>
                <a:ahLst/>
                <a:rect l="l" t="t" r="r" b="b"/>
                <a:pathLst>
                  <a:path fill="none" w="4864" h="2777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w="9525">
                <a:solidFill>
                  <a:srgbClr val="00cada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Google Shape;95;p5"/>
              <p:cNvSpPr/>
              <p:nvPr/>
            </p:nvSpPr>
            <p:spPr>
              <a:xfrm>
                <a:off x="345600" y="1650240"/>
                <a:ext cx="176760" cy="17460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7" name="Google Shape;96;p5"/>
            <p:cNvSpPr/>
            <p:nvPr/>
          </p:nvSpPr>
          <p:spPr>
            <a:xfrm>
              <a:off x="8213040" y="3553200"/>
              <a:ext cx="1245960" cy="4080960"/>
            </a:xfrm>
            <a:custGeom>
              <a:avLst/>
              <a:gdLst/>
              <a:ahLst/>
              <a:rect l="l" t="t" r="r" b="b"/>
              <a:pathLst>
                <a:path w="34816" h="114031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8" name="Google Shape;97;p5"/>
            <p:cNvGrpSpPr/>
            <p:nvPr/>
          </p:nvGrpSpPr>
          <p:grpSpPr>
            <a:xfrm>
              <a:off x="8213040" y="4702320"/>
              <a:ext cx="964800" cy="273960"/>
              <a:chOff x="8213040" y="4702320"/>
              <a:chExt cx="964800" cy="273960"/>
            </a:xfrm>
          </p:grpSpPr>
          <p:sp>
            <p:nvSpPr>
              <p:cNvPr id="329" name="Google Shape;98;p5"/>
              <p:cNvSpPr/>
              <p:nvPr/>
            </p:nvSpPr>
            <p:spPr>
              <a:xfrm flipH="1">
                <a:off x="8213040" y="470232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Google Shape;99;p5"/>
              <p:cNvSpPr/>
              <p:nvPr/>
            </p:nvSpPr>
            <p:spPr>
              <a:xfrm flipH="1">
                <a:off x="8213040" y="477072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Google Shape;100;p5"/>
              <p:cNvSpPr/>
              <p:nvPr/>
            </p:nvSpPr>
            <p:spPr>
              <a:xfrm flipH="1">
                <a:off x="8213040" y="483912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Google Shape;101;p5"/>
              <p:cNvSpPr/>
              <p:nvPr/>
            </p:nvSpPr>
            <p:spPr>
              <a:xfrm flipH="1">
                <a:off x="8213040" y="490752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Google Shape;102;p5"/>
              <p:cNvSpPr/>
              <p:nvPr/>
            </p:nvSpPr>
            <p:spPr>
              <a:xfrm flipH="1">
                <a:off x="8213040" y="497592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34" name="Google Shape;103;p5"/>
          <p:cNvGrpSpPr/>
          <p:nvPr/>
        </p:nvGrpSpPr>
        <p:grpSpPr>
          <a:xfrm>
            <a:off x="343440" y="2525040"/>
            <a:ext cx="8713080" cy="1946160"/>
            <a:chOff x="343440" y="2525040"/>
            <a:chExt cx="8713080" cy="1946160"/>
          </a:xfrm>
        </p:grpSpPr>
        <p:sp>
          <p:nvSpPr>
            <p:cNvPr id="335" name="Google Shape;104;p5"/>
            <p:cNvSpPr/>
            <p:nvPr/>
          </p:nvSpPr>
          <p:spPr>
            <a:xfrm rot="5400000">
              <a:off x="8816400" y="423108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105;p5"/>
            <p:cNvSpPr/>
            <p:nvPr/>
          </p:nvSpPr>
          <p:spPr>
            <a:xfrm rot="10800000">
              <a:off x="343440" y="252504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7" name="Google Shape;106;p5"/>
          <p:cNvSpPr/>
          <p:nvPr/>
        </p:nvSpPr>
        <p:spPr>
          <a:xfrm rot="16200000">
            <a:off x="507240" y="632880"/>
            <a:ext cx="227880" cy="1969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6" name="Google Shape;408;p16"/>
          <p:cNvGrpSpPr/>
          <p:nvPr/>
        </p:nvGrpSpPr>
        <p:grpSpPr>
          <a:xfrm>
            <a:off x="188640" y="445680"/>
            <a:ext cx="8669160" cy="4595760"/>
            <a:chOff x="188640" y="445680"/>
            <a:chExt cx="8669160" cy="4595760"/>
          </a:xfrm>
        </p:grpSpPr>
        <p:sp>
          <p:nvSpPr>
            <p:cNvPr id="377" name="Google Shape;409;p16"/>
            <p:cNvSpPr/>
            <p:nvPr/>
          </p:nvSpPr>
          <p:spPr>
            <a:xfrm rot="10800000">
              <a:off x="8615880" y="68508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410;p16"/>
            <p:cNvSpPr/>
            <p:nvPr/>
          </p:nvSpPr>
          <p:spPr>
            <a:xfrm rot="10800000">
              <a:off x="8814960" y="44568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9" name="Google Shape;411;p16"/>
            <p:cNvGrpSpPr/>
            <p:nvPr/>
          </p:nvGrpSpPr>
          <p:grpSpPr>
            <a:xfrm>
              <a:off x="188640" y="4275720"/>
              <a:ext cx="206640" cy="765720"/>
              <a:chOff x="188640" y="4275720"/>
              <a:chExt cx="206640" cy="765720"/>
            </a:xfrm>
          </p:grpSpPr>
          <p:sp>
            <p:nvSpPr>
              <p:cNvPr id="380" name="Google Shape;412;p16"/>
              <p:cNvSpPr/>
              <p:nvPr/>
            </p:nvSpPr>
            <p:spPr>
              <a:xfrm rot="10800000">
                <a:off x="188640" y="42757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Google Shape;413;p16"/>
              <p:cNvSpPr/>
              <p:nvPr/>
            </p:nvSpPr>
            <p:spPr>
              <a:xfrm rot="10800000">
                <a:off x="352440" y="456696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82" name="Google Shape;414;p16"/>
          <p:cNvGrpSpPr/>
          <p:nvPr/>
        </p:nvGrpSpPr>
        <p:grpSpPr>
          <a:xfrm>
            <a:off x="478800" y="1380960"/>
            <a:ext cx="8298360" cy="1930320"/>
            <a:chOff x="478800" y="1380960"/>
            <a:chExt cx="8298360" cy="1930320"/>
          </a:xfrm>
        </p:grpSpPr>
        <p:sp>
          <p:nvSpPr>
            <p:cNvPr id="383" name="Google Shape;415;p16"/>
            <p:cNvSpPr/>
            <p:nvPr/>
          </p:nvSpPr>
          <p:spPr>
            <a:xfrm rot="10800000">
              <a:off x="8737560" y="138096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416;p16"/>
            <p:cNvSpPr/>
            <p:nvPr/>
          </p:nvSpPr>
          <p:spPr>
            <a:xfrm rot="10800000">
              <a:off x="478800" y="287064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5" name="Google Shape;417;p16"/>
          <p:cNvGrpSpPr/>
          <p:nvPr/>
        </p:nvGrpSpPr>
        <p:grpSpPr>
          <a:xfrm>
            <a:off x="260280" y="-533880"/>
            <a:ext cx="8742240" cy="5946120"/>
            <a:chOff x="260280" y="-533880"/>
            <a:chExt cx="8742240" cy="5946120"/>
          </a:xfrm>
        </p:grpSpPr>
        <p:grpSp>
          <p:nvGrpSpPr>
            <p:cNvPr id="386" name="Google Shape;418;p16"/>
            <p:cNvGrpSpPr/>
            <p:nvPr/>
          </p:nvGrpSpPr>
          <p:grpSpPr>
            <a:xfrm>
              <a:off x="7593120" y="-533880"/>
              <a:ext cx="273960" cy="964800"/>
              <a:chOff x="7593120" y="-533880"/>
              <a:chExt cx="273960" cy="964800"/>
            </a:xfrm>
          </p:grpSpPr>
          <p:sp>
            <p:nvSpPr>
              <p:cNvPr id="387" name="Google Shape;419;p16"/>
              <p:cNvSpPr/>
              <p:nvPr/>
            </p:nvSpPr>
            <p:spPr>
              <a:xfrm flipV="1" rot="16200000">
                <a:off x="7384320" y="-5148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Google Shape;420;p16"/>
              <p:cNvSpPr/>
              <p:nvPr/>
            </p:nvSpPr>
            <p:spPr>
              <a:xfrm flipV="1" rot="16200000">
                <a:off x="7315920" y="-5148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Google Shape;421;p16"/>
              <p:cNvSpPr/>
              <p:nvPr/>
            </p:nvSpPr>
            <p:spPr>
              <a:xfrm flipV="1" rot="16200000">
                <a:off x="7247520" y="-5148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Google Shape;422;p16"/>
              <p:cNvSpPr/>
              <p:nvPr/>
            </p:nvSpPr>
            <p:spPr>
              <a:xfrm flipV="1" rot="16200000">
                <a:off x="7179120" y="-5148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Google Shape;423;p16"/>
              <p:cNvSpPr/>
              <p:nvPr/>
            </p:nvSpPr>
            <p:spPr>
              <a:xfrm flipV="1" rot="16200000">
                <a:off x="7110720" y="-5148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2" name="Google Shape;424;p16"/>
            <p:cNvSpPr/>
            <p:nvPr/>
          </p:nvSpPr>
          <p:spPr>
            <a:xfrm>
              <a:off x="5746680" y="-56880"/>
              <a:ext cx="3255840" cy="487800"/>
            </a:xfrm>
            <a:custGeom>
              <a:avLst/>
              <a:gdLst/>
              <a:ahLst/>
              <a:rect l="l" t="t" r="r" b="b"/>
              <a:pathLst>
                <a:path w="130255" h="1953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3" name="Google Shape;425;p16"/>
            <p:cNvGrpSpPr/>
            <p:nvPr/>
          </p:nvGrpSpPr>
          <p:grpSpPr>
            <a:xfrm>
              <a:off x="260280" y="3089520"/>
              <a:ext cx="492840" cy="2322720"/>
              <a:chOff x="260280" y="3089520"/>
              <a:chExt cx="492840" cy="2322720"/>
            </a:xfrm>
          </p:grpSpPr>
          <p:grpSp>
            <p:nvGrpSpPr>
              <p:cNvPr id="394" name="Google Shape;426;p16"/>
              <p:cNvGrpSpPr/>
              <p:nvPr/>
            </p:nvGrpSpPr>
            <p:grpSpPr>
              <a:xfrm>
                <a:off x="260280" y="3645720"/>
                <a:ext cx="492840" cy="356760"/>
                <a:chOff x="260280" y="3645720"/>
                <a:chExt cx="492840" cy="356760"/>
              </a:xfrm>
            </p:grpSpPr>
            <p:sp>
              <p:nvSpPr>
                <p:cNvPr id="395" name="Google Shape;427;p16"/>
                <p:cNvSpPr/>
                <p:nvPr/>
              </p:nvSpPr>
              <p:spPr>
                <a:xfrm>
                  <a:off x="260280" y="3645720"/>
                  <a:ext cx="347040" cy="198000"/>
                </a:xfrm>
                <a:custGeom>
                  <a:avLst/>
                  <a:gdLst/>
                  <a:ahLst/>
                  <a:rect l="l" t="t" r="r" b="b"/>
                  <a:pathLst>
                    <a:path fill="none" w="4864" h="2777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w="9525">
                  <a:solidFill>
                    <a:srgbClr val="00cada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6" name="Google Shape;428;p16"/>
                <p:cNvSpPr/>
                <p:nvPr/>
              </p:nvSpPr>
              <p:spPr>
                <a:xfrm>
                  <a:off x="576360" y="3827880"/>
                  <a:ext cx="176760" cy="174600"/>
                </a:xfrm>
                <a:custGeom>
                  <a:avLst/>
                  <a:gdLst/>
                  <a:ahLst/>
                  <a:rect l="l" t="t" r="r" b="b"/>
                  <a:pathLst>
                    <a:path fill="none" w="2748" h="2719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00cada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97" name="Google Shape;429;p16"/>
              <p:cNvSpPr/>
              <p:nvPr/>
            </p:nvSpPr>
            <p:spPr>
              <a:xfrm>
                <a:off x="260280" y="3089520"/>
                <a:ext cx="475920" cy="2322720"/>
              </a:xfrm>
              <a:custGeom>
                <a:avLst/>
                <a:gdLst/>
                <a:ahLst/>
                <a:rect l="l" t="t" r="r" b="b"/>
                <a:pathLst>
                  <a:path w="19046" h="92923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98" name="Google Shape;430;p16"/>
          <p:cNvSpPr/>
          <p:nvPr/>
        </p:nvSpPr>
        <p:spPr>
          <a:xfrm rot="16200000">
            <a:off x="507240" y="632880"/>
            <a:ext cx="227880" cy="1969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7" name="Google Shape;441;p17"/>
          <p:cNvGrpSpPr/>
          <p:nvPr/>
        </p:nvGrpSpPr>
        <p:grpSpPr>
          <a:xfrm>
            <a:off x="487080" y="3743280"/>
            <a:ext cx="8732880" cy="1099080"/>
            <a:chOff x="487080" y="3743280"/>
            <a:chExt cx="8732880" cy="1099080"/>
          </a:xfrm>
        </p:grpSpPr>
        <p:sp>
          <p:nvSpPr>
            <p:cNvPr id="438" name="Google Shape;442;p17"/>
            <p:cNvSpPr/>
            <p:nvPr/>
          </p:nvSpPr>
          <p:spPr>
            <a:xfrm rot="5400000">
              <a:off x="8961120" y="372636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Google Shape;443;p17"/>
            <p:cNvSpPr/>
            <p:nvPr/>
          </p:nvSpPr>
          <p:spPr>
            <a:xfrm rot="5400000">
              <a:off x="8721720" y="352728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0" name="Google Shape;444;p17"/>
            <p:cNvGrpSpPr/>
            <p:nvPr/>
          </p:nvGrpSpPr>
          <p:grpSpPr>
            <a:xfrm>
              <a:off x="487080" y="4635720"/>
              <a:ext cx="765720" cy="206640"/>
              <a:chOff x="487080" y="4635720"/>
              <a:chExt cx="765720" cy="206640"/>
            </a:xfrm>
          </p:grpSpPr>
          <p:sp>
            <p:nvSpPr>
              <p:cNvPr id="441" name="Google Shape;445;p17"/>
              <p:cNvSpPr/>
              <p:nvPr/>
            </p:nvSpPr>
            <p:spPr>
              <a:xfrm rot="16200000">
                <a:off x="993960" y="44197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Google Shape;446;p17"/>
              <p:cNvSpPr/>
              <p:nvPr/>
            </p:nvSpPr>
            <p:spPr>
              <a:xfrm rot="16200000">
                <a:off x="702720" y="458352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43" name="Google Shape;447;p17"/>
          <p:cNvGrpSpPr/>
          <p:nvPr/>
        </p:nvGrpSpPr>
        <p:grpSpPr>
          <a:xfrm>
            <a:off x="198000" y="1002960"/>
            <a:ext cx="8688600" cy="2910600"/>
            <a:chOff x="198000" y="1002960"/>
            <a:chExt cx="8688600" cy="2910600"/>
          </a:xfrm>
        </p:grpSpPr>
        <p:sp>
          <p:nvSpPr>
            <p:cNvPr id="444" name="Google Shape;448;p17"/>
            <p:cNvSpPr/>
            <p:nvPr/>
          </p:nvSpPr>
          <p:spPr>
            <a:xfrm>
              <a:off x="8847000" y="100296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449;p17"/>
            <p:cNvSpPr/>
            <p:nvPr/>
          </p:nvSpPr>
          <p:spPr>
            <a:xfrm rot="10800000">
              <a:off x="198000" y="347292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6" name="Google Shape;450;p17"/>
          <p:cNvGrpSpPr/>
          <p:nvPr/>
        </p:nvGrpSpPr>
        <p:grpSpPr>
          <a:xfrm>
            <a:off x="-30960" y="-166680"/>
            <a:ext cx="9501480" cy="5231160"/>
            <a:chOff x="-30960" y="-166680"/>
            <a:chExt cx="9501480" cy="5231160"/>
          </a:xfrm>
        </p:grpSpPr>
        <p:grpSp>
          <p:nvGrpSpPr>
            <p:cNvPr id="447" name="Google Shape;451;p17"/>
            <p:cNvGrpSpPr/>
            <p:nvPr/>
          </p:nvGrpSpPr>
          <p:grpSpPr>
            <a:xfrm>
              <a:off x="8431200" y="2931120"/>
              <a:ext cx="356760" cy="492840"/>
              <a:chOff x="8431200" y="2931120"/>
              <a:chExt cx="356760" cy="492840"/>
            </a:xfrm>
          </p:grpSpPr>
          <p:sp>
            <p:nvSpPr>
              <p:cNvPr id="448" name="Google Shape;452;p17"/>
              <p:cNvSpPr/>
              <p:nvPr/>
            </p:nvSpPr>
            <p:spPr>
              <a:xfrm rot="5400000">
                <a:off x="8515440" y="3005640"/>
                <a:ext cx="347040" cy="198000"/>
              </a:xfrm>
              <a:custGeom>
                <a:avLst/>
                <a:gdLst/>
                <a:ahLst/>
                <a:rect l="l" t="t" r="r" b="b"/>
                <a:pathLst>
                  <a:path fill="none" w="4864" h="2777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w="9525">
                <a:solidFill>
                  <a:srgbClr val="00cada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Google Shape;453;p17"/>
              <p:cNvSpPr/>
              <p:nvPr/>
            </p:nvSpPr>
            <p:spPr>
              <a:xfrm rot="5400000">
                <a:off x="8430120" y="3248280"/>
                <a:ext cx="176760" cy="17460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0" name="Google Shape;454;p17"/>
            <p:cNvGrpSpPr/>
            <p:nvPr/>
          </p:nvGrpSpPr>
          <p:grpSpPr>
            <a:xfrm>
              <a:off x="8505720" y="1679760"/>
              <a:ext cx="964800" cy="273960"/>
              <a:chOff x="8505720" y="1679760"/>
              <a:chExt cx="964800" cy="273960"/>
            </a:xfrm>
          </p:grpSpPr>
          <p:sp>
            <p:nvSpPr>
              <p:cNvPr id="451" name="Google Shape;455;p17"/>
              <p:cNvSpPr/>
              <p:nvPr/>
            </p:nvSpPr>
            <p:spPr>
              <a:xfrm flipV="1">
                <a:off x="8505720" y="195300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Google Shape;456;p17"/>
              <p:cNvSpPr/>
              <p:nvPr/>
            </p:nvSpPr>
            <p:spPr>
              <a:xfrm flipV="1">
                <a:off x="8505720" y="188460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Google Shape;457;p17"/>
              <p:cNvSpPr/>
              <p:nvPr/>
            </p:nvSpPr>
            <p:spPr>
              <a:xfrm flipV="1">
                <a:off x="8505720" y="181620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Google Shape;458;p17"/>
              <p:cNvSpPr/>
              <p:nvPr/>
            </p:nvSpPr>
            <p:spPr>
              <a:xfrm flipV="1">
                <a:off x="8505720" y="174780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Google Shape;459;p17"/>
              <p:cNvSpPr/>
              <p:nvPr/>
            </p:nvSpPr>
            <p:spPr>
              <a:xfrm flipV="1">
                <a:off x="8505720" y="167940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6" name="Google Shape;460;p17"/>
            <p:cNvSpPr/>
            <p:nvPr/>
          </p:nvSpPr>
          <p:spPr>
            <a:xfrm rot="5400000">
              <a:off x="7121880" y="1217160"/>
              <a:ext cx="3255840" cy="487800"/>
            </a:xfrm>
            <a:custGeom>
              <a:avLst/>
              <a:gdLst/>
              <a:ahLst/>
              <a:rect l="l" t="t" r="r" b="b"/>
              <a:pathLst>
                <a:path w="130255" h="1953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461;p17"/>
            <p:cNvSpPr/>
            <p:nvPr/>
          </p:nvSpPr>
          <p:spPr>
            <a:xfrm>
              <a:off x="-30960" y="2649960"/>
              <a:ext cx="581040" cy="2414520"/>
            </a:xfrm>
            <a:custGeom>
              <a:avLst/>
              <a:gdLst/>
              <a:ahLst/>
              <a:rect l="l" t="t" r="r" b="b"/>
              <a:pathLst>
                <a:path w="23262" h="9659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8" name="Google Shape;462;p17"/>
          <p:cNvSpPr/>
          <p:nvPr/>
        </p:nvSpPr>
        <p:spPr>
          <a:xfrm rot="16200000">
            <a:off x="507240" y="632880"/>
            <a:ext cx="227880" cy="1969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7" name="Google Shape;477;p18"/>
          <p:cNvGrpSpPr/>
          <p:nvPr/>
        </p:nvGrpSpPr>
        <p:grpSpPr>
          <a:xfrm>
            <a:off x="-173160" y="2055240"/>
            <a:ext cx="8977680" cy="874440"/>
            <a:chOff x="-173160" y="2055240"/>
            <a:chExt cx="8977680" cy="874440"/>
          </a:xfrm>
        </p:grpSpPr>
        <p:sp>
          <p:nvSpPr>
            <p:cNvPr id="498" name="Google Shape;478;p18"/>
            <p:cNvSpPr/>
            <p:nvPr/>
          </p:nvSpPr>
          <p:spPr>
            <a:xfrm flipH="1" rot="16200000">
              <a:off x="157680" y="267084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479;p18"/>
            <p:cNvSpPr/>
            <p:nvPr/>
          </p:nvSpPr>
          <p:spPr>
            <a:xfrm flipH="1" rot="16200000">
              <a:off x="42480" y="24235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0" name="Google Shape;480;p18"/>
            <p:cNvGrpSpPr/>
            <p:nvPr/>
          </p:nvGrpSpPr>
          <p:grpSpPr>
            <a:xfrm>
              <a:off x="8597880" y="2055240"/>
              <a:ext cx="206640" cy="765720"/>
              <a:chOff x="8597880" y="2055240"/>
              <a:chExt cx="206640" cy="765720"/>
            </a:xfrm>
          </p:grpSpPr>
          <p:sp>
            <p:nvSpPr>
              <p:cNvPr id="501" name="Google Shape;481;p18"/>
              <p:cNvSpPr/>
              <p:nvPr/>
            </p:nvSpPr>
            <p:spPr>
              <a:xfrm flipV="1" rot="10800000">
                <a:off x="8597880" y="234648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Google Shape;482;p18"/>
              <p:cNvSpPr/>
              <p:nvPr/>
            </p:nvSpPr>
            <p:spPr>
              <a:xfrm flipV="1" rot="10800000">
                <a:off x="8761680" y="2055240"/>
                <a:ext cx="42840" cy="474480"/>
              </a:xfrm>
              <a:custGeom>
                <a:avLst/>
                <a:gdLst/>
                <a:ahLst/>
                <a:rect l="l" t="t" r="r" b="b"/>
                <a:pathLst>
                  <a:path fill="none" w="754" h="8307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>
                <a:solidFill>
                  <a:srgbClr val="69639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03" name="Google Shape;483;p18"/>
          <p:cNvGrpSpPr/>
          <p:nvPr/>
        </p:nvGrpSpPr>
        <p:grpSpPr>
          <a:xfrm>
            <a:off x="756720" y="700920"/>
            <a:ext cx="8183160" cy="4588920"/>
            <a:chOff x="756720" y="700920"/>
            <a:chExt cx="8183160" cy="4588920"/>
          </a:xfrm>
        </p:grpSpPr>
        <p:sp>
          <p:nvSpPr>
            <p:cNvPr id="504" name="Google Shape;484;p18"/>
            <p:cNvSpPr/>
            <p:nvPr/>
          </p:nvSpPr>
          <p:spPr>
            <a:xfrm flipH="1">
              <a:off x="756720" y="4849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Google Shape;485;p18"/>
            <p:cNvSpPr/>
            <p:nvPr/>
          </p:nvSpPr>
          <p:spPr>
            <a:xfrm flipH="1" rot="10800000">
              <a:off x="8900280" y="70092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6" name="Google Shape;486;p18"/>
          <p:cNvGrpSpPr/>
          <p:nvPr/>
        </p:nvGrpSpPr>
        <p:grpSpPr>
          <a:xfrm>
            <a:off x="-418320" y="-549360"/>
            <a:ext cx="9905760" cy="5811120"/>
            <a:chOff x="-418320" y="-549360"/>
            <a:chExt cx="9905760" cy="5811120"/>
          </a:xfrm>
        </p:grpSpPr>
        <p:grpSp>
          <p:nvGrpSpPr>
            <p:cNvPr id="507" name="Google Shape;487;p18"/>
            <p:cNvGrpSpPr/>
            <p:nvPr/>
          </p:nvGrpSpPr>
          <p:grpSpPr>
            <a:xfrm>
              <a:off x="8269560" y="182520"/>
              <a:ext cx="493200" cy="356760"/>
              <a:chOff x="8269560" y="182520"/>
              <a:chExt cx="493200" cy="356760"/>
            </a:xfrm>
          </p:grpSpPr>
          <p:sp>
            <p:nvSpPr>
              <p:cNvPr id="508" name="Google Shape;488;p18"/>
              <p:cNvSpPr/>
              <p:nvPr/>
            </p:nvSpPr>
            <p:spPr>
              <a:xfrm flipV="1" rot="10800000">
                <a:off x="8415720" y="182520"/>
                <a:ext cx="347040" cy="198000"/>
              </a:xfrm>
              <a:custGeom>
                <a:avLst/>
                <a:gdLst/>
                <a:ahLst/>
                <a:rect l="l" t="t" r="r" b="b"/>
                <a:pathLst>
                  <a:path fill="none" w="4864" h="2777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w="9525">
                <a:solidFill>
                  <a:srgbClr val="00cada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Google Shape;489;p18"/>
              <p:cNvSpPr/>
              <p:nvPr/>
            </p:nvSpPr>
            <p:spPr>
              <a:xfrm flipV="1" rot="10800000">
                <a:off x="8269560" y="364320"/>
                <a:ext cx="176760" cy="17460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0" name="Google Shape;490;p18"/>
            <p:cNvGrpSpPr/>
            <p:nvPr/>
          </p:nvGrpSpPr>
          <p:grpSpPr>
            <a:xfrm>
              <a:off x="-418320" y="3972960"/>
              <a:ext cx="964800" cy="273960"/>
              <a:chOff x="-418320" y="3972960"/>
              <a:chExt cx="964800" cy="273960"/>
            </a:xfrm>
          </p:grpSpPr>
          <p:sp>
            <p:nvSpPr>
              <p:cNvPr id="511" name="Google Shape;491;p18"/>
              <p:cNvSpPr/>
              <p:nvPr/>
            </p:nvSpPr>
            <p:spPr>
              <a:xfrm rot="10800000">
                <a:off x="-418320" y="424656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Google Shape;492;p18"/>
              <p:cNvSpPr/>
              <p:nvPr/>
            </p:nvSpPr>
            <p:spPr>
              <a:xfrm rot="10800000">
                <a:off x="-418320" y="417816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Google Shape;493;p18"/>
              <p:cNvSpPr/>
              <p:nvPr/>
            </p:nvSpPr>
            <p:spPr>
              <a:xfrm rot="10800000">
                <a:off x="-418320" y="410976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Google Shape;494;p18"/>
              <p:cNvSpPr/>
              <p:nvPr/>
            </p:nvSpPr>
            <p:spPr>
              <a:xfrm rot="10800000">
                <a:off x="-418320" y="404136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Google Shape;495;p18"/>
              <p:cNvSpPr/>
              <p:nvPr/>
            </p:nvSpPr>
            <p:spPr>
              <a:xfrm rot="10800000">
                <a:off x="-418320" y="3972960"/>
                <a:ext cx="96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6" name="Google Shape;496;p18"/>
            <p:cNvSpPr/>
            <p:nvPr/>
          </p:nvSpPr>
          <p:spPr>
            <a:xfrm flipH="1" rot="16200000">
              <a:off x="-641880" y="4073040"/>
              <a:ext cx="2067840" cy="309600"/>
            </a:xfrm>
            <a:custGeom>
              <a:avLst/>
              <a:gdLst/>
              <a:ahLst/>
              <a:rect l="l" t="t" r="r" b="b"/>
              <a:pathLst>
                <a:path w="130255" h="1953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497;p18"/>
            <p:cNvSpPr/>
            <p:nvPr/>
          </p:nvSpPr>
          <p:spPr>
            <a:xfrm flipH="1">
              <a:off x="8572320" y="-549360"/>
              <a:ext cx="914760" cy="3798720"/>
            </a:xfrm>
            <a:custGeom>
              <a:avLst/>
              <a:gdLst/>
              <a:ahLst/>
              <a:rect l="l" t="t" r="r" b="b"/>
              <a:pathLst>
                <a:path w="23262" h="9659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8" name="Google Shape;498;p18"/>
          <p:cNvSpPr/>
          <p:nvPr/>
        </p:nvSpPr>
        <p:spPr>
          <a:xfrm rot="16200000">
            <a:off x="507240" y="632880"/>
            <a:ext cx="227880" cy="1969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9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0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43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4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7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0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PlaceHolder 1"/>
          <p:cNvSpPr>
            <a:spLocks noGrp="1"/>
          </p:cNvSpPr>
          <p:nvPr>
            <p:ph type="title"/>
          </p:nvPr>
        </p:nvSpPr>
        <p:spPr>
          <a:xfrm>
            <a:off x="1116000" y="1999080"/>
            <a:ext cx="4384440" cy="169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Raleway Black"/>
                <a:ea typeface="Raleway Black"/>
              </a:rPr>
              <a:t>DANILO MAGALHÃES RODRIGUES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2" name="PlaceHolder 2"/>
          <p:cNvSpPr>
            <a:spLocks noGrp="1"/>
          </p:cNvSpPr>
          <p:nvPr>
            <p:ph type="subTitle"/>
          </p:nvPr>
        </p:nvSpPr>
        <p:spPr>
          <a:xfrm>
            <a:off x="1116000" y="3719520"/>
            <a:ext cx="4384440" cy="3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Hanken Grotesk"/>
                <a:ea typeface="Hanken Grotesk"/>
              </a:rPr>
              <a:t>Case técnico – Recuperação de crédito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13" name="Google Shape;664;p28"/>
          <p:cNvSpPr/>
          <p:nvPr/>
        </p:nvSpPr>
        <p:spPr>
          <a:xfrm rot="16200000">
            <a:off x="688680" y="2215800"/>
            <a:ext cx="357120" cy="3085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14" name="Google Shape;665;p28"/>
          <p:cNvGrpSpPr/>
          <p:nvPr/>
        </p:nvGrpSpPr>
        <p:grpSpPr>
          <a:xfrm>
            <a:off x="6777360" y="2297160"/>
            <a:ext cx="1033560" cy="3359520"/>
            <a:chOff x="6777360" y="2297160"/>
            <a:chExt cx="1033560" cy="3359520"/>
          </a:xfrm>
        </p:grpSpPr>
        <p:grpSp>
          <p:nvGrpSpPr>
            <p:cNvPr id="2315" name="Google Shape;666;p28"/>
            <p:cNvGrpSpPr/>
            <p:nvPr/>
          </p:nvGrpSpPr>
          <p:grpSpPr>
            <a:xfrm>
              <a:off x="6777360" y="2297160"/>
              <a:ext cx="681480" cy="3359520"/>
              <a:chOff x="6777360" y="2297160"/>
              <a:chExt cx="681480" cy="3359520"/>
            </a:xfrm>
          </p:grpSpPr>
          <p:sp>
            <p:nvSpPr>
              <p:cNvPr id="2316" name="Google Shape;667;p28"/>
              <p:cNvSpPr/>
              <p:nvPr/>
            </p:nvSpPr>
            <p:spPr>
              <a:xfrm>
                <a:off x="7458480" y="2987640"/>
                <a:ext cx="360" cy="2669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cada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7" name="Google Shape;668;p28"/>
              <p:cNvSpPr/>
              <p:nvPr/>
            </p:nvSpPr>
            <p:spPr>
              <a:xfrm rot="10800000">
                <a:off x="6932160" y="2468520"/>
                <a:ext cx="526320" cy="518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cada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8" name="Google Shape;669;p28"/>
              <p:cNvSpPr/>
              <p:nvPr/>
            </p:nvSpPr>
            <p:spPr>
              <a:xfrm rot="16200000">
                <a:off x="6776280" y="2297880"/>
                <a:ext cx="192960" cy="191160"/>
              </a:xfrm>
              <a:custGeom>
                <a:avLst/>
                <a:gdLst/>
                <a:ahLst/>
                <a:rect l="l" t="t" r="r" b="b"/>
                <a:pathLst>
                  <a:path fill="none" w="2748" h="2719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>
                <a:solidFill>
                  <a:srgbClr val="00cada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19" name="Google Shape;670;p28"/>
            <p:cNvSpPr/>
            <p:nvPr/>
          </p:nvSpPr>
          <p:spPr>
            <a:xfrm>
              <a:off x="7771320" y="297288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0" name="Google Shape;671;p28"/>
            <p:cNvSpPr/>
            <p:nvPr/>
          </p:nvSpPr>
          <p:spPr>
            <a:xfrm rot="10800000">
              <a:off x="7160760" y="434844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1" name="Google Shape;672;p28"/>
            <p:cNvSpPr/>
            <p:nvPr/>
          </p:nvSpPr>
          <p:spPr>
            <a:xfrm rot="10800000">
              <a:off x="6933960" y="361368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22" name="Google Shape;673;p28"/>
          <p:cNvGrpSpPr/>
          <p:nvPr/>
        </p:nvGrpSpPr>
        <p:grpSpPr>
          <a:xfrm>
            <a:off x="6262560" y="-2197440"/>
            <a:ext cx="681480" cy="3359520"/>
            <a:chOff x="6262560" y="-2197440"/>
            <a:chExt cx="681480" cy="3359520"/>
          </a:xfrm>
        </p:grpSpPr>
        <p:sp>
          <p:nvSpPr>
            <p:cNvPr id="2323" name="Google Shape;674;p28"/>
            <p:cNvSpPr/>
            <p:nvPr/>
          </p:nvSpPr>
          <p:spPr>
            <a:xfrm rot="10800000">
              <a:off x="6262560" y="-219744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4" name="Google Shape;675;p28"/>
            <p:cNvSpPr/>
            <p:nvPr/>
          </p:nvSpPr>
          <p:spPr>
            <a:xfrm>
              <a:off x="6262920" y="472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5" name="Google Shape;676;p28"/>
            <p:cNvSpPr/>
            <p:nvPr/>
          </p:nvSpPr>
          <p:spPr>
            <a:xfrm rot="5400000">
              <a:off x="6751800" y="9698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6" name="Google Shape;677;p28"/>
          <p:cNvSpPr/>
          <p:nvPr/>
        </p:nvSpPr>
        <p:spPr>
          <a:xfrm rot="16200000">
            <a:off x="8215920" y="806040"/>
            <a:ext cx="39600" cy="440640"/>
          </a:xfrm>
          <a:custGeom>
            <a:avLst/>
            <a:gdLst/>
            <a:ahLst/>
            <a:rect l="l" t="t" r="r" b="b"/>
            <a:pathLst>
              <a:path w="1146" h="1262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27" name="Google Shape;678;p28"/>
          <p:cNvGrpSpPr/>
          <p:nvPr/>
        </p:nvGrpSpPr>
        <p:grpSpPr>
          <a:xfrm>
            <a:off x="-132120" y="-1630800"/>
            <a:ext cx="2855160" cy="3872160"/>
            <a:chOff x="-132120" y="-1630800"/>
            <a:chExt cx="2855160" cy="3872160"/>
          </a:xfrm>
        </p:grpSpPr>
        <p:sp>
          <p:nvSpPr>
            <p:cNvPr id="2328" name="Google Shape;679;p28"/>
            <p:cNvSpPr/>
            <p:nvPr/>
          </p:nvSpPr>
          <p:spPr>
            <a:xfrm flipV="1">
              <a:off x="-131760" y="-1630800"/>
              <a:ext cx="360" cy="387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9" name="Google Shape;680;p28"/>
            <p:cNvSpPr/>
            <p:nvPr/>
          </p:nvSpPr>
          <p:spPr>
            <a:xfrm flipV="1" rot="5400000">
              <a:off x="1799640" y="311400"/>
              <a:ext cx="763920" cy="75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0" name="Google Shape;681;p28"/>
            <p:cNvSpPr/>
            <p:nvPr/>
          </p:nvSpPr>
          <p:spPr>
            <a:xfrm flipV="1">
              <a:off x="2530080" y="103716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31" name="Google Shape;682;p28"/>
          <p:cNvGrpSpPr/>
          <p:nvPr/>
        </p:nvGrpSpPr>
        <p:grpSpPr>
          <a:xfrm>
            <a:off x="3329280" y="-3035880"/>
            <a:ext cx="6471360" cy="4623120"/>
            <a:chOff x="3329280" y="-3035880"/>
            <a:chExt cx="6471360" cy="4623120"/>
          </a:xfrm>
        </p:grpSpPr>
        <p:grpSp>
          <p:nvGrpSpPr>
            <p:cNvPr id="2332" name="Google Shape;683;p28"/>
            <p:cNvGrpSpPr/>
            <p:nvPr/>
          </p:nvGrpSpPr>
          <p:grpSpPr>
            <a:xfrm>
              <a:off x="4424040" y="-3035880"/>
              <a:ext cx="615960" cy="3858840"/>
              <a:chOff x="4424040" y="-3035880"/>
              <a:chExt cx="615960" cy="3858840"/>
            </a:xfrm>
          </p:grpSpPr>
          <p:sp>
            <p:nvSpPr>
              <p:cNvPr id="2333" name="Google Shape;684;p28"/>
              <p:cNvSpPr/>
              <p:nvPr/>
            </p:nvSpPr>
            <p:spPr>
              <a:xfrm rot="5400000">
                <a:off x="3110400" y="-11066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4" name="Google Shape;685;p28"/>
              <p:cNvSpPr/>
              <p:nvPr/>
            </p:nvSpPr>
            <p:spPr>
              <a:xfrm rot="5400000">
                <a:off x="2973600" y="-11066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5" name="Google Shape;686;p28"/>
              <p:cNvSpPr/>
              <p:nvPr/>
            </p:nvSpPr>
            <p:spPr>
              <a:xfrm rot="5400000">
                <a:off x="3042000" y="-11066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6" name="Google Shape;687;p28"/>
              <p:cNvSpPr/>
              <p:nvPr/>
            </p:nvSpPr>
            <p:spPr>
              <a:xfrm rot="5400000">
                <a:off x="2904840" y="-11066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7" name="Google Shape;688;p28"/>
              <p:cNvSpPr/>
              <p:nvPr/>
            </p:nvSpPr>
            <p:spPr>
              <a:xfrm rot="5400000">
                <a:off x="2836440" y="-11066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8" name="Google Shape;689;p28"/>
              <p:cNvSpPr/>
              <p:nvPr/>
            </p:nvSpPr>
            <p:spPr>
              <a:xfrm rot="5400000">
                <a:off x="2768040" y="-11066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9" name="Google Shape;690;p28"/>
              <p:cNvSpPr/>
              <p:nvPr/>
            </p:nvSpPr>
            <p:spPr>
              <a:xfrm rot="5400000">
                <a:off x="2699640" y="-11066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0" name="Google Shape;691;p28"/>
              <p:cNvSpPr/>
              <p:nvPr/>
            </p:nvSpPr>
            <p:spPr>
              <a:xfrm rot="5400000">
                <a:off x="2631240" y="-11066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1" name="Google Shape;692;p28"/>
              <p:cNvSpPr/>
              <p:nvPr/>
            </p:nvSpPr>
            <p:spPr>
              <a:xfrm rot="5400000">
                <a:off x="2562840" y="-11066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2" name="Google Shape;693;p28"/>
              <p:cNvSpPr/>
              <p:nvPr/>
            </p:nvSpPr>
            <p:spPr>
              <a:xfrm rot="5400000">
                <a:off x="2494440" y="-1106640"/>
                <a:ext cx="385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6963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43" name="Google Shape;694;p28"/>
            <p:cNvSpPr/>
            <p:nvPr/>
          </p:nvSpPr>
          <p:spPr>
            <a:xfrm>
              <a:off x="3329280" y="823320"/>
              <a:ext cx="6471360" cy="763920"/>
            </a:xfrm>
            <a:custGeom>
              <a:avLst/>
              <a:gdLst/>
              <a:ahLst/>
              <a:rect l="l" t="t" r="r" b="b"/>
              <a:pathLst>
                <a:path w="258873" h="30569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>
              <a:solidFill>
                <a:srgbClr val="6963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742;p 9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70" name="Google Shape;743;p 10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471" name="Google Shape;744;p 10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2" name="Google Shape;745;p 10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3" name="Google Shape;746;p 10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74" name="Google Shape;747;p 10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475" name="Google Shape;748;p 10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6" name="Google Shape;749;p 10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7" name="Google Shape;750;p 10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8" name="Google Shape;751;p 10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79" name="Google Shape;752;p 10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480" name="Google Shape;753;p 10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1" name="Google Shape;754;p 10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2" name="Google Shape;755;p 10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83" name="" descr=""/>
          <p:cNvPicPr/>
          <p:nvPr/>
        </p:nvPicPr>
        <p:blipFill>
          <a:blip r:embed="rId1"/>
          <a:stretch/>
        </p:blipFill>
        <p:spPr>
          <a:xfrm>
            <a:off x="72000" y="1185120"/>
            <a:ext cx="9007560" cy="249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742;p 10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85" name="Google Shape;743;p 11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486" name="Google Shape;744;p 11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7" name="Google Shape;745;p 11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8" name="Google Shape;746;p 11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89" name="Google Shape;747;p 11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490" name="Google Shape;748;p 11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1" name="Google Shape;749;p 11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2" name="Google Shape;750;p 11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93" name="Google Shape;751;p 11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94" name="Google Shape;752;p 11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495" name="Google Shape;753;p 11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6" name="Google Shape;754;p 11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7" name="Google Shape;755;p 11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98" name="" descr=""/>
          <p:cNvPicPr/>
          <p:nvPr/>
        </p:nvPicPr>
        <p:blipFill>
          <a:blip r:embed="rId1"/>
          <a:stretch/>
        </p:blipFill>
        <p:spPr>
          <a:xfrm>
            <a:off x="172440" y="984600"/>
            <a:ext cx="8827560" cy="23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742;p 11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00" name="Google Shape;743;p 12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501" name="Google Shape;744;p 12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2" name="Google Shape;745;p 12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3" name="Google Shape;746;p 12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04" name="Google Shape;747;p 12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505" name="Google Shape;748;p 12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6" name="Google Shape;749;p 12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7" name="Google Shape;750;p 12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08" name="Google Shape;751;p 12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09" name="Google Shape;752;p 12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510" name="Google Shape;753;p 12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1" name="Google Shape;754;p 12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2" name="Google Shape;755;p 12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13" name="" descr=""/>
          <p:cNvPicPr/>
          <p:nvPr/>
        </p:nvPicPr>
        <p:blipFill>
          <a:blip r:embed="rId1"/>
          <a:stretch/>
        </p:blipFill>
        <p:spPr>
          <a:xfrm>
            <a:off x="64440" y="984960"/>
            <a:ext cx="9007560" cy="23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742;p 12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15" name="Google Shape;743;p 13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516" name="Google Shape;744;p 13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7" name="Google Shape;745;p 13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8" name="Google Shape;746;p 13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19" name="Google Shape;747;p 13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520" name="Google Shape;748;p 13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1" name="Google Shape;749;p 13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2" name="Google Shape;750;p 13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3" name="Google Shape;751;p 13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24" name="Google Shape;752;p 13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525" name="Google Shape;753;p 13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6" name="Google Shape;754;p 13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7" name="Google Shape;755;p 13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28" name="" descr=""/>
          <p:cNvPicPr/>
          <p:nvPr/>
        </p:nvPicPr>
        <p:blipFill>
          <a:blip r:embed="rId1"/>
          <a:stretch/>
        </p:blipFill>
        <p:spPr>
          <a:xfrm>
            <a:off x="144000" y="982800"/>
            <a:ext cx="8827560" cy="234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44431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Raleway Black"/>
                <a:ea typeface="Raleway Black"/>
              </a:rPr>
              <a:t>API NOTIFICAÇÕES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0" name="Google Shape;741;p 4"/>
          <p:cNvSpPr/>
          <p:nvPr/>
        </p:nvSpPr>
        <p:spPr>
          <a:xfrm rot="16200000">
            <a:off x="688680" y="2684160"/>
            <a:ext cx="357120" cy="3085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1" name="Google Shape;742;p 17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32" name="Google Shape;743;p 18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533" name="Google Shape;744;p 18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4" name="Google Shape;745;p 18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5" name="Google Shape;746;p 18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36" name="Google Shape;747;p 18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537" name="Google Shape;748;p 18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8" name="Google Shape;749;p 18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9" name="Google Shape;750;p 18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40" name="Google Shape;751;p 18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41" name="Google Shape;752;p 18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542" name="Google Shape;753;p 18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3" name="Google Shape;754;p 18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4" name="Google Shape;755;p 18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742;p 13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46" name="Google Shape;743;p 14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547" name="Google Shape;744;p 14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8" name="Google Shape;745;p 14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9" name="Google Shape;746;p 14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50" name="Google Shape;747;p 14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551" name="Google Shape;748;p 14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2" name="Google Shape;749;p 14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3" name="Google Shape;750;p 14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54" name="Google Shape;751;p 14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55" name="Google Shape;752;p 14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556" name="Google Shape;753;p 14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7" name="Google Shape;754;p 14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8" name="Google Shape;755;p 14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59" name="" descr=""/>
          <p:cNvPicPr/>
          <p:nvPr/>
        </p:nvPicPr>
        <p:blipFill>
          <a:blip r:embed="rId1"/>
          <a:stretch/>
        </p:blipFill>
        <p:spPr>
          <a:xfrm>
            <a:off x="983520" y="771840"/>
            <a:ext cx="7161480" cy="353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742;p 14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61" name="Google Shape;743;p 15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562" name="Google Shape;744;p 15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3" name="Google Shape;745;p 15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4" name="Google Shape;746;p 15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5" name="Google Shape;747;p 15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566" name="Google Shape;748;p 15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7" name="Google Shape;749;p 15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8" name="Google Shape;750;p 15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69" name="Google Shape;751;p 15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70" name="Google Shape;752;p 15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571" name="Google Shape;753;p 15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2" name="Google Shape;754;p 15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3" name="Google Shape;755;p 15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74" name="" descr=""/>
          <p:cNvPicPr/>
          <p:nvPr/>
        </p:nvPicPr>
        <p:blipFill>
          <a:blip r:embed="rId1"/>
          <a:stretch/>
        </p:blipFill>
        <p:spPr>
          <a:xfrm>
            <a:off x="1593360" y="1307880"/>
            <a:ext cx="5942160" cy="1780560"/>
          </a:xfrm>
          <a:prstGeom prst="rect">
            <a:avLst/>
          </a:prstGeom>
          <a:ln w="0">
            <a:noFill/>
          </a:ln>
        </p:spPr>
      </p:pic>
      <p:pic>
        <p:nvPicPr>
          <p:cNvPr id="2575" name="" descr=""/>
          <p:cNvPicPr/>
          <p:nvPr/>
        </p:nvPicPr>
        <p:blipFill>
          <a:blip r:embed="rId2"/>
          <a:stretch/>
        </p:blipFill>
        <p:spPr>
          <a:xfrm>
            <a:off x="1593360" y="1307880"/>
            <a:ext cx="5942160" cy="178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742;p 15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77" name="Google Shape;743;p 16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578" name="Google Shape;744;p 16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9" name="Google Shape;745;p 16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0" name="Google Shape;746;p 16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81" name="Google Shape;747;p 16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582" name="Google Shape;748;p 16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3" name="Google Shape;749;p 16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4" name="Google Shape;750;p 16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85" name="Google Shape;751;p 16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86" name="Google Shape;752;p 16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587" name="Google Shape;753;p 16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8" name="Google Shape;754;p 16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9" name="Google Shape;755;p 16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90" name="" descr=""/>
          <p:cNvPicPr/>
          <p:nvPr/>
        </p:nvPicPr>
        <p:blipFill>
          <a:blip r:embed="rId1"/>
          <a:stretch/>
        </p:blipFill>
        <p:spPr>
          <a:xfrm>
            <a:off x="902880" y="788760"/>
            <a:ext cx="7323120" cy="2818440"/>
          </a:xfrm>
          <a:prstGeom prst="rect">
            <a:avLst/>
          </a:prstGeom>
          <a:ln w="0">
            <a:noFill/>
          </a:ln>
        </p:spPr>
      </p:pic>
      <p:pic>
        <p:nvPicPr>
          <p:cNvPr id="2591" name="" descr=""/>
          <p:cNvPicPr/>
          <p:nvPr/>
        </p:nvPicPr>
        <p:blipFill>
          <a:blip r:embed="rId2"/>
          <a:stretch/>
        </p:blipFill>
        <p:spPr>
          <a:xfrm>
            <a:off x="902880" y="788760"/>
            <a:ext cx="7323120" cy="281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742;p 16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93" name="Google Shape;743;p 17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594" name="Google Shape;744;p 17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5" name="Google Shape;745;p 17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6" name="Google Shape;746;p 17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97" name="Google Shape;747;p 17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598" name="Google Shape;748;p 17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9" name="Google Shape;749;p 17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0" name="Google Shape;750;p 17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1" name="Google Shape;751;p 17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02" name="Google Shape;752;p 17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603" name="Google Shape;753;p 17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4" name="Google Shape;754;p 17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5" name="Google Shape;755;p 17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06" name="" descr=""/>
          <p:cNvPicPr/>
          <p:nvPr/>
        </p:nvPicPr>
        <p:blipFill>
          <a:blip r:embed="rId1"/>
          <a:stretch/>
        </p:blipFill>
        <p:spPr>
          <a:xfrm>
            <a:off x="1726560" y="1312560"/>
            <a:ext cx="5675760" cy="1770840"/>
          </a:xfrm>
          <a:prstGeom prst="rect">
            <a:avLst/>
          </a:prstGeom>
          <a:ln w="0">
            <a:noFill/>
          </a:ln>
        </p:spPr>
      </p:pic>
      <p:pic>
        <p:nvPicPr>
          <p:cNvPr id="2607" name="" descr=""/>
          <p:cNvPicPr/>
          <p:nvPr/>
        </p:nvPicPr>
        <p:blipFill>
          <a:blip r:embed="rId2"/>
          <a:stretch/>
        </p:blipFill>
        <p:spPr>
          <a:xfrm>
            <a:off x="1726560" y="1312560"/>
            <a:ext cx="5675760" cy="17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44431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Raleway Black"/>
                <a:ea typeface="Raleway Black"/>
              </a:rPr>
              <a:t>API COBRANÇA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9" name="Google Shape;741;p 5"/>
          <p:cNvSpPr/>
          <p:nvPr/>
        </p:nvSpPr>
        <p:spPr>
          <a:xfrm rot="16200000">
            <a:off x="688680" y="2684160"/>
            <a:ext cx="357120" cy="3085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0" name="Google Shape;742;p 20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11" name="Google Shape;743;p 21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612" name="Google Shape;744;p 21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3" name="Google Shape;745;p 21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4" name="Google Shape;746;p 21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15" name="Google Shape;747;p 21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616" name="Google Shape;748;p 21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7" name="Google Shape;749;p 21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8" name="Google Shape;750;p 21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19" name="Google Shape;751;p 21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0" name="Google Shape;752;p 21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621" name="Google Shape;753;p 21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2" name="Google Shape;754;p 21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3" name="Google Shape;755;p 21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Raleway Black"/>
                <a:ea typeface="Raleway Black"/>
              </a:rPr>
              <a:t>VISÃO GERAL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5" name="Google Shape;741;p 2"/>
          <p:cNvSpPr/>
          <p:nvPr/>
        </p:nvSpPr>
        <p:spPr>
          <a:xfrm rot="16200000">
            <a:off x="688680" y="2684160"/>
            <a:ext cx="357120" cy="3085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6" name="Google Shape;742;p 2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47" name="Google Shape;743;p 2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348" name="Google Shape;744;p 2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9" name="Google Shape;745;p 2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0" name="Google Shape;746;p 2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51" name="Google Shape;747;p 2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352" name="Google Shape;748;p 2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3" name="Google Shape;749;p 2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4" name="Google Shape;750;p 2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55" name="Google Shape;751;p 2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56" name="Google Shape;752;p 2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357" name="Google Shape;753;p 2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8" name="Google Shape;754;p 2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9" name="Google Shape;755;p 2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742;p 18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5" name="Google Shape;743;p 19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626" name="Google Shape;744;p 19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7" name="Google Shape;745;p 19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8" name="Google Shape;746;p 19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29" name="Google Shape;747;p 19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630" name="Google Shape;748;p 19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1" name="Google Shape;749;p 19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2" name="Google Shape;750;p 19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33" name="Google Shape;751;p 19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34" name="Google Shape;752;p 19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635" name="Google Shape;753;p 19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6" name="Google Shape;754;p 19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7" name="Google Shape;755;p 19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38" name="" descr=""/>
          <p:cNvPicPr/>
          <p:nvPr/>
        </p:nvPicPr>
        <p:blipFill>
          <a:blip r:embed="rId1"/>
          <a:stretch/>
        </p:blipFill>
        <p:spPr>
          <a:xfrm>
            <a:off x="936000" y="1064520"/>
            <a:ext cx="7256520" cy="2999520"/>
          </a:xfrm>
          <a:prstGeom prst="rect">
            <a:avLst/>
          </a:prstGeom>
          <a:ln w="0">
            <a:noFill/>
          </a:ln>
        </p:spPr>
      </p:pic>
      <p:pic>
        <p:nvPicPr>
          <p:cNvPr id="2639" name="" descr=""/>
          <p:cNvPicPr/>
          <p:nvPr/>
        </p:nvPicPr>
        <p:blipFill>
          <a:blip r:embed="rId2"/>
          <a:stretch/>
        </p:blipFill>
        <p:spPr>
          <a:xfrm>
            <a:off x="936000" y="1064520"/>
            <a:ext cx="7256520" cy="299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742;p 19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41" name="Google Shape;743;p 20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642" name="Google Shape;744;p 20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3" name="Google Shape;745;p 20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4" name="Google Shape;746;p 20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45" name="Google Shape;747;p 20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646" name="Google Shape;748;p 20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7" name="Google Shape;749;p 20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8" name="Google Shape;750;p 20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49" name="Google Shape;751;p 20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50" name="Google Shape;752;p 20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651" name="Google Shape;753;p 20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2" name="Google Shape;754;p 20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3" name="Google Shape;755;p 20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54" name="" descr=""/>
          <p:cNvPicPr/>
          <p:nvPr/>
        </p:nvPicPr>
        <p:blipFill>
          <a:blip r:embed="rId1"/>
          <a:stretch/>
        </p:blipFill>
        <p:spPr>
          <a:xfrm>
            <a:off x="144000" y="980280"/>
            <a:ext cx="8827560" cy="30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742;p 21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56" name="Google Shape;743;p 22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657" name="Google Shape;744;p 22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8" name="Google Shape;745;p 22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9" name="Google Shape;746;p 22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0" name="Google Shape;747;p 22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661" name="Google Shape;748;p 22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2" name="Google Shape;749;p 22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3" name="Google Shape;750;p 22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64" name="Google Shape;751;p 22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65" name="Google Shape;752;p 22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666" name="Google Shape;753;p 22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7" name="Google Shape;754;p 22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8" name="Google Shape;755;p 22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69" name="" descr=""/>
          <p:cNvPicPr/>
          <p:nvPr/>
        </p:nvPicPr>
        <p:blipFill>
          <a:blip r:embed="rId1"/>
          <a:stretch/>
        </p:blipFill>
        <p:spPr>
          <a:xfrm>
            <a:off x="1617120" y="1716840"/>
            <a:ext cx="5894640" cy="1694520"/>
          </a:xfrm>
          <a:prstGeom prst="rect">
            <a:avLst/>
          </a:prstGeom>
          <a:ln w="0">
            <a:noFill/>
          </a:ln>
        </p:spPr>
      </p:pic>
      <p:pic>
        <p:nvPicPr>
          <p:cNvPr id="2670" name="" descr=""/>
          <p:cNvPicPr/>
          <p:nvPr/>
        </p:nvPicPr>
        <p:blipFill>
          <a:blip r:embed="rId2"/>
          <a:stretch/>
        </p:blipFill>
        <p:spPr>
          <a:xfrm>
            <a:off x="1617120" y="1716840"/>
            <a:ext cx="5894640" cy="169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742;p 22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72" name="Google Shape;743;p 23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673" name="Google Shape;744;p 23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4" name="Google Shape;745;p 23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5" name="Google Shape;746;p 23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76" name="Google Shape;747;p 23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677" name="Google Shape;748;p 23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8" name="Google Shape;749;p 23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9" name="Google Shape;750;p 23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80" name="Google Shape;751;p 23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81" name="Google Shape;752;p 23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682" name="Google Shape;753;p 23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3" name="Google Shape;754;p 23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4" name="Google Shape;755;p 23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85" name="" descr=""/>
          <p:cNvPicPr/>
          <p:nvPr/>
        </p:nvPicPr>
        <p:blipFill>
          <a:blip r:embed="rId1"/>
          <a:stretch/>
        </p:blipFill>
        <p:spPr>
          <a:xfrm>
            <a:off x="172440" y="819720"/>
            <a:ext cx="8827560" cy="350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44431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Raleway Black"/>
                <a:ea typeface="Raleway Black"/>
              </a:rPr>
              <a:t>DÚVIDAS?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7" name="Google Shape;741;p 6"/>
          <p:cNvSpPr/>
          <p:nvPr/>
        </p:nvSpPr>
        <p:spPr>
          <a:xfrm rot="16200000">
            <a:off x="688680" y="2684160"/>
            <a:ext cx="357120" cy="3085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8" name="Google Shape;742;p 23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89" name="Google Shape;743;p 24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690" name="Google Shape;744;p 24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1" name="Google Shape;745;p 24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2" name="Google Shape;746;p 24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93" name="Google Shape;747;p 24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694" name="Google Shape;748;p 24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5" name="Google Shape;749;p 24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6" name="Google Shape;750;p 24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97" name="Google Shape;751;p 24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98" name="Google Shape;752;p 24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699" name="Google Shape;753;p 24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0" name="Google Shape;754;p 24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1" name="Google Shape;755;p 24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742;p 3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61" name="Google Shape;743;p 3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362" name="Google Shape;744;p 3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3" name="Google Shape;745;p 3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4" name="Google Shape;746;p 3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65" name="Google Shape;747;p 3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366" name="Google Shape;748;p 3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Google Shape;749;p 3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Google Shape;750;p 3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9" name="Google Shape;751;p 3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70" name="Google Shape;752;p 3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371" name="Google Shape;753;p 3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2" name="Google Shape;754;p 3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3" name="Google Shape;755;p 3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74" name="" descr=""/>
          <p:cNvPicPr/>
          <p:nvPr/>
        </p:nvPicPr>
        <p:blipFill>
          <a:blip r:embed="rId1"/>
          <a:stretch/>
        </p:blipFill>
        <p:spPr>
          <a:xfrm>
            <a:off x="540000" y="747000"/>
            <a:ext cx="8016120" cy="32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PlaceHolder 1"/>
          <p:cNvSpPr>
            <a:spLocks noGrp="1"/>
          </p:cNvSpPr>
          <p:nvPr>
            <p:ph type="title"/>
          </p:nvPr>
        </p:nvSpPr>
        <p:spPr>
          <a:xfrm>
            <a:off x="1136880" y="2325600"/>
            <a:ext cx="3652920" cy="98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Raleway Black"/>
                <a:ea typeface="Raleway Black"/>
              </a:rPr>
              <a:t>API CLIENTES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6" name="Google Shape;741;p 3"/>
          <p:cNvSpPr/>
          <p:nvPr/>
        </p:nvSpPr>
        <p:spPr>
          <a:xfrm rot="16200000">
            <a:off x="688680" y="2684160"/>
            <a:ext cx="357120" cy="308520"/>
          </a:xfrm>
          <a:prstGeom prst="flowChartMerg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7" name="Google Shape;742;p 4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78" name="Google Shape;743;p 4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379" name="Google Shape;744;p 4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0" name="Google Shape;745;p 4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1" name="Google Shape;746;p 4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82" name="Google Shape;747;p 4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383" name="Google Shape;748;p 4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Google Shape;749;p 4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5" name="Google Shape;750;p 4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6" name="Google Shape;751;p 4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87" name="Google Shape;752;p 4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388" name="Google Shape;753;p 4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9" name="Google Shape;754;p 4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0" name="Google Shape;755;p 4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742;p 5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92" name="Google Shape;743;p 5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393" name="Google Shape;744;p 5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4" name="Google Shape;745;p 5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5" name="Google Shape;746;p 5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96" name="Google Shape;747;p 5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397" name="Google Shape;748;p 5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8" name="Google Shape;749;p 5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9" name="Google Shape;750;p 5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00" name="Google Shape;751;p 5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01" name="Google Shape;752;p 5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402" name="Google Shape;753;p 5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3" name="Google Shape;754;p 5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4" name="Google Shape;755;p 5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05" name="" descr=""/>
          <p:cNvPicPr/>
          <p:nvPr/>
        </p:nvPicPr>
        <p:blipFill>
          <a:blip r:embed="rId1"/>
          <a:stretch/>
        </p:blipFill>
        <p:spPr>
          <a:xfrm>
            <a:off x="376920" y="788400"/>
            <a:ext cx="8272440" cy="32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742;p 1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07" name="Google Shape;743;p 6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408" name="Google Shape;744;p 6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9" name="Google Shape;745;p 6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0" name="Google Shape;746;p 6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11" name="Google Shape;747;p 6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412" name="Google Shape;748;p 6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3" name="Google Shape;749;p 6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4" name="Google Shape;750;p 6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15" name="Google Shape;751;p 6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16" name="Google Shape;752;p 6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417" name="Google Shape;753;p 6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8" name="Google Shape;754;p 6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9" name="Google Shape;755;p 6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20" name="" descr=""/>
          <p:cNvPicPr/>
          <p:nvPr/>
        </p:nvPicPr>
        <p:blipFill>
          <a:blip r:embed="rId1"/>
          <a:stretch/>
        </p:blipFill>
        <p:spPr>
          <a:xfrm>
            <a:off x="564480" y="1178640"/>
            <a:ext cx="7999560" cy="2770920"/>
          </a:xfrm>
          <a:prstGeom prst="rect">
            <a:avLst/>
          </a:prstGeom>
          <a:ln w="0">
            <a:noFill/>
          </a:ln>
        </p:spPr>
      </p:pic>
      <p:pic>
        <p:nvPicPr>
          <p:cNvPr id="2421" name="" descr=""/>
          <p:cNvPicPr/>
          <p:nvPr/>
        </p:nvPicPr>
        <p:blipFill>
          <a:blip r:embed="rId2"/>
          <a:stretch/>
        </p:blipFill>
        <p:spPr>
          <a:xfrm>
            <a:off x="564480" y="1178640"/>
            <a:ext cx="7999560" cy="27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742;p 6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23" name="Google Shape;743;p 7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424" name="Google Shape;744;p 7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5" name="Google Shape;745;p 7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6" name="Google Shape;746;p 7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27" name="Google Shape;747;p 7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428" name="Google Shape;748;p 7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9" name="Google Shape;749;p 7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0" name="Google Shape;750;p 7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1" name="Google Shape;751;p 7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32" name="Google Shape;752;p 7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433" name="Google Shape;753;p 7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4" name="Google Shape;754;p 7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5" name="Google Shape;755;p 7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36" name="" descr=""/>
          <p:cNvPicPr/>
          <p:nvPr/>
        </p:nvPicPr>
        <p:blipFill>
          <a:blip r:embed="rId1"/>
          <a:stretch/>
        </p:blipFill>
        <p:spPr>
          <a:xfrm>
            <a:off x="983520" y="1259640"/>
            <a:ext cx="7161480" cy="2608920"/>
          </a:xfrm>
          <a:prstGeom prst="rect">
            <a:avLst/>
          </a:prstGeom>
          <a:ln w="0">
            <a:noFill/>
          </a:ln>
        </p:spPr>
      </p:pic>
      <p:pic>
        <p:nvPicPr>
          <p:cNvPr id="2437" name="" descr=""/>
          <p:cNvPicPr/>
          <p:nvPr/>
        </p:nvPicPr>
        <p:blipFill>
          <a:blip r:embed="rId2"/>
          <a:stretch/>
        </p:blipFill>
        <p:spPr>
          <a:xfrm>
            <a:off x="983520" y="1259640"/>
            <a:ext cx="7161480" cy="26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742;p 7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39" name="Google Shape;743;p 8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440" name="Google Shape;744;p 8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1" name="Google Shape;745;p 8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2" name="Google Shape;746;p 8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43" name="Google Shape;747;p 8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444" name="Google Shape;748;p 8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5" name="Google Shape;749;p 8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6" name="Google Shape;750;p 8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47" name="Google Shape;751;p 8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48" name="Google Shape;752;p 8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449" name="Google Shape;753;p 8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0" name="Google Shape;754;p 8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1" name="Google Shape;755;p 8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52" name="" descr=""/>
          <p:cNvPicPr/>
          <p:nvPr/>
        </p:nvPicPr>
        <p:blipFill>
          <a:blip r:embed="rId1"/>
          <a:stretch/>
        </p:blipFill>
        <p:spPr>
          <a:xfrm>
            <a:off x="1093320" y="616680"/>
            <a:ext cx="6942240" cy="3894840"/>
          </a:xfrm>
          <a:prstGeom prst="rect">
            <a:avLst/>
          </a:prstGeom>
          <a:ln w="0">
            <a:noFill/>
          </a:ln>
        </p:spPr>
      </p:pic>
      <p:pic>
        <p:nvPicPr>
          <p:cNvPr id="2453" name="" descr=""/>
          <p:cNvPicPr/>
          <p:nvPr/>
        </p:nvPicPr>
        <p:blipFill>
          <a:blip r:embed="rId2"/>
          <a:stretch/>
        </p:blipFill>
        <p:spPr>
          <a:xfrm>
            <a:off x="1093320" y="616680"/>
            <a:ext cx="6942240" cy="38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742;p 8"/>
          <p:cNvSpPr/>
          <p:nvPr/>
        </p:nvSpPr>
        <p:spPr>
          <a:xfrm>
            <a:off x="7016400" y="-1615320"/>
            <a:ext cx="1632960" cy="5919840"/>
          </a:xfrm>
          <a:custGeom>
            <a:avLst/>
            <a:gdLst/>
            <a:ahLst/>
            <a:rect l="l" t="t" r="r" b="b"/>
            <a:pathLst>
              <a:path w="18075" h="65507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55" name="Google Shape;743;p 9"/>
          <p:cNvGrpSpPr/>
          <p:nvPr/>
        </p:nvGrpSpPr>
        <p:grpSpPr>
          <a:xfrm>
            <a:off x="7968240" y="3562200"/>
            <a:ext cx="681480" cy="3360240"/>
            <a:chOff x="7968240" y="3562200"/>
            <a:chExt cx="681480" cy="3360240"/>
          </a:xfrm>
        </p:grpSpPr>
        <p:sp>
          <p:nvSpPr>
            <p:cNvPr id="2456" name="Google Shape;744;p 9"/>
            <p:cNvSpPr/>
            <p:nvPr/>
          </p:nvSpPr>
          <p:spPr>
            <a:xfrm flipV="1" rot="10800000">
              <a:off x="7968240" y="425340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7" name="Google Shape;745;p 9"/>
            <p:cNvSpPr/>
            <p:nvPr/>
          </p:nvSpPr>
          <p:spPr>
            <a:xfrm flipV="1">
              <a:off x="7968600" y="373320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faf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8" name="Google Shape;746;p 9"/>
            <p:cNvSpPr/>
            <p:nvPr/>
          </p:nvSpPr>
          <p:spPr>
            <a:xfrm flipV="1" rot="16200000">
              <a:off x="8457480" y="356292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afafb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59" name="Google Shape;747;p 9"/>
          <p:cNvGrpSpPr/>
          <p:nvPr/>
        </p:nvGrpSpPr>
        <p:grpSpPr>
          <a:xfrm>
            <a:off x="-1269360" y="746640"/>
            <a:ext cx="3359880" cy="681120"/>
            <a:chOff x="-1269360" y="746640"/>
            <a:chExt cx="3359880" cy="681120"/>
          </a:xfrm>
        </p:grpSpPr>
        <p:sp>
          <p:nvSpPr>
            <p:cNvPr id="2460" name="Google Shape;748;p 9"/>
            <p:cNvSpPr/>
            <p:nvPr/>
          </p:nvSpPr>
          <p:spPr>
            <a:xfrm flipV="1" rot="16200000">
              <a:off x="64800" y="-587880"/>
              <a:ext cx="360" cy="266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1" name="Google Shape;749;p 9"/>
            <p:cNvSpPr/>
            <p:nvPr/>
          </p:nvSpPr>
          <p:spPr>
            <a:xfrm flipV="1" rot="5400000">
              <a:off x="1396800" y="751320"/>
              <a:ext cx="526320" cy="51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cad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2" name="Google Shape;750;p 9"/>
            <p:cNvSpPr/>
            <p:nvPr/>
          </p:nvSpPr>
          <p:spPr>
            <a:xfrm flipV="1">
              <a:off x="1897560" y="1236240"/>
              <a:ext cx="192960" cy="191160"/>
            </a:xfrm>
            <a:custGeom>
              <a:avLst/>
              <a:gdLst/>
              <a:ahLst/>
              <a:rect l="l" t="t" r="r" b="b"/>
              <a:pathLst>
                <a:path fill="none" w="2748" h="2719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63" name="Google Shape;751;p 9"/>
          <p:cNvSpPr/>
          <p:nvPr/>
        </p:nvSpPr>
        <p:spPr>
          <a:xfrm rot="16200000">
            <a:off x="5572440" y="-2451600"/>
            <a:ext cx="1971000" cy="6005160"/>
          </a:xfrm>
          <a:custGeom>
            <a:avLst/>
            <a:gdLst/>
            <a:ahLst/>
            <a:rect l="l" t="t" r="r" b="b"/>
            <a:pathLst>
              <a:path w="62917" h="191668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>
            <a:solidFill>
              <a:srgbClr val="6963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64" name="Google Shape;752;p 9"/>
          <p:cNvGrpSpPr/>
          <p:nvPr/>
        </p:nvGrpSpPr>
        <p:grpSpPr>
          <a:xfrm>
            <a:off x="7221960" y="1260720"/>
            <a:ext cx="1159560" cy="522720"/>
            <a:chOff x="7221960" y="1260720"/>
            <a:chExt cx="1159560" cy="522720"/>
          </a:xfrm>
        </p:grpSpPr>
        <p:sp>
          <p:nvSpPr>
            <p:cNvPr id="2465" name="Google Shape;753;p 9"/>
            <p:cNvSpPr/>
            <p:nvPr/>
          </p:nvSpPr>
          <p:spPr>
            <a:xfrm rot="16200000">
              <a:off x="8141400" y="1060200"/>
              <a:ext cx="39600" cy="440640"/>
            </a:xfrm>
            <a:custGeom>
              <a:avLst/>
              <a:gdLst/>
              <a:ahLst/>
              <a:rect l="l" t="t" r="r" b="b"/>
              <a:pathLst>
                <a:path w="1146" h="1262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6" name="Google Shape;754;p 9"/>
            <p:cNvSpPr/>
            <p:nvPr/>
          </p:nvSpPr>
          <p:spPr>
            <a:xfrm rot="5400000">
              <a:off x="7437600" y="1320120"/>
              <a:ext cx="42840" cy="4744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00cad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7" name="Google Shape;755;p 9"/>
            <p:cNvSpPr/>
            <p:nvPr/>
          </p:nvSpPr>
          <p:spPr>
            <a:xfrm rot="16200000">
              <a:off x="7930440" y="1332360"/>
              <a:ext cx="74880" cy="827280"/>
            </a:xfrm>
            <a:custGeom>
              <a:avLst/>
              <a:gdLst/>
              <a:ahLst/>
              <a:rect l="l" t="t" r="r" b="b"/>
              <a:pathLst>
                <a:path fill="none" w="754" h="8307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>
              <a:solidFill>
                <a:srgbClr val="6963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68" name="" descr=""/>
          <p:cNvPicPr/>
          <p:nvPr/>
        </p:nvPicPr>
        <p:blipFill>
          <a:blip r:embed="rId1"/>
          <a:stretch/>
        </p:blipFill>
        <p:spPr>
          <a:xfrm>
            <a:off x="1015920" y="869760"/>
            <a:ext cx="6904080" cy="265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2023-10-05T18:58:32Z</dcterms:modified>
  <cp:revision>3</cp:revision>
  <dc:subject/>
  <dc:title/>
</cp:coreProperties>
</file>