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9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4B96D-2195-4EE1-A1FE-71AEE9104B96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D1938-1B9A-475B-A04F-60B38A41F6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228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1938-1B9A-475B-A04F-60B38A41F60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924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1938-1B9A-475B-A04F-60B38A41F60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177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1938-1B9A-475B-A04F-60B38A41F60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223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1938-1B9A-475B-A04F-60B38A41F60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4425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1938-1B9A-475B-A04F-60B38A41F60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100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538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328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092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464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037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389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0625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9161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54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3575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316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657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640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0533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4364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3718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99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511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029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282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4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821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269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883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919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5E055CC-F89B-45ED-9170-42D4DED36398}" type="datetimeFigureOut">
              <a:rPr lang="de-CH" smtClean="0"/>
              <a:t>26.03.2016</a:t>
            </a:fld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A80B469-17B7-4D2C-B5CB-FAA07C9F1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663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hyperlink" Target="http://www.kapo.sg.ch/home/informationen/verkehr/_jcr_content/Par/downloadlist_0/DownloadListPar/download.ocFile/2014%2012%2017_Semistation%C3%A4re%20Messanlagen.pdf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gi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gi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804" y="5568584"/>
            <a:ext cx="1905000" cy="77152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59415" y="1675843"/>
            <a:ext cx="41350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3000" dirty="0">
                <a:solidFill>
                  <a:schemeClr val="bg1"/>
                </a:solidFill>
              </a:rPr>
              <a:t>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3000" dirty="0">
                <a:solidFill>
                  <a:schemeClr val="bg1"/>
                </a:solidFill>
              </a:rPr>
              <a:t>Wie </a:t>
            </a:r>
            <a:r>
              <a:rPr lang="de-CH" sz="3000" dirty="0" err="1">
                <a:solidFill>
                  <a:schemeClr val="bg1"/>
                </a:solidFill>
              </a:rPr>
              <a:t>funktioniert’s</a:t>
            </a:r>
            <a:r>
              <a:rPr lang="de-CH" sz="3000" dirty="0">
                <a:solidFill>
                  <a:schemeClr val="bg1"/>
                </a:solidFill>
              </a:rPr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3000" dirty="0">
                <a:solidFill>
                  <a:schemeClr val="bg1"/>
                </a:solidFill>
              </a:rPr>
              <a:t>Screenshots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3000" dirty="0">
                <a:solidFill>
                  <a:schemeClr val="bg1"/>
                </a:solidFill>
              </a:rPr>
              <a:t>Vorführung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3000" dirty="0">
                <a:solidFill>
                  <a:schemeClr val="bg1"/>
                </a:solidFill>
              </a:rPr>
              <a:t>Ausblick</a:t>
            </a:r>
          </a:p>
        </p:txBody>
      </p:sp>
      <p:sp>
        <p:nvSpPr>
          <p:cNvPr id="10" name="AutoShape 8" descr="http://www.ntb.ch/fileadmin/Studienangebot/SYSP_2015/Team06/logo_ntb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1" y="50004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Inhalts der Präsentation</a:t>
            </a:r>
          </a:p>
        </p:txBody>
      </p:sp>
      <p:sp>
        <p:nvSpPr>
          <p:cNvPr id="12" name="AutoShape 8" descr="http://www.ntb.ch/fileadmin/Studienangebot/SYSP_2015/Team06/logo_ntb.png"/>
          <p:cNvSpPr>
            <a:spLocks noChangeAspect="1" noChangeArrowheads="1"/>
          </p:cNvSpPr>
          <p:nvPr/>
        </p:nvSpPr>
        <p:spPr bwMode="auto">
          <a:xfrm>
            <a:off x="4894445" y="-23566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7" y="5503847"/>
            <a:ext cx="836262" cy="83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251" y="5568584"/>
            <a:ext cx="1905000" cy="771525"/>
          </a:xfrm>
          <a:prstGeom prst="rect">
            <a:avLst/>
          </a:prstGeom>
        </p:spPr>
      </p:pic>
      <p:sp>
        <p:nvSpPr>
          <p:cNvPr id="10" name="AutoShape 8" descr="http://www.ntb.ch/fileadmin/Studienangebot/SYSP_2015/Team06/logo_ntb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1" y="50004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Idee</a:t>
            </a:r>
          </a:p>
        </p:txBody>
      </p:sp>
      <p:sp>
        <p:nvSpPr>
          <p:cNvPr id="12" name="AutoShape 8" descr="http://www.ntb.ch/fileadmin/Studienangebot/SYSP_2015/Team06/logo_ntb.png"/>
          <p:cNvSpPr>
            <a:spLocks noChangeAspect="1" noChangeArrowheads="1"/>
          </p:cNvSpPr>
          <p:nvPr/>
        </p:nvSpPr>
        <p:spPr bwMode="auto">
          <a:xfrm>
            <a:off x="4894445" y="-23566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7" y="5503847"/>
            <a:ext cx="836262" cy="836262"/>
          </a:xfrm>
          <a:prstGeom prst="rect">
            <a:avLst/>
          </a:prstGeom>
        </p:spPr>
      </p:pic>
      <p:sp>
        <p:nvSpPr>
          <p:cNvPr id="2" name="AutoShape 2" descr="http://www.ntb.ch/fileadmin/Studienangebot/SYSP_2015/Team06/logo_ntb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2052" name="Picture 4" descr="https://cdn4.iconfinder.com/data/icons/smart-phones-technologies/512/android-phone-col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512" y="2291393"/>
            <a:ext cx="862013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ncs.newark.rutgers.edu/sites/default/files/images/server_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91" y="2362923"/>
            <a:ext cx="718955" cy="71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852823" y="1901258"/>
            <a:ext cx="12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</a:rPr>
              <a:t>Kapo Server mit File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823546" y="2557083"/>
            <a:ext cx="1777410" cy="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47826" y="2321504"/>
            <a:ext cx="1440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</a:rPr>
              <a:t>Download File</a:t>
            </a: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4297013" y="3079390"/>
            <a:ext cx="1514712" cy="68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 rot="1450974">
            <a:off x="4334166" y="2960050"/>
            <a:ext cx="1440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</a:rPr>
              <a:t>Zeig alle Adressen an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4319841" y="2132090"/>
            <a:ext cx="1579253" cy="21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 rot="21189797">
            <a:off x="4310323" y="1947095"/>
            <a:ext cx="1440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</a:rPr>
              <a:t>Warne mich</a:t>
            </a:r>
          </a:p>
        </p:txBody>
      </p:sp>
      <p:pic>
        <p:nvPicPr>
          <p:cNvPr id="2056" name="Picture 8" descr="https://cdn4.iconfinder.com/data/icons/SOPHISTIQUE/networking/png/400/mobile_ne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094" y="1539705"/>
            <a:ext cx="987706" cy="9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mit Pfeil 23"/>
          <p:cNvCxnSpPr/>
          <p:nvPr/>
        </p:nvCxnSpPr>
        <p:spPr>
          <a:xfrm>
            <a:off x="7023800" y="2075304"/>
            <a:ext cx="2322501" cy="1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7361019" y="1671812"/>
            <a:ext cx="1440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</a:rPr>
              <a:t>Vergleiche meine Position mit den Radar Adressen</a:t>
            </a:r>
          </a:p>
        </p:txBody>
      </p:sp>
      <p:pic>
        <p:nvPicPr>
          <p:cNvPr id="2058" name="Picture 10" descr="https://encrypted-tbn1.gstatic.com/images?q=tbn:ANd9GcQHTjE0nkFcaLJvGNhJXLQsMcZK1WVrYByZZawbPA5bR4GAmTo51Q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9" y="1667434"/>
            <a:ext cx="889023" cy="83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icon2s.com/wp-content/uploads/2013/07/black-white-metro-list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696" y="3337292"/>
            <a:ext cx="845104" cy="84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25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22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251" y="5568584"/>
            <a:ext cx="1905000" cy="771525"/>
          </a:xfrm>
          <a:prstGeom prst="rect">
            <a:avLst/>
          </a:prstGeom>
        </p:spPr>
      </p:pic>
      <p:sp>
        <p:nvSpPr>
          <p:cNvPr id="10" name="AutoShape 8" descr="http://www.ntb.ch/fileadmin/Studienangebot/SYSP_2015/Team06/logo_ntb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0" y="474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Wie </a:t>
            </a:r>
            <a:r>
              <a:rPr lang="de-CH" sz="4000" dirty="0" err="1">
                <a:solidFill>
                  <a:schemeClr val="bg1"/>
                </a:solidFill>
              </a:rPr>
              <a:t>funktioniert’s</a:t>
            </a:r>
            <a:r>
              <a:rPr lang="de-CH" sz="4000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12" name="AutoShape 8" descr="http://www.ntb.ch/fileadmin/Studienangebot/SYSP_2015/Team06/logo_ntb.png"/>
          <p:cNvSpPr>
            <a:spLocks noChangeAspect="1" noChangeArrowheads="1"/>
          </p:cNvSpPr>
          <p:nvPr/>
        </p:nvSpPr>
        <p:spPr bwMode="auto">
          <a:xfrm>
            <a:off x="4894445" y="-23566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7" y="5503847"/>
            <a:ext cx="836262" cy="836262"/>
          </a:xfrm>
          <a:prstGeom prst="rect">
            <a:avLst/>
          </a:prstGeom>
        </p:spPr>
      </p:pic>
      <p:sp>
        <p:nvSpPr>
          <p:cNvPr id="2" name="AutoShape 2" descr="http://www.ntb.ch/fileadmin/Studienangebot/SYSP_2015/Team06/logo_ntb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1757" y="5434598"/>
            <a:ext cx="2524715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PDF</a:t>
            </a:r>
            <a:r>
              <a:rPr kumimoji="0" lang="de-DE" altLang="de-DE" sz="900" b="0" strike="noStrike" cap="none" normalizeH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Link:</a:t>
            </a:r>
            <a:endParaRPr kumimoji="0" lang="de-DE" altLang="de-DE" sz="900" b="0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hlinkClick r:id="rId5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http://www.kapo.sg.ch/home/informationen/verkehr/_jcr_content/Par/downloadlist_0/DownloadListPar/download.ocFile/2014%2012%2017_Semistation%C3%A4re%20Messanlagen.pdf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" y="1190090"/>
            <a:ext cx="3008678" cy="365797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622715" y="1150024"/>
            <a:ext cx="75953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dirty="0">
                <a:solidFill>
                  <a:schemeClr val="bg1"/>
                </a:solidFill>
              </a:rPr>
              <a:t>PDF wenn nötig downloaden.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>
                <a:solidFill>
                  <a:schemeClr val="bg1"/>
                </a:solidFill>
              </a:rPr>
              <a:t>Infos filtern und speichern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>
                <a:solidFill>
                  <a:schemeClr val="bg1"/>
                </a:solidFill>
              </a:rPr>
              <a:t>Daten vorbereiten für Anzeige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>
                <a:solidFill>
                  <a:schemeClr val="bg1"/>
                </a:solidFill>
              </a:rPr>
              <a:t>Wenn gewünscht GPS-Modul initialisieren. Adressen mit eigener</a:t>
            </a:r>
          </a:p>
          <a:p>
            <a:r>
              <a:rPr lang="de-CH" dirty="0">
                <a:solidFill>
                  <a:schemeClr val="bg1"/>
                </a:solidFill>
              </a:rPr>
              <a:t>     überprüfen </a:t>
            </a:r>
            <a:r>
              <a:rPr lang="de-CH" dirty="0">
                <a:solidFill>
                  <a:schemeClr val="bg1"/>
                </a:solidFill>
                <a:sym typeface="Wingdings" panose="05000000000000000000" pitchFamily="2" charset="2"/>
              </a:rPr>
              <a:t> Alarmschlagen wenn Positionen &lt;= 400m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251" y="5568584"/>
            <a:ext cx="1905000" cy="771525"/>
          </a:xfrm>
          <a:prstGeom prst="rect">
            <a:avLst/>
          </a:prstGeom>
        </p:spPr>
      </p:pic>
      <p:sp>
        <p:nvSpPr>
          <p:cNvPr id="10" name="AutoShape 8" descr="http://www.ntb.ch/fileadmin/Studienangebot/SYSP_2015/Team06/logo_ntb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0" y="1587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12" name="AutoShape 8" descr="http://www.ntb.ch/fileadmin/Studienangebot/SYSP_2015/Team06/logo_ntb.png"/>
          <p:cNvSpPr>
            <a:spLocks noChangeAspect="1" noChangeArrowheads="1"/>
          </p:cNvSpPr>
          <p:nvPr/>
        </p:nvSpPr>
        <p:spPr bwMode="auto">
          <a:xfrm>
            <a:off x="4894445" y="-23566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7" y="5503847"/>
            <a:ext cx="836262" cy="836262"/>
          </a:xfrm>
          <a:prstGeom prst="rect">
            <a:avLst/>
          </a:prstGeom>
        </p:spPr>
      </p:pic>
      <p:sp>
        <p:nvSpPr>
          <p:cNvPr id="2" name="AutoShape 2" descr="http://www.ntb.ch/fileadmin/Studienangebot/SYSP_2015/Team06/logo_ntb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723761"/>
            <a:ext cx="1609051" cy="286053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51" y="723761"/>
            <a:ext cx="1609051" cy="286053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672551" y="3645851"/>
            <a:ext cx="1592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</a:rPr>
              <a:t>App informiert User was es gerade macht. (Es findet kein Download statt)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3500" y="3584296"/>
            <a:ext cx="15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</a:rPr>
              <a:t>App Icon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01" y="723761"/>
            <a:ext cx="1609051" cy="2860535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3417050" y="3645851"/>
            <a:ext cx="1592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</a:rPr>
              <a:t>Zeigt alle Blitzer an mit samt dem Datumsstempel des PDF </a:t>
            </a:r>
            <a:r>
              <a:rPr lang="de-CH" sz="1200" dirty="0" err="1">
                <a:solidFill>
                  <a:schemeClr val="bg1"/>
                </a:solidFill>
              </a:rPr>
              <a:t>File’s</a:t>
            </a:r>
            <a:r>
              <a:rPr lang="de-CH" sz="1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51" y="715561"/>
            <a:ext cx="1613663" cy="2868735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5081151" y="3617918"/>
            <a:ext cx="1592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</a:rPr>
              <a:t>Wenn man die Warnfunktion nutzen will, muss das GPS eingeschaltet sein.</a:t>
            </a: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01" y="715561"/>
            <a:ext cx="1613663" cy="2868735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6770249" y="3584296"/>
            <a:ext cx="1592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</a:rPr>
              <a:t>Sobald GPS läuft, erscheint ein Icon in der statusbar und man wird nun informiert. (Roter kreis)</a:t>
            </a:r>
          </a:p>
        </p:txBody>
      </p:sp>
      <p:sp>
        <p:nvSpPr>
          <p:cNvPr id="24" name="Ellipse 23"/>
          <p:cNvSpPr/>
          <p:nvPr/>
        </p:nvSpPr>
        <p:spPr>
          <a:xfrm>
            <a:off x="7560532" y="614995"/>
            <a:ext cx="345387" cy="26116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Ellipse 24"/>
          <p:cNvSpPr/>
          <p:nvPr/>
        </p:nvSpPr>
        <p:spPr>
          <a:xfrm>
            <a:off x="6694814" y="2249586"/>
            <a:ext cx="345387" cy="26116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165" y="715560"/>
            <a:ext cx="1613663" cy="2868735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8461677" y="3617918"/>
            <a:ext cx="1592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</a:rPr>
              <a:t>Warnung wurde ausgelöst. Es wird nur auf ein Radargerät hingewiesen.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97" y="715560"/>
            <a:ext cx="1613664" cy="286873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10123799" y="3617917"/>
            <a:ext cx="1592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</a:rPr>
              <a:t>Ausführliche Infos mit aktueller Geschwindigkeit und Adresse des Radars.</a:t>
            </a:r>
          </a:p>
        </p:txBody>
      </p:sp>
    </p:spTree>
    <p:extLst>
      <p:ext uri="{BB962C8B-B14F-4D97-AF65-F5344CB8AC3E}">
        <p14:creationId xmlns:p14="http://schemas.microsoft.com/office/powerpoint/2010/main" val="299569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1" grpId="0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251" y="5568584"/>
            <a:ext cx="1905000" cy="771525"/>
          </a:xfrm>
          <a:prstGeom prst="rect">
            <a:avLst/>
          </a:prstGeom>
        </p:spPr>
      </p:pic>
      <p:sp>
        <p:nvSpPr>
          <p:cNvPr id="10" name="AutoShape 8" descr="http://www.ntb.ch/fileadmin/Studienangebot/SYSP_2015/Team06/logo_ntb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2" name="AutoShape 8" descr="http://www.ntb.ch/fileadmin/Studienangebot/SYSP_2015/Team06/logo_ntb.png"/>
          <p:cNvSpPr>
            <a:spLocks noChangeAspect="1" noChangeArrowheads="1"/>
          </p:cNvSpPr>
          <p:nvPr/>
        </p:nvSpPr>
        <p:spPr bwMode="auto">
          <a:xfrm>
            <a:off x="4894445" y="-23566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7" y="5503847"/>
            <a:ext cx="836262" cy="836262"/>
          </a:xfrm>
          <a:prstGeom prst="rect">
            <a:avLst/>
          </a:prstGeom>
        </p:spPr>
      </p:pic>
      <p:sp>
        <p:nvSpPr>
          <p:cNvPr id="2" name="AutoShape 2" descr="http://www.ntb.ch/fileadmin/Studienangebot/SYSP_2015/Team06/logo_ntb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8" name="Textfeld 27"/>
          <p:cNvSpPr txBox="1"/>
          <p:nvPr/>
        </p:nvSpPr>
        <p:spPr>
          <a:xfrm>
            <a:off x="0" y="1587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</a:rPr>
              <a:t>Ausblick / Weiterentwicklung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3500" y="1265758"/>
            <a:ext cx="611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Neues Design «Android Material»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78" y="2872667"/>
            <a:ext cx="1715237" cy="30493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20" y="2099367"/>
            <a:ext cx="1716854" cy="305218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40" y="1577302"/>
            <a:ext cx="1715237" cy="304931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43" y="1108503"/>
            <a:ext cx="1827536" cy="324895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63499" y="1567260"/>
            <a:ext cx="611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2.   Mapfunktionen eigebunden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63499" y="1914701"/>
            <a:ext cx="644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3.  Radar und Kontrollen können erfasst werden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63499" y="2282726"/>
            <a:ext cx="644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4.  Speicherung neu in globaler Datenbank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431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8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0</TotalTime>
  <Words>188</Words>
  <Application>Microsoft Office PowerPoint</Application>
  <PresentationFormat>Breitbild</PresentationFormat>
  <Paragraphs>38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Courier New</vt:lpstr>
      <vt:lpstr>Wingdings</vt:lpstr>
      <vt:lpstr>Wingdings 2</vt:lpstr>
      <vt:lpstr>HDOfficeLightV0</vt:lpstr>
      <vt:lpstr>Zitierfähig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Danilo Santagata</dc:creator>
  <cp:lastModifiedBy>Danilo Santagata</cp:lastModifiedBy>
  <cp:revision>13</cp:revision>
  <dcterms:created xsi:type="dcterms:W3CDTF">2015-08-19T15:23:14Z</dcterms:created>
  <dcterms:modified xsi:type="dcterms:W3CDTF">2016-03-26T22:05:45Z</dcterms:modified>
</cp:coreProperties>
</file>