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A99F93-D9BB-404C-9886-F373A40D30BF}">
  <a:tblStyle styleId="{F5A99F93-D9BB-404C-9886-F373A40D30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44b96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44b96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18150" y="133350"/>
            <a:ext cx="2507700" cy="487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45050" y="345750"/>
            <a:ext cx="1653900" cy="44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getRestaurants()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3745050" y="935675"/>
            <a:ext cx="1653900" cy="44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getMenu()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3690300" y="1525600"/>
            <a:ext cx="1763400" cy="49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createRestaurant()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3662850" y="2162925"/>
            <a:ext cx="1818300" cy="44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createMenu()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3462150" y="2752850"/>
            <a:ext cx="2219700" cy="44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updateMenuItemPrice()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3662850" y="3342775"/>
            <a:ext cx="1818300" cy="44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getOrders()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3662850" y="4488825"/>
            <a:ext cx="1818300" cy="44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createOrder()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3662850" y="3915788"/>
            <a:ext cx="1818300" cy="44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getOrderDetails()</a:t>
            </a:r>
            <a:endParaRPr sz="1000"/>
          </a:p>
        </p:txBody>
      </p:sp>
      <p:cxnSp>
        <p:nvCxnSpPr>
          <p:cNvPr id="63" name="Google Shape;63;p13"/>
          <p:cNvCxnSpPr/>
          <p:nvPr/>
        </p:nvCxnSpPr>
        <p:spPr>
          <a:xfrm>
            <a:off x="1805225" y="1095875"/>
            <a:ext cx="0" cy="30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1693175" y="935675"/>
            <a:ext cx="224100" cy="160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1648325" y="1159900"/>
            <a:ext cx="3138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1634525" y="1405475"/>
            <a:ext cx="170700" cy="1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1805225" y="1405475"/>
            <a:ext cx="160200" cy="13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1805225" y="2013875"/>
            <a:ext cx="0" cy="30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/>
          <p:nvPr/>
        </p:nvSpPr>
        <p:spPr>
          <a:xfrm>
            <a:off x="1693175" y="1853675"/>
            <a:ext cx="224100" cy="160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3"/>
          <p:cNvCxnSpPr/>
          <p:nvPr/>
        </p:nvCxnSpPr>
        <p:spPr>
          <a:xfrm>
            <a:off x="1648325" y="2077900"/>
            <a:ext cx="3138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 flipH="1">
            <a:off x="1634525" y="2323475"/>
            <a:ext cx="170700" cy="1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1805225" y="2323475"/>
            <a:ext cx="160200" cy="13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1794725" y="3063575"/>
            <a:ext cx="0" cy="30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/>
          <p:nvPr/>
        </p:nvSpPr>
        <p:spPr>
          <a:xfrm>
            <a:off x="1682675" y="2903375"/>
            <a:ext cx="224100" cy="160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1637825" y="3127600"/>
            <a:ext cx="3138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 flipH="1">
            <a:off x="1624025" y="3373175"/>
            <a:ext cx="170700" cy="1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1794725" y="3373175"/>
            <a:ext cx="160200" cy="13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1799975" y="4037775"/>
            <a:ext cx="0" cy="30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/>
          <p:nvPr/>
        </p:nvSpPr>
        <p:spPr>
          <a:xfrm>
            <a:off x="1687925" y="3877575"/>
            <a:ext cx="224100" cy="160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>
            <a:off x="1643075" y="4101800"/>
            <a:ext cx="3138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flipH="1">
            <a:off x="1629275" y="4347375"/>
            <a:ext cx="170700" cy="1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1799975" y="4347375"/>
            <a:ext cx="160200" cy="13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 txBox="1"/>
          <p:nvPr/>
        </p:nvSpPr>
        <p:spPr>
          <a:xfrm>
            <a:off x="5919300" y="4758600"/>
            <a:ext cx="32247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Use case diagram for Resource Server</a:t>
            </a:r>
            <a:endParaRPr b="1" sz="1300"/>
          </a:p>
        </p:txBody>
      </p:sp>
      <p:sp>
        <p:nvSpPr>
          <p:cNvPr id="84" name="Google Shape;84;p13"/>
          <p:cNvSpPr txBox="1"/>
          <p:nvPr/>
        </p:nvSpPr>
        <p:spPr>
          <a:xfrm>
            <a:off x="535700" y="1004375"/>
            <a:ext cx="9603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amar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owner</a:t>
            </a:r>
            <a:endParaRPr sz="1000"/>
          </a:p>
        </p:txBody>
      </p:sp>
      <p:sp>
        <p:nvSpPr>
          <p:cNvPr id="85" name="Google Shape;85;p13"/>
          <p:cNvSpPr txBox="1"/>
          <p:nvPr/>
        </p:nvSpPr>
        <p:spPr>
          <a:xfrm>
            <a:off x="535700" y="1922375"/>
            <a:ext cx="9603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admin</a:t>
            </a:r>
            <a:endParaRPr sz="1000"/>
          </a:p>
        </p:txBody>
      </p:sp>
      <p:sp>
        <p:nvSpPr>
          <p:cNvPr id="86" name="Google Shape;86;p13"/>
          <p:cNvSpPr txBox="1"/>
          <p:nvPr/>
        </p:nvSpPr>
        <p:spPr>
          <a:xfrm>
            <a:off x="535700" y="2972075"/>
            <a:ext cx="9603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suresh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manager</a:t>
            </a:r>
            <a:endParaRPr sz="1000"/>
          </a:p>
        </p:txBody>
      </p:sp>
      <p:sp>
        <p:nvSpPr>
          <p:cNvPr id="87" name="Google Shape;87;p13"/>
          <p:cNvSpPr txBox="1"/>
          <p:nvPr/>
        </p:nvSpPr>
        <p:spPr>
          <a:xfrm>
            <a:off x="535700" y="3946275"/>
            <a:ext cx="9603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sagar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</a:t>
            </a:r>
            <a:endParaRPr sz="1000"/>
          </a:p>
        </p:txBody>
      </p:sp>
      <p:cxnSp>
        <p:nvCxnSpPr>
          <p:cNvPr id="88" name="Google Shape;88;p13"/>
          <p:cNvCxnSpPr>
            <a:stCxn id="69" idx="6"/>
            <a:endCxn id="57" idx="2"/>
          </p:cNvCxnSpPr>
          <p:nvPr/>
        </p:nvCxnSpPr>
        <p:spPr>
          <a:xfrm flipH="1" rot="10800000">
            <a:off x="1917275" y="1773275"/>
            <a:ext cx="17730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>
            <a:stCxn id="79" idx="6"/>
            <a:endCxn id="61" idx="2"/>
          </p:cNvCxnSpPr>
          <p:nvPr/>
        </p:nvCxnSpPr>
        <p:spPr>
          <a:xfrm>
            <a:off x="1912025" y="3957675"/>
            <a:ext cx="1750800" cy="7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>
            <a:stCxn id="64" idx="6"/>
            <a:endCxn id="59" idx="2"/>
          </p:cNvCxnSpPr>
          <p:nvPr/>
        </p:nvCxnSpPr>
        <p:spPr>
          <a:xfrm>
            <a:off x="1917275" y="1015775"/>
            <a:ext cx="1545000" cy="19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>
            <a:stCxn id="74" idx="6"/>
            <a:endCxn id="58" idx="2"/>
          </p:cNvCxnSpPr>
          <p:nvPr/>
        </p:nvCxnSpPr>
        <p:spPr>
          <a:xfrm flipH="1" rot="10800000">
            <a:off x="1906775" y="2387075"/>
            <a:ext cx="175620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>
            <a:stCxn id="74" idx="6"/>
            <a:endCxn id="60" idx="2"/>
          </p:cNvCxnSpPr>
          <p:nvPr/>
        </p:nvCxnSpPr>
        <p:spPr>
          <a:xfrm>
            <a:off x="1906775" y="2983475"/>
            <a:ext cx="1756200" cy="5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stCxn id="74" idx="6"/>
            <a:endCxn id="62" idx="2"/>
          </p:cNvCxnSpPr>
          <p:nvPr/>
        </p:nvCxnSpPr>
        <p:spPr>
          <a:xfrm>
            <a:off x="1906775" y="2983475"/>
            <a:ext cx="1756200" cy="11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6893125" y="705575"/>
            <a:ext cx="0" cy="30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/>
          <p:nvPr/>
        </p:nvSpPr>
        <p:spPr>
          <a:xfrm>
            <a:off x="6781075" y="545375"/>
            <a:ext cx="224100" cy="160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3"/>
          <p:cNvCxnSpPr/>
          <p:nvPr/>
        </p:nvCxnSpPr>
        <p:spPr>
          <a:xfrm>
            <a:off x="6736225" y="769600"/>
            <a:ext cx="3138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/>
          <p:nvPr/>
        </p:nvCxnSpPr>
        <p:spPr>
          <a:xfrm flipH="1">
            <a:off x="6722425" y="1015175"/>
            <a:ext cx="170700" cy="1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/>
          <p:nvPr/>
        </p:nvCxnSpPr>
        <p:spPr>
          <a:xfrm>
            <a:off x="6893125" y="1015175"/>
            <a:ext cx="160200" cy="13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3"/>
          <p:cNvSpPr txBox="1"/>
          <p:nvPr/>
        </p:nvSpPr>
        <p:spPr>
          <a:xfrm>
            <a:off x="7410950" y="603275"/>
            <a:ext cx="11280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Unauthenticated user</a:t>
            </a:r>
            <a:endParaRPr sz="1000"/>
          </a:p>
        </p:txBody>
      </p:sp>
      <p:cxnSp>
        <p:nvCxnSpPr>
          <p:cNvPr id="100" name="Google Shape;100;p13"/>
          <p:cNvCxnSpPr>
            <a:stCxn id="95" idx="2"/>
            <a:endCxn id="55" idx="6"/>
          </p:cNvCxnSpPr>
          <p:nvPr/>
        </p:nvCxnSpPr>
        <p:spPr>
          <a:xfrm rot="10800000">
            <a:off x="5398975" y="569975"/>
            <a:ext cx="1382100" cy="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>
            <a:stCxn id="95" idx="2"/>
            <a:endCxn id="56" idx="6"/>
          </p:cNvCxnSpPr>
          <p:nvPr/>
        </p:nvCxnSpPr>
        <p:spPr>
          <a:xfrm flipH="1">
            <a:off x="5398975" y="625475"/>
            <a:ext cx="1382100" cy="5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>
            <a:stCxn id="74" idx="6"/>
            <a:endCxn id="61" idx="2"/>
          </p:cNvCxnSpPr>
          <p:nvPr/>
        </p:nvCxnSpPr>
        <p:spPr>
          <a:xfrm>
            <a:off x="1906775" y="2983475"/>
            <a:ext cx="1756200" cy="17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>
            <a:stCxn id="69" idx="6"/>
            <a:endCxn id="61" idx="2"/>
          </p:cNvCxnSpPr>
          <p:nvPr/>
        </p:nvCxnSpPr>
        <p:spPr>
          <a:xfrm>
            <a:off x="1917275" y="1933775"/>
            <a:ext cx="1745700" cy="27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>
            <a:stCxn id="64" idx="6"/>
            <a:endCxn id="61" idx="2"/>
          </p:cNvCxnSpPr>
          <p:nvPr/>
        </p:nvCxnSpPr>
        <p:spPr>
          <a:xfrm>
            <a:off x="1917275" y="1015775"/>
            <a:ext cx="1745700" cy="36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5" name="Google Shape;105;p13"/>
          <p:cNvGraphicFramePr/>
          <p:nvPr/>
        </p:nvGraphicFramePr>
        <p:xfrm>
          <a:off x="6878200" y="233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{F5A99F93-D9BB-404C-9886-F373A40D30BF}</a:tableStyleId>
              </a:tblPr>
              <a:tblGrid>
                <a:gridCol w="1306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restaurant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menu_item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order_item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3"/>
          <p:cNvSpPr txBox="1"/>
          <p:nvPr/>
        </p:nvSpPr>
        <p:spPr>
          <a:xfrm>
            <a:off x="6892338" y="1991675"/>
            <a:ext cx="127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Database Tables</a:t>
            </a:r>
            <a:endParaRPr b="1"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