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80AF61-CD13-44A5-AB37-EF8D711DE62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9C1F03-DAC1-4018-BD29-60D1FD8131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ransition>
    <p:push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inzenjerskih</a:t>
            </a:r>
            <a:r>
              <a:rPr lang="en-US" dirty="0" smtClean="0"/>
              <a:t> </a:t>
            </a:r>
            <a:r>
              <a:rPr lang="en-US" dirty="0" err="1" smtClean="0"/>
              <a:t>nauka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Kragujevac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362200"/>
            <a:ext cx="8001000" cy="4114800"/>
          </a:xfrm>
        </p:spPr>
        <p:txBody>
          <a:bodyPr>
            <a:normAutofit/>
          </a:bodyPr>
          <a:lstStyle/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      </a:t>
            </a:r>
          </a:p>
          <a:p>
            <a:pPr algn="l"/>
            <a:r>
              <a:rPr lang="en-US" sz="2800" dirty="0" smtClean="0"/>
              <a:t>        </a:t>
            </a:r>
            <a:r>
              <a:rPr lang="en-US" sz="2800" dirty="0" smtClean="0"/>
              <a:t>IMPLEMENTACIJA </a:t>
            </a:r>
            <a:r>
              <a:rPr lang="en-US" sz="2800" dirty="0" smtClean="0"/>
              <a:t>VIBRACIONOG </a:t>
            </a:r>
            <a:r>
              <a:rPr lang="en-US" sz="2800" dirty="0" smtClean="0"/>
              <a:t>SENZORA</a:t>
            </a:r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 </a:t>
            </a:r>
            <a:r>
              <a:rPr lang="en-US" sz="2800" dirty="0" smtClean="0"/>
              <a:t>                                                         Jovan </a:t>
            </a:r>
            <a:r>
              <a:rPr lang="en-US" sz="2800" dirty="0" err="1" smtClean="0"/>
              <a:t>Kova</a:t>
            </a:r>
            <a:r>
              <a:rPr lang="sr-Latn-RS" sz="2800" dirty="0" smtClean="0"/>
              <a:t>čević</a:t>
            </a:r>
          </a:p>
          <a:p>
            <a:pPr algn="l"/>
            <a:r>
              <a:rPr lang="sr-Latn-RS" sz="2800" dirty="0" smtClean="0"/>
              <a:t> </a:t>
            </a:r>
            <a:r>
              <a:rPr lang="sr-Latn-RS" sz="2800" dirty="0" smtClean="0"/>
              <a:t>                                                         Danilo Obradović</a:t>
            </a:r>
            <a:endParaRPr lang="en-US" sz="2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0"/>
          </a:xfrm>
        </p:spPr>
        <p:txBody>
          <a:bodyPr/>
          <a:lstStyle/>
          <a:p>
            <a:pPr>
              <a:buNone/>
            </a:pPr>
            <a:endParaRPr lang="sr-Latn-R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r-Latn-R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Za realizaciju ovog projekta koristili smo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endParaRPr lang="sr-Latn-R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Vibracioni senzor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FPGA-Spartan-3E-S500</a:t>
            </a: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nexys2_4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733800"/>
            <a:ext cx="2895600" cy="2642236"/>
          </a:xfrm>
          <a:prstGeom prst="rect">
            <a:avLst/>
          </a:prstGeom>
        </p:spPr>
      </p:pic>
      <p:pic>
        <p:nvPicPr>
          <p:cNvPr id="6" name="Picture 5" descr="senz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799"/>
            <a:ext cx="2895600" cy="2626241"/>
          </a:xfrm>
          <a:prstGeom prst="rect">
            <a:avLst/>
          </a:prstGeom>
        </p:spPr>
      </p:pic>
      <p:pic>
        <p:nvPicPr>
          <p:cNvPr id="10" name="Picture 9" descr="slika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590800"/>
            <a:ext cx="5410201" cy="2971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sr-Latn-R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Realizacija projekta</a:t>
            </a:r>
          </a:p>
          <a:p>
            <a:pPr>
              <a:buNone/>
            </a:pPr>
            <a:endParaRPr lang="sr-Latn-RS" sz="36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Senzor se zakači na proto ploču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 se </a:t>
            </a:r>
            <a:r>
              <a:rPr lang="en-US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onda</a:t>
            </a: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poveže sa</a:t>
            </a: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FPGA.Kada senzor detektuje neku vibraciju on pošalje</a:t>
            </a: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digitalni signal na FPGA koji zatim upali diodu.</a:t>
            </a:r>
          </a:p>
          <a:p>
            <a:pPr>
              <a:buNone/>
            </a:pP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slik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505200"/>
            <a:ext cx="5181601" cy="303847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1066800" y="4800600"/>
            <a:ext cx="990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Senzor ima prag osetljivosti koji  moze da se menja na</a:t>
            </a: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ovom senzoru preko potenciometra,i kada se taj prag</a:t>
            </a: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prekorači senzor salje signal.</a:t>
            </a:r>
          </a:p>
          <a:p>
            <a:pPr>
              <a:buNone/>
            </a:pP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r-Latn-RS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Za programiranje unutrašnje logike koristili smo Verilog</a:t>
            </a: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koji omogućava modularno programiranje a softver u</a:t>
            </a:r>
          </a:p>
          <a:p>
            <a:pPr>
              <a:buNone/>
            </a:pPr>
            <a:r>
              <a:rPr lang="sr-Latn-R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kojem smo pisali projekat je Xlinix-ISE Design Suite 14.7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potenciome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24000"/>
            <a:ext cx="2657846" cy="18290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101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Fakultet inzenjerskih nauka Kragujevac  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Fakultet inzenjerskih nauka</dc:title>
  <dc:creator>jovan</dc:creator>
  <cp:lastModifiedBy>jovan</cp:lastModifiedBy>
  <cp:revision>21</cp:revision>
  <dcterms:created xsi:type="dcterms:W3CDTF">2017-01-12T19:13:18Z</dcterms:created>
  <dcterms:modified xsi:type="dcterms:W3CDTF">2017-01-16T21:13:53Z</dcterms:modified>
</cp:coreProperties>
</file>