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8045640" y="6408000"/>
            <a:ext cx="2034720" cy="11440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60000" y="3142080"/>
            <a:ext cx="9215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rial"/>
              </a:rPr>
              <a:t>O que é seleção de features com regressão logística com lasso?</a:t>
            </a:r>
            <a:endParaRPr b="0" lang="pt-BR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992000" y="5688000"/>
            <a:ext cx="2034720" cy="11440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2000" y="215640"/>
            <a:ext cx="9575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rial"/>
              </a:rPr>
              <a:t>Regressão logística com lasso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656000"/>
            <a:ext cx="7487640" cy="23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O que é regressão?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O que é regressão logística?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O que é lasso?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992000" y="5688000"/>
            <a:ext cx="2034720" cy="11440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72000" y="215640"/>
            <a:ext cx="9575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rial"/>
              </a:rPr>
              <a:t>Seleção de features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656000"/>
            <a:ext cx="7487640" cy="37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O que são as features ou propriedades dos dados?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O que significa selecioná-las por um modelo?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Em que isso ajuda no processo de classificação?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992000" y="5688000"/>
            <a:ext cx="2034720" cy="11440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72000" y="215640"/>
            <a:ext cx="9575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rial"/>
              </a:rPr>
              <a:t>Dois inputs para a classificação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656000"/>
            <a:ext cx="9215640" cy="28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1) Textos como input para a classificação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2) Extração booleana como input para a classificação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2020-08-23T14:44:41Z</dcterms:created>
  <dc:creator/>
  <dc:description/>
  <dc:language>pt-BR</dc:language>
  <cp:lastModifiedBy/>
  <dcterms:modified xsi:type="dcterms:W3CDTF">2020-08-25T13:30:17Z</dcterms:modified>
  <cp:revision>8</cp:revision>
  <dc:subject/>
  <dc:title>Alizarin</dc:title>
</cp:coreProperties>
</file>