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89" r:id="rId4"/>
    <p:sldId id="290" r:id="rId5"/>
    <p:sldId id="291" r:id="rId6"/>
    <p:sldId id="292" r:id="rId7"/>
    <p:sldId id="27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00"/>
    <a:srgbClr val="646464"/>
    <a:srgbClr val="C8C8C8"/>
    <a:srgbClr val="FFFFFF"/>
    <a:srgbClr val="9B9B9B"/>
    <a:srgbClr val="373737"/>
    <a:srgbClr val="C0C0C0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9126F-ECC5-D54F-BD06-DAFD5696B212}" v="20" dt="2020-06-22T00:22:07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 autoAdjust="0"/>
    <p:restoredTop sz="95915"/>
  </p:normalViewPr>
  <p:slideViewPr>
    <p:cSldViewPr snapToGrid="0">
      <p:cViewPr varScale="1">
        <p:scale>
          <a:sx n="110" d="100"/>
          <a:sy n="110" d="100"/>
        </p:scale>
        <p:origin x="8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Vinícius" userId="099c41c13a2b5eaf" providerId="LiveId" clId="{431828D3-E041-3247-89D5-88F0761839B9}"/>
    <pc:docChg chg="undo custSel modSld">
      <pc:chgData name="Marcelo Vinícius" userId="099c41c13a2b5eaf" providerId="LiveId" clId="{431828D3-E041-3247-89D5-88F0761839B9}" dt="2020-06-17T17:35:22.119" v="62" actId="20577"/>
      <pc:docMkLst>
        <pc:docMk/>
      </pc:docMkLst>
      <pc:sldChg chg="modSp">
        <pc:chgData name="Marcelo Vinícius" userId="099c41c13a2b5eaf" providerId="LiveId" clId="{431828D3-E041-3247-89D5-88F0761839B9}" dt="2020-06-17T17:24:39.350" v="4" actId="207"/>
        <pc:sldMkLst>
          <pc:docMk/>
          <pc:sldMk cId="1392303592" sldId="273"/>
        </pc:sldMkLst>
        <pc:spChg chg="mod">
          <ac:chgData name="Marcelo Vinícius" userId="099c41c13a2b5eaf" providerId="LiveId" clId="{431828D3-E041-3247-89D5-88F0761839B9}" dt="2020-06-17T17:24:39.350" v="4" actId="207"/>
          <ac:spMkLst>
            <pc:docMk/>
            <pc:sldMk cId="1392303592" sldId="273"/>
            <ac:spMk id="3" creationId="{00000000-0000-0000-0000-000000000000}"/>
          </ac:spMkLst>
        </pc:spChg>
      </pc:sldChg>
      <pc:sldChg chg="modSp">
        <pc:chgData name="Marcelo Vinícius" userId="099c41c13a2b5eaf" providerId="LiveId" clId="{431828D3-E041-3247-89D5-88F0761839B9}" dt="2020-06-17T17:24:52.399" v="6" actId="207"/>
        <pc:sldMkLst>
          <pc:docMk/>
          <pc:sldMk cId="1971784012" sldId="275"/>
        </pc:sldMkLst>
        <pc:spChg chg="mod">
          <ac:chgData name="Marcelo Vinícius" userId="099c41c13a2b5eaf" providerId="LiveId" clId="{431828D3-E041-3247-89D5-88F0761839B9}" dt="2020-06-17T17:24:52.399" v="6" actId="207"/>
          <ac:spMkLst>
            <pc:docMk/>
            <pc:sldMk cId="1971784012" sldId="275"/>
            <ac:spMk id="3" creationId="{00000000-0000-0000-0000-000000000000}"/>
          </ac:spMkLst>
        </pc:spChg>
      </pc:sldChg>
      <pc:sldChg chg="modSp">
        <pc:chgData name="Marcelo Vinícius" userId="099c41c13a2b5eaf" providerId="LiveId" clId="{431828D3-E041-3247-89D5-88F0761839B9}" dt="2020-06-17T17:26:43.203" v="24" actId="207"/>
        <pc:sldMkLst>
          <pc:docMk/>
          <pc:sldMk cId="1608872161" sldId="277"/>
        </pc:sldMkLst>
        <pc:spChg chg="mod">
          <ac:chgData name="Marcelo Vinícius" userId="099c41c13a2b5eaf" providerId="LiveId" clId="{431828D3-E041-3247-89D5-88F0761839B9}" dt="2020-06-17T17:26:43.203" v="24" actId="207"/>
          <ac:spMkLst>
            <pc:docMk/>
            <pc:sldMk cId="1608872161" sldId="277"/>
            <ac:spMk id="3" creationId="{00000000-0000-0000-0000-000000000000}"/>
          </ac:spMkLst>
        </pc:spChg>
        <pc:picChg chg="mod">
          <ac:chgData name="Marcelo Vinícius" userId="099c41c13a2b5eaf" providerId="LiveId" clId="{431828D3-E041-3247-89D5-88F0761839B9}" dt="2020-06-17T17:26:09.288" v="20" actId="1076"/>
          <ac:picMkLst>
            <pc:docMk/>
            <pc:sldMk cId="1608872161" sldId="277"/>
            <ac:picMk id="2050" creationId="{3806A856-422F-EC4D-960B-924A9DF46BCD}"/>
          </ac:picMkLst>
        </pc:picChg>
        <pc:picChg chg="mod">
          <ac:chgData name="Marcelo Vinícius" userId="099c41c13a2b5eaf" providerId="LiveId" clId="{431828D3-E041-3247-89D5-88F0761839B9}" dt="2020-06-17T17:26:06.313" v="19" actId="1076"/>
          <ac:picMkLst>
            <pc:docMk/>
            <pc:sldMk cId="1608872161" sldId="277"/>
            <ac:picMk id="2052" creationId="{E8D509B9-3584-E942-A01A-793DA8BD884A}"/>
          </ac:picMkLst>
        </pc:picChg>
      </pc:sldChg>
      <pc:sldChg chg="modSp">
        <pc:chgData name="Marcelo Vinícius" userId="099c41c13a2b5eaf" providerId="LiveId" clId="{431828D3-E041-3247-89D5-88F0761839B9}" dt="2020-06-17T17:30:19.682" v="30" actId="20577"/>
        <pc:sldMkLst>
          <pc:docMk/>
          <pc:sldMk cId="612145332" sldId="278"/>
        </pc:sldMkLst>
        <pc:spChg chg="mod">
          <ac:chgData name="Marcelo Vinícius" userId="099c41c13a2b5eaf" providerId="LiveId" clId="{431828D3-E041-3247-89D5-88F0761839B9}" dt="2020-06-17T17:30:19.682" v="30" actId="20577"/>
          <ac:spMkLst>
            <pc:docMk/>
            <pc:sldMk cId="612145332" sldId="278"/>
            <ac:spMk id="3" creationId="{00000000-0000-0000-0000-000000000000}"/>
          </ac:spMkLst>
        </pc:spChg>
      </pc:sldChg>
      <pc:sldChg chg="modSp">
        <pc:chgData name="Marcelo Vinícius" userId="099c41c13a2b5eaf" providerId="LiveId" clId="{431828D3-E041-3247-89D5-88F0761839B9}" dt="2020-06-17T17:31:25.658" v="41" actId="20577"/>
        <pc:sldMkLst>
          <pc:docMk/>
          <pc:sldMk cId="554803577" sldId="280"/>
        </pc:sldMkLst>
        <pc:spChg chg="mod">
          <ac:chgData name="Marcelo Vinícius" userId="099c41c13a2b5eaf" providerId="LiveId" clId="{431828D3-E041-3247-89D5-88F0761839B9}" dt="2020-06-17T17:31:25.658" v="41" actId="20577"/>
          <ac:spMkLst>
            <pc:docMk/>
            <pc:sldMk cId="554803577" sldId="280"/>
            <ac:spMk id="3" creationId="{00000000-0000-0000-0000-000000000000}"/>
          </ac:spMkLst>
        </pc:spChg>
      </pc:sldChg>
      <pc:sldChg chg="modSp">
        <pc:chgData name="Marcelo Vinícius" userId="099c41c13a2b5eaf" providerId="LiveId" clId="{431828D3-E041-3247-89D5-88F0761839B9}" dt="2020-06-17T17:32:46.631" v="42" actId="207"/>
        <pc:sldMkLst>
          <pc:docMk/>
          <pc:sldMk cId="951647704" sldId="282"/>
        </pc:sldMkLst>
        <pc:spChg chg="mod">
          <ac:chgData name="Marcelo Vinícius" userId="099c41c13a2b5eaf" providerId="LiveId" clId="{431828D3-E041-3247-89D5-88F0761839B9}" dt="2020-06-17T17:32:46.631" v="42" actId="207"/>
          <ac:spMkLst>
            <pc:docMk/>
            <pc:sldMk cId="951647704" sldId="282"/>
            <ac:spMk id="3" creationId="{00000000-0000-0000-0000-000000000000}"/>
          </ac:spMkLst>
        </pc:spChg>
      </pc:sldChg>
      <pc:sldChg chg="modSp">
        <pc:chgData name="Marcelo Vinícius" userId="099c41c13a2b5eaf" providerId="LiveId" clId="{431828D3-E041-3247-89D5-88F0761839B9}" dt="2020-06-17T17:35:22.119" v="62" actId="20577"/>
        <pc:sldMkLst>
          <pc:docMk/>
          <pc:sldMk cId="372994183" sldId="284"/>
        </pc:sldMkLst>
        <pc:spChg chg="mod">
          <ac:chgData name="Marcelo Vinícius" userId="099c41c13a2b5eaf" providerId="LiveId" clId="{431828D3-E041-3247-89D5-88F0761839B9}" dt="2020-06-17T17:35:22.119" v="62" actId="20577"/>
          <ac:spMkLst>
            <pc:docMk/>
            <pc:sldMk cId="372994183" sldId="284"/>
            <ac:spMk id="3" creationId="{00000000-0000-0000-0000-000000000000}"/>
          </ac:spMkLst>
        </pc:spChg>
      </pc:sldChg>
      <pc:sldChg chg="modSp">
        <pc:chgData name="Marcelo Vinícius" userId="099c41c13a2b5eaf" providerId="LiveId" clId="{431828D3-E041-3247-89D5-88F0761839B9}" dt="2020-06-17T17:34:46.520" v="61" actId="14100"/>
        <pc:sldMkLst>
          <pc:docMk/>
          <pc:sldMk cId="806676439" sldId="286"/>
        </pc:sldMkLst>
        <pc:spChg chg="mod">
          <ac:chgData name="Marcelo Vinícius" userId="099c41c13a2b5eaf" providerId="LiveId" clId="{431828D3-E041-3247-89D5-88F0761839B9}" dt="2020-06-17T17:34:46.520" v="61" actId="14100"/>
          <ac:spMkLst>
            <pc:docMk/>
            <pc:sldMk cId="806676439" sldId="286"/>
            <ac:spMk id="3" creationId="{00000000-0000-0000-0000-000000000000}"/>
          </ac:spMkLst>
        </pc:spChg>
      </pc:sldChg>
    </pc:docChg>
  </pc:docChgLst>
  <pc:docChgLst>
    <pc:chgData name="Marcelo Vinícius" userId="099c41c13a2b5eaf" providerId="LiveId" clId="{DDE9126F-ECC5-D54F-BD06-DAFD5696B212}"/>
    <pc:docChg chg="custSel addSld delSld modSld">
      <pc:chgData name="Marcelo Vinícius" userId="099c41c13a2b5eaf" providerId="LiveId" clId="{DDE9126F-ECC5-D54F-BD06-DAFD5696B212}" dt="2020-06-22T00:22:14.878" v="796" actId="20577"/>
      <pc:docMkLst>
        <pc:docMk/>
      </pc:docMkLst>
      <pc:sldChg chg="modSp">
        <pc:chgData name="Marcelo Vinícius" userId="099c41c13a2b5eaf" providerId="LiveId" clId="{DDE9126F-ECC5-D54F-BD06-DAFD5696B212}" dt="2020-06-22T00:22:14.878" v="796" actId="20577"/>
        <pc:sldMkLst>
          <pc:docMk/>
          <pc:sldMk cId="1975627203" sldId="256"/>
        </pc:sldMkLst>
        <pc:spChg chg="mod">
          <ac:chgData name="Marcelo Vinícius" userId="099c41c13a2b5eaf" providerId="LiveId" clId="{DDE9126F-ECC5-D54F-BD06-DAFD5696B212}" dt="2020-06-22T00:15:36.735" v="225"/>
          <ac:spMkLst>
            <pc:docMk/>
            <pc:sldMk cId="1975627203" sldId="256"/>
            <ac:spMk id="10" creationId="{06CEAF25-7A05-5149-8B82-47CA52F09225}"/>
          </ac:spMkLst>
        </pc:spChg>
        <pc:spChg chg="mod">
          <ac:chgData name="Marcelo Vinícius" userId="099c41c13a2b5eaf" providerId="LiveId" clId="{DDE9126F-ECC5-D54F-BD06-DAFD5696B212}" dt="2020-06-22T00:22:14.878" v="796" actId="20577"/>
          <ac:spMkLst>
            <pc:docMk/>
            <pc:sldMk cId="1975627203" sldId="256"/>
            <ac:spMk id="11" creationId="{BDC2E391-1728-E748-A774-C82339D77262}"/>
          </ac:spMkLst>
        </pc:spChg>
      </pc:sldChg>
      <pc:sldChg chg="delSp modSp">
        <pc:chgData name="Marcelo Vinícius" userId="099c41c13a2b5eaf" providerId="LiveId" clId="{DDE9126F-ECC5-D54F-BD06-DAFD5696B212}" dt="2020-06-22T00:21:13.034" v="756"/>
        <pc:sldMkLst>
          <pc:docMk/>
          <pc:sldMk cId="1392303592" sldId="273"/>
        </pc:sldMkLst>
        <pc:spChg chg="mod">
          <ac:chgData name="Marcelo Vinícius" userId="099c41c13a2b5eaf" providerId="LiveId" clId="{DDE9126F-ECC5-D54F-BD06-DAFD5696B212}" dt="2020-06-22T00:16:04.951" v="254" actId="20577"/>
          <ac:spMkLst>
            <pc:docMk/>
            <pc:sldMk cId="1392303592" sldId="273"/>
            <ac:spMk id="2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16:38.715" v="272" actId="14"/>
          <ac:spMkLst>
            <pc:docMk/>
            <pc:sldMk cId="1392303592" sldId="273"/>
            <ac:spMk id="3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1:13.034" v="756"/>
          <ac:spMkLst>
            <pc:docMk/>
            <pc:sldMk cId="1392303592" sldId="273"/>
            <ac:spMk id="7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0:55.240" v="755"/>
          <ac:spMkLst>
            <pc:docMk/>
            <pc:sldMk cId="1392303592" sldId="273"/>
            <ac:spMk id="9" creationId="{55FA66F6-7250-A14B-ACAF-D1E8C85D8553}"/>
          </ac:spMkLst>
        </pc:spChg>
        <pc:grpChg chg="del">
          <ac:chgData name="Marcelo Vinícius" userId="099c41c13a2b5eaf" providerId="LiveId" clId="{DDE9126F-ECC5-D54F-BD06-DAFD5696B212}" dt="2020-06-22T00:16:40.277" v="273" actId="478"/>
          <ac:grpSpMkLst>
            <pc:docMk/>
            <pc:sldMk cId="1392303592" sldId="273"/>
            <ac:grpSpMk id="5" creationId="{252741B6-65ED-8845-9F3F-F94DF477B5D6}"/>
          </ac:grpSpMkLst>
        </pc:grpChg>
      </pc:sldChg>
      <pc:sldChg chg="modSp">
        <pc:chgData name="Marcelo Vinícius" userId="099c41c13a2b5eaf" providerId="LiveId" clId="{DDE9126F-ECC5-D54F-BD06-DAFD5696B212}" dt="2020-06-22T00:21:13.034" v="756"/>
        <pc:sldMkLst>
          <pc:docMk/>
          <pc:sldMk cId="2889564402" sldId="274"/>
        </pc:sldMkLst>
        <pc:spChg chg="mod">
          <ac:chgData name="Marcelo Vinícius" userId="099c41c13a2b5eaf" providerId="LiveId" clId="{DDE9126F-ECC5-D54F-BD06-DAFD5696B212}" dt="2020-06-22T00:20:43.359" v="754" actId="122"/>
          <ac:spMkLst>
            <pc:docMk/>
            <pc:sldMk cId="2889564402" sldId="274"/>
            <ac:spMk id="2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0:29.547" v="753"/>
          <ac:spMkLst>
            <pc:docMk/>
            <pc:sldMk cId="2889564402" sldId="274"/>
            <ac:spMk id="3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1:13.034" v="756"/>
          <ac:spMkLst>
            <pc:docMk/>
            <pc:sldMk cId="2889564402" sldId="274"/>
            <ac:spMk id="7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0:55.240" v="755"/>
          <ac:spMkLst>
            <pc:docMk/>
            <pc:sldMk cId="2889564402" sldId="274"/>
            <ac:spMk id="9" creationId="{55FA66F6-7250-A14B-ACAF-D1E8C85D8553}"/>
          </ac:spMkLst>
        </pc:spChg>
      </pc:sldChg>
      <pc:sldChg chg="modSp del">
        <pc:chgData name="Marcelo Vinícius" userId="099c41c13a2b5eaf" providerId="LiveId" clId="{DDE9126F-ECC5-D54F-BD06-DAFD5696B212}" dt="2020-06-22T00:17:58.888" v="327" actId="2696"/>
        <pc:sldMkLst>
          <pc:docMk/>
          <pc:sldMk cId="1971784012" sldId="275"/>
        </pc:sldMkLst>
        <pc:spChg chg="mod">
          <ac:chgData name="Marcelo Vinícius" userId="099c41c13a2b5eaf" providerId="LiveId" clId="{DDE9126F-ECC5-D54F-BD06-DAFD5696B212}" dt="2020-06-22T00:17:55.431" v="326" actId="20577"/>
          <ac:spMkLst>
            <pc:docMk/>
            <pc:sldMk cId="1971784012" sldId="275"/>
            <ac:spMk id="2" creationId="{00000000-0000-0000-0000-000000000000}"/>
          </ac:spMkLst>
        </pc:spChg>
      </pc:sldChg>
      <pc:sldChg chg="del">
        <pc:chgData name="Marcelo Vinícius" userId="099c41c13a2b5eaf" providerId="LiveId" clId="{DDE9126F-ECC5-D54F-BD06-DAFD5696B212}" dt="2020-06-22T00:17:58.941" v="329" actId="2696"/>
        <pc:sldMkLst>
          <pc:docMk/>
          <pc:sldMk cId="1608872161" sldId="277"/>
        </pc:sldMkLst>
      </pc:sldChg>
      <pc:sldChg chg="del">
        <pc:chgData name="Marcelo Vinícius" userId="099c41c13a2b5eaf" providerId="LiveId" clId="{DDE9126F-ECC5-D54F-BD06-DAFD5696B212}" dt="2020-06-22T00:17:59.013" v="331" actId="2696"/>
        <pc:sldMkLst>
          <pc:docMk/>
          <pc:sldMk cId="612145332" sldId="278"/>
        </pc:sldMkLst>
      </pc:sldChg>
      <pc:sldChg chg="del">
        <pc:chgData name="Marcelo Vinícius" userId="099c41c13a2b5eaf" providerId="LiveId" clId="{DDE9126F-ECC5-D54F-BD06-DAFD5696B212}" dt="2020-06-22T00:17:59.049" v="332" actId="2696"/>
        <pc:sldMkLst>
          <pc:docMk/>
          <pc:sldMk cId="554803577" sldId="280"/>
        </pc:sldMkLst>
      </pc:sldChg>
      <pc:sldChg chg="del">
        <pc:chgData name="Marcelo Vinícius" userId="099c41c13a2b5eaf" providerId="LiveId" clId="{DDE9126F-ECC5-D54F-BD06-DAFD5696B212}" dt="2020-06-22T00:17:59.085" v="333" actId="2696"/>
        <pc:sldMkLst>
          <pc:docMk/>
          <pc:sldMk cId="2407100264" sldId="281"/>
        </pc:sldMkLst>
      </pc:sldChg>
      <pc:sldChg chg="del">
        <pc:chgData name="Marcelo Vinícius" userId="099c41c13a2b5eaf" providerId="LiveId" clId="{DDE9126F-ECC5-D54F-BD06-DAFD5696B212}" dt="2020-06-22T00:17:59.119" v="334" actId="2696"/>
        <pc:sldMkLst>
          <pc:docMk/>
          <pc:sldMk cId="951647704" sldId="282"/>
        </pc:sldMkLst>
      </pc:sldChg>
      <pc:sldChg chg="del">
        <pc:chgData name="Marcelo Vinícius" userId="099c41c13a2b5eaf" providerId="LiveId" clId="{DDE9126F-ECC5-D54F-BD06-DAFD5696B212}" dt="2020-06-22T00:17:59.153" v="335" actId="2696"/>
        <pc:sldMkLst>
          <pc:docMk/>
          <pc:sldMk cId="4084764071" sldId="283"/>
        </pc:sldMkLst>
      </pc:sldChg>
      <pc:sldChg chg="del">
        <pc:chgData name="Marcelo Vinícius" userId="099c41c13a2b5eaf" providerId="LiveId" clId="{DDE9126F-ECC5-D54F-BD06-DAFD5696B212}" dt="2020-06-22T00:17:59.226" v="337" actId="2696"/>
        <pc:sldMkLst>
          <pc:docMk/>
          <pc:sldMk cId="372994183" sldId="284"/>
        </pc:sldMkLst>
      </pc:sldChg>
      <pc:sldChg chg="del">
        <pc:chgData name="Marcelo Vinícius" userId="099c41c13a2b5eaf" providerId="LiveId" clId="{DDE9126F-ECC5-D54F-BD06-DAFD5696B212}" dt="2020-06-22T00:17:58.981" v="330" actId="2696"/>
        <pc:sldMkLst>
          <pc:docMk/>
          <pc:sldMk cId="4208576481" sldId="285"/>
        </pc:sldMkLst>
      </pc:sldChg>
      <pc:sldChg chg="del">
        <pc:chgData name="Marcelo Vinícius" userId="099c41c13a2b5eaf" providerId="LiveId" clId="{DDE9126F-ECC5-D54F-BD06-DAFD5696B212}" dt="2020-06-22T00:17:59.186" v="336" actId="2696"/>
        <pc:sldMkLst>
          <pc:docMk/>
          <pc:sldMk cId="806676439" sldId="286"/>
        </pc:sldMkLst>
      </pc:sldChg>
      <pc:sldChg chg="del">
        <pc:chgData name="Marcelo Vinícius" userId="099c41c13a2b5eaf" providerId="LiveId" clId="{DDE9126F-ECC5-D54F-BD06-DAFD5696B212}" dt="2020-06-22T00:17:59.244" v="338" actId="2696"/>
        <pc:sldMkLst>
          <pc:docMk/>
          <pc:sldMk cId="2336922444" sldId="287"/>
        </pc:sldMkLst>
      </pc:sldChg>
      <pc:sldChg chg="del">
        <pc:chgData name="Marcelo Vinícius" userId="099c41c13a2b5eaf" providerId="LiveId" clId="{DDE9126F-ECC5-D54F-BD06-DAFD5696B212}" dt="2020-06-22T00:17:58.913" v="328" actId="2696"/>
        <pc:sldMkLst>
          <pc:docMk/>
          <pc:sldMk cId="1740947010" sldId="288"/>
        </pc:sldMkLst>
      </pc:sldChg>
      <pc:sldChg chg="modSp add">
        <pc:chgData name="Marcelo Vinícius" userId="099c41c13a2b5eaf" providerId="LiveId" clId="{DDE9126F-ECC5-D54F-BD06-DAFD5696B212}" dt="2020-06-22T00:21:13.034" v="756"/>
        <pc:sldMkLst>
          <pc:docMk/>
          <pc:sldMk cId="261394476" sldId="289"/>
        </pc:sldMkLst>
        <pc:spChg chg="mod">
          <ac:chgData name="Marcelo Vinícius" userId="099c41c13a2b5eaf" providerId="LiveId" clId="{DDE9126F-ECC5-D54F-BD06-DAFD5696B212}" dt="2020-06-22T00:17:51.304" v="325" actId="20577"/>
          <ac:spMkLst>
            <pc:docMk/>
            <pc:sldMk cId="261394476" sldId="289"/>
            <ac:spMk id="2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17:34.833" v="323" actId="6549"/>
          <ac:spMkLst>
            <pc:docMk/>
            <pc:sldMk cId="261394476" sldId="289"/>
            <ac:spMk id="3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1:13.034" v="756"/>
          <ac:spMkLst>
            <pc:docMk/>
            <pc:sldMk cId="261394476" sldId="289"/>
            <ac:spMk id="7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0:55.240" v="755"/>
          <ac:spMkLst>
            <pc:docMk/>
            <pc:sldMk cId="261394476" sldId="289"/>
            <ac:spMk id="9" creationId="{55FA66F6-7250-A14B-ACAF-D1E8C85D8553}"/>
          </ac:spMkLst>
        </pc:spChg>
      </pc:sldChg>
      <pc:sldChg chg="modSp add del">
        <pc:chgData name="Marcelo Vinícius" userId="099c41c13a2b5eaf" providerId="LiveId" clId="{DDE9126F-ECC5-D54F-BD06-DAFD5696B212}" dt="2020-06-22T00:17:03.617" v="279" actId="2696"/>
        <pc:sldMkLst>
          <pc:docMk/>
          <pc:sldMk cId="3314659300" sldId="289"/>
        </pc:sldMkLst>
        <pc:spChg chg="mod">
          <ac:chgData name="Marcelo Vinícius" userId="099c41c13a2b5eaf" providerId="LiveId" clId="{DDE9126F-ECC5-D54F-BD06-DAFD5696B212}" dt="2020-06-22T00:16:51.625" v="278" actId="20577"/>
          <ac:spMkLst>
            <pc:docMk/>
            <pc:sldMk cId="3314659300" sldId="289"/>
            <ac:spMk id="3" creationId="{00000000-0000-0000-0000-000000000000}"/>
          </ac:spMkLst>
        </pc:spChg>
      </pc:sldChg>
      <pc:sldChg chg="modSp add">
        <pc:chgData name="Marcelo Vinícius" userId="099c41c13a2b5eaf" providerId="LiveId" clId="{DDE9126F-ECC5-D54F-BD06-DAFD5696B212}" dt="2020-06-22T00:21:13.034" v="756"/>
        <pc:sldMkLst>
          <pc:docMk/>
          <pc:sldMk cId="485803414" sldId="290"/>
        </pc:sldMkLst>
        <pc:spChg chg="mod">
          <ac:chgData name="Marcelo Vinícius" userId="099c41c13a2b5eaf" providerId="LiveId" clId="{DDE9126F-ECC5-D54F-BD06-DAFD5696B212}" dt="2020-06-22T00:18:08.629" v="350" actId="20577"/>
          <ac:spMkLst>
            <pc:docMk/>
            <pc:sldMk cId="485803414" sldId="290"/>
            <ac:spMk id="2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18:27.394" v="355" actId="14"/>
          <ac:spMkLst>
            <pc:docMk/>
            <pc:sldMk cId="485803414" sldId="290"/>
            <ac:spMk id="3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1:13.034" v="756"/>
          <ac:spMkLst>
            <pc:docMk/>
            <pc:sldMk cId="485803414" sldId="290"/>
            <ac:spMk id="7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0:55.240" v="755"/>
          <ac:spMkLst>
            <pc:docMk/>
            <pc:sldMk cId="485803414" sldId="290"/>
            <ac:spMk id="9" creationId="{55FA66F6-7250-A14B-ACAF-D1E8C85D8553}"/>
          </ac:spMkLst>
        </pc:spChg>
      </pc:sldChg>
      <pc:sldChg chg="modSp add del">
        <pc:chgData name="Marcelo Vinícius" userId="099c41c13a2b5eaf" providerId="LiveId" clId="{DDE9126F-ECC5-D54F-BD06-DAFD5696B212}" dt="2020-06-22T00:17:03.859" v="280" actId="2696"/>
        <pc:sldMkLst>
          <pc:docMk/>
          <pc:sldMk cId="2946678326" sldId="290"/>
        </pc:sldMkLst>
        <pc:spChg chg="mod">
          <ac:chgData name="Marcelo Vinícius" userId="099c41c13a2b5eaf" providerId="LiveId" clId="{DDE9126F-ECC5-D54F-BD06-DAFD5696B212}" dt="2020-06-22T00:16:44.058" v="276" actId="20577"/>
          <ac:spMkLst>
            <pc:docMk/>
            <pc:sldMk cId="2946678326" sldId="290"/>
            <ac:spMk id="3" creationId="{00000000-0000-0000-0000-000000000000}"/>
          </ac:spMkLst>
        </pc:spChg>
      </pc:sldChg>
      <pc:sldChg chg="modSp add">
        <pc:chgData name="Marcelo Vinícius" userId="099c41c13a2b5eaf" providerId="LiveId" clId="{DDE9126F-ECC5-D54F-BD06-DAFD5696B212}" dt="2020-06-22T00:21:13.034" v="756"/>
        <pc:sldMkLst>
          <pc:docMk/>
          <pc:sldMk cId="1973103928" sldId="291"/>
        </pc:sldMkLst>
        <pc:spChg chg="mod">
          <ac:chgData name="Marcelo Vinícius" userId="099c41c13a2b5eaf" providerId="LiveId" clId="{DDE9126F-ECC5-D54F-BD06-DAFD5696B212}" dt="2020-06-22T00:18:42.420" v="381" actId="20577"/>
          <ac:spMkLst>
            <pc:docMk/>
            <pc:sldMk cId="1973103928" sldId="291"/>
            <ac:spMk id="2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19:11.815" v="514" actId="255"/>
          <ac:spMkLst>
            <pc:docMk/>
            <pc:sldMk cId="1973103928" sldId="291"/>
            <ac:spMk id="3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1:13.034" v="756"/>
          <ac:spMkLst>
            <pc:docMk/>
            <pc:sldMk cId="1973103928" sldId="291"/>
            <ac:spMk id="7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0:55.240" v="755"/>
          <ac:spMkLst>
            <pc:docMk/>
            <pc:sldMk cId="1973103928" sldId="291"/>
            <ac:spMk id="9" creationId="{55FA66F6-7250-A14B-ACAF-D1E8C85D8553}"/>
          </ac:spMkLst>
        </pc:spChg>
      </pc:sldChg>
      <pc:sldChg chg="modSp add">
        <pc:chgData name="Marcelo Vinícius" userId="099c41c13a2b5eaf" providerId="LiveId" clId="{DDE9126F-ECC5-D54F-BD06-DAFD5696B212}" dt="2020-06-22T00:21:13.034" v="756"/>
        <pc:sldMkLst>
          <pc:docMk/>
          <pc:sldMk cId="1060002798" sldId="292"/>
        </pc:sldMkLst>
        <pc:spChg chg="mod">
          <ac:chgData name="Marcelo Vinícius" userId="099c41c13a2b5eaf" providerId="LiveId" clId="{DDE9126F-ECC5-D54F-BD06-DAFD5696B212}" dt="2020-06-22T00:19:21.334" v="525" actId="20577"/>
          <ac:spMkLst>
            <pc:docMk/>
            <pc:sldMk cId="1060002798" sldId="292"/>
            <ac:spMk id="2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0:10.775" v="752" actId="20577"/>
          <ac:spMkLst>
            <pc:docMk/>
            <pc:sldMk cId="1060002798" sldId="292"/>
            <ac:spMk id="3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1:13.034" v="756"/>
          <ac:spMkLst>
            <pc:docMk/>
            <pc:sldMk cId="1060002798" sldId="292"/>
            <ac:spMk id="7" creationId="{00000000-0000-0000-0000-000000000000}"/>
          </ac:spMkLst>
        </pc:spChg>
        <pc:spChg chg="mod">
          <ac:chgData name="Marcelo Vinícius" userId="099c41c13a2b5eaf" providerId="LiveId" clId="{DDE9126F-ECC5-D54F-BD06-DAFD5696B212}" dt="2020-06-22T00:20:55.240" v="755"/>
          <ac:spMkLst>
            <pc:docMk/>
            <pc:sldMk cId="1060002798" sldId="292"/>
            <ac:spMk id="9" creationId="{55FA66F6-7250-A14B-ACAF-D1E8C85D8553}"/>
          </ac:spMkLst>
        </pc:spChg>
      </pc:sldChg>
    </pc:docChg>
  </pc:docChgLst>
  <pc:docChgLst>
    <pc:chgData name="Marcelo Vinícius" userId="099c41c13a2b5eaf" providerId="LiveId" clId="{77528BE1-FE9F-3841-85CF-04F7A74EA2C1}"/>
    <pc:docChg chg="undo redo custSel addSld delSld modSld">
      <pc:chgData name="Marcelo Vinícius" userId="099c41c13a2b5eaf" providerId="LiveId" clId="{77528BE1-FE9F-3841-85CF-04F7A74EA2C1}" dt="2020-06-16T23:09:27.237" v="1144" actId="207"/>
      <pc:docMkLst>
        <pc:docMk/>
      </pc:docMkLst>
      <pc:sldChg chg="modSp">
        <pc:chgData name="Marcelo Vinícius" userId="099c41c13a2b5eaf" providerId="LiveId" clId="{77528BE1-FE9F-3841-85CF-04F7A74EA2C1}" dt="2020-06-16T20:20:33.295" v="16" actId="20577"/>
        <pc:sldMkLst>
          <pc:docMk/>
          <pc:sldMk cId="1975627203" sldId="256"/>
        </pc:sldMkLst>
        <pc:spChg chg="mod">
          <ac:chgData name="Marcelo Vinícius" userId="099c41c13a2b5eaf" providerId="LiveId" clId="{77528BE1-FE9F-3841-85CF-04F7A74EA2C1}" dt="2020-06-16T20:20:33.295" v="16" actId="20577"/>
          <ac:spMkLst>
            <pc:docMk/>
            <pc:sldMk cId="1975627203" sldId="256"/>
            <ac:spMk id="11" creationId="{BDC2E391-1728-E748-A774-C82339D77262}"/>
          </ac:spMkLst>
        </pc:spChg>
      </pc:sldChg>
      <pc:sldChg chg="addSp modSp">
        <pc:chgData name="Marcelo Vinícius" userId="099c41c13a2b5eaf" providerId="LiveId" clId="{77528BE1-FE9F-3841-85CF-04F7A74EA2C1}" dt="2020-06-16T22:48:00.625" v="1037" actId="123"/>
        <pc:sldMkLst>
          <pc:docMk/>
          <pc:sldMk cId="1392303592" sldId="273"/>
        </pc:sldMkLst>
        <pc:spChg chg="mod">
          <ac:chgData name="Marcelo Vinícius" userId="099c41c13a2b5eaf" providerId="LiveId" clId="{77528BE1-FE9F-3841-85CF-04F7A74EA2C1}" dt="2020-06-16T20:24:01.142" v="29" actId="20577"/>
          <ac:spMkLst>
            <pc:docMk/>
            <pc:sldMk cId="1392303592" sldId="273"/>
            <ac:spMk id="2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8:00.625" v="1037" actId="123"/>
          <ac:spMkLst>
            <pc:docMk/>
            <pc:sldMk cId="1392303592" sldId="273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1392303592" sldId="273"/>
            <ac:spMk id="9" creationId="{55FA66F6-7250-A14B-ACAF-D1E8C85D8553}"/>
          </ac:spMkLst>
        </pc:spChg>
        <pc:grpChg chg="add mod">
          <ac:chgData name="Marcelo Vinícius" userId="099c41c13a2b5eaf" providerId="LiveId" clId="{77528BE1-FE9F-3841-85CF-04F7A74EA2C1}" dt="2020-06-16T22:33:36.781" v="926" actId="1076"/>
          <ac:grpSpMkLst>
            <pc:docMk/>
            <pc:sldMk cId="1392303592" sldId="273"/>
            <ac:grpSpMk id="5" creationId="{252741B6-65ED-8845-9F3F-F94DF477B5D6}"/>
          </ac:grpSpMkLst>
        </pc:grpChg>
        <pc:picChg chg="add mod">
          <ac:chgData name="Marcelo Vinícius" userId="099c41c13a2b5eaf" providerId="LiveId" clId="{77528BE1-FE9F-3841-85CF-04F7A74EA2C1}" dt="2020-06-16T22:33:36.781" v="926" actId="1076"/>
          <ac:picMkLst>
            <pc:docMk/>
            <pc:sldMk cId="1392303592" sldId="273"/>
            <ac:picMk id="1026" creationId="{E3DA6797-7B45-6744-8B87-8CA0C071A893}"/>
          </ac:picMkLst>
        </pc:picChg>
        <pc:picChg chg="add mod">
          <ac:chgData name="Marcelo Vinícius" userId="099c41c13a2b5eaf" providerId="LiveId" clId="{77528BE1-FE9F-3841-85CF-04F7A74EA2C1}" dt="2020-06-16T22:33:36.781" v="926" actId="1076"/>
          <ac:picMkLst>
            <pc:docMk/>
            <pc:sldMk cId="1392303592" sldId="273"/>
            <ac:picMk id="1028" creationId="{970980C1-67F1-7647-8CD5-E0247450ABB4}"/>
          </ac:picMkLst>
        </pc:picChg>
        <pc:picChg chg="add mod">
          <ac:chgData name="Marcelo Vinícius" userId="099c41c13a2b5eaf" providerId="LiveId" clId="{77528BE1-FE9F-3841-85CF-04F7A74EA2C1}" dt="2020-06-16T22:33:36.781" v="926" actId="1076"/>
          <ac:picMkLst>
            <pc:docMk/>
            <pc:sldMk cId="1392303592" sldId="273"/>
            <ac:picMk id="1030" creationId="{85612486-0C1A-0642-B226-92B08B6DAEA5}"/>
          </ac:picMkLst>
        </pc:picChg>
      </pc:sldChg>
      <pc:sldChg chg="modSp">
        <pc:chgData name="Marcelo Vinícius" userId="099c41c13a2b5eaf" providerId="LiveId" clId="{77528BE1-FE9F-3841-85CF-04F7A74EA2C1}" dt="2020-06-16T22:42:06.557" v="1034"/>
        <pc:sldMkLst>
          <pc:docMk/>
          <pc:sldMk cId="2889564402" sldId="274"/>
        </pc:sldMkLst>
        <pc:spChg chg="mod">
          <ac:chgData name="Marcelo Vinícius" userId="099c41c13a2b5eaf" providerId="LiveId" clId="{77528BE1-FE9F-3841-85CF-04F7A74EA2C1}" dt="2020-06-16T20:33:48.605" v="233" actId="113"/>
          <ac:spMkLst>
            <pc:docMk/>
            <pc:sldMk cId="2889564402" sldId="274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2889564402" sldId="274"/>
            <ac:spMk id="9" creationId="{55FA66F6-7250-A14B-ACAF-D1E8C85D8553}"/>
          </ac:spMkLst>
        </pc:spChg>
      </pc:sldChg>
      <pc:sldChg chg="addSp delSp modSp add">
        <pc:chgData name="Marcelo Vinícius" userId="099c41c13a2b5eaf" providerId="LiveId" clId="{77528BE1-FE9F-3841-85CF-04F7A74EA2C1}" dt="2020-06-16T22:58:33.425" v="1062" actId="207"/>
        <pc:sldMkLst>
          <pc:docMk/>
          <pc:sldMk cId="1971784012" sldId="275"/>
        </pc:sldMkLst>
        <pc:spChg chg="mod">
          <ac:chgData name="Marcelo Vinícius" userId="099c41c13a2b5eaf" providerId="LiveId" clId="{77528BE1-FE9F-3841-85CF-04F7A74EA2C1}" dt="2020-06-16T22:58:33.425" v="1062" actId="207"/>
          <ac:spMkLst>
            <pc:docMk/>
            <pc:sldMk cId="1971784012" sldId="275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1971784012" sldId="275"/>
            <ac:spMk id="9" creationId="{55FA66F6-7250-A14B-ACAF-D1E8C85D8553}"/>
          </ac:spMkLst>
        </pc:spChg>
        <pc:picChg chg="add mod">
          <ac:chgData name="Marcelo Vinícius" userId="099c41c13a2b5eaf" providerId="LiveId" clId="{77528BE1-FE9F-3841-85CF-04F7A74EA2C1}" dt="2020-06-16T22:36:38.312" v="966" actId="1076"/>
          <ac:picMkLst>
            <pc:docMk/>
            <pc:sldMk cId="1971784012" sldId="275"/>
            <ac:picMk id="6" creationId="{6589790E-0043-0942-9E19-DF674731BE59}"/>
          </ac:picMkLst>
        </pc:picChg>
        <pc:picChg chg="add del">
          <ac:chgData name="Marcelo Vinícius" userId="099c41c13a2b5eaf" providerId="LiveId" clId="{77528BE1-FE9F-3841-85CF-04F7A74EA2C1}" dt="2020-06-16T22:35:48.121" v="948"/>
          <ac:picMkLst>
            <pc:docMk/>
            <pc:sldMk cId="1971784012" sldId="275"/>
            <ac:picMk id="4098" creationId="{31DFCB27-D036-A943-B7B1-E40ECF7824B3}"/>
          </ac:picMkLst>
        </pc:picChg>
        <pc:picChg chg="add del">
          <ac:chgData name="Marcelo Vinícius" userId="099c41c13a2b5eaf" providerId="LiveId" clId="{77528BE1-FE9F-3841-85CF-04F7A74EA2C1}" dt="2020-06-16T22:35:51.798" v="950"/>
          <ac:picMkLst>
            <pc:docMk/>
            <pc:sldMk cId="1971784012" sldId="275"/>
            <ac:picMk id="4100" creationId="{ABB72D09-9AA0-8F4C-8090-5C2C9764071F}"/>
          </ac:picMkLst>
        </pc:picChg>
        <pc:picChg chg="add del">
          <ac:chgData name="Marcelo Vinícius" userId="099c41c13a2b5eaf" providerId="LiveId" clId="{77528BE1-FE9F-3841-85CF-04F7A74EA2C1}" dt="2020-06-16T22:35:55.190" v="952"/>
          <ac:picMkLst>
            <pc:docMk/>
            <pc:sldMk cId="1971784012" sldId="275"/>
            <ac:picMk id="4102" creationId="{E545E356-B802-D24F-9FC1-0CFD173AE821}"/>
          </ac:picMkLst>
        </pc:picChg>
      </pc:sldChg>
      <pc:sldChg chg="addSp delSp modSp add del">
        <pc:chgData name="Marcelo Vinícius" userId="099c41c13a2b5eaf" providerId="LiveId" clId="{77528BE1-FE9F-3841-85CF-04F7A74EA2C1}" dt="2020-06-16T22:37:35.245" v="990" actId="2696"/>
        <pc:sldMkLst>
          <pc:docMk/>
          <pc:sldMk cId="3930601286" sldId="276"/>
        </pc:sldMkLst>
        <pc:spChg chg="mod">
          <ac:chgData name="Marcelo Vinícius" userId="099c41c13a2b5eaf" providerId="LiveId" clId="{77528BE1-FE9F-3841-85CF-04F7A74EA2C1}" dt="2020-06-16T22:36:49.131" v="970"/>
          <ac:spMkLst>
            <pc:docMk/>
            <pc:sldMk cId="3930601286" sldId="276"/>
            <ac:spMk id="3" creationId="{00000000-0000-0000-0000-000000000000}"/>
          </ac:spMkLst>
        </pc:spChg>
        <pc:picChg chg="add del mod">
          <ac:chgData name="Marcelo Vinícius" userId="099c41c13a2b5eaf" providerId="LiveId" clId="{77528BE1-FE9F-3841-85CF-04F7A74EA2C1}" dt="2020-06-16T22:37:05.326" v="980"/>
          <ac:picMkLst>
            <pc:docMk/>
            <pc:sldMk cId="3930601286" sldId="276"/>
            <ac:picMk id="3074" creationId="{A7245CE2-1E41-3B4B-9BB2-17F39D83584E}"/>
          </ac:picMkLst>
        </pc:picChg>
      </pc:sldChg>
      <pc:sldChg chg="addSp modSp add">
        <pc:chgData name="Marcelo Vinícius" userId="099c41c13a2b5eaf" providerId="LiveId" clId="{77528BE1-FE9F-3841-85CF-04F7A74EA2C1}" dt="2020-06-16T22:58:53.673" v="1066" actId="207"/>
        <pc:sldMkLst>
          <pc:docMk/>
          <pc:sldMk cId="1608872161" sldId="277"/>
        </pc:sldMkLst>
        <pc:spChg chg="mod">
          <ac:chgData name="Marcelo Vinícius" userId="099c41c13a2b5eaf" providerId="LiveId" clId="{77528BE1-FE9F-3841-85CF-04F7A74EA2C1}" dt="2020-06-16T22:58:53.673" v="1066" actId="207"/>
          <ac:spMkLst>
            <pc:docMk/>
            <pc:sldMk cId="1608872161" sldId="277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1608872161" sldId="277"/>
            <ac:spMk id="9" creationId="{55FA66F6-7250-A14B-ACAF-D1E8C85D8553}"/>
          </ac:spMkLst>
        </pc:spChg>
        <pc:picChg chg="add mod">
          <ac:chgData name="Marcelo Vinícius" userId="099c41c13a2b5eaf" providerId="LiveId" clId="{77528BE1-FE9F-3841-85CF-04F7A74EA2C1}" dt="2020-06-16T22:20:17.184" v="514" actId="1076"/>
          <ac:picMkLst>
            <pc:docMk/>
            <pc:sldMk cId="1608872161" sldId="277"/>
            <ac:picMk id="2050" creationId="{3806A856-422F-EC4D-960B-924A9DF46BCD}"/>
          </ac:picMkLst>
        </pc:picChg>
        <pc:picChg chg="add mod">
          <ac:chgData name="Marcelo Vinícius" userId="099c41c13a2b5eaf" providerId="LiveId" clId="{77528BE1-FE9F-3841-85CF-04F7A74EA2C1}" dt="2020-06-16T22:20:17.184" v="514" actId="1076"/>
          <ac:picMkLst>
            <pc:docMk/>
            <pc:sldMk cId="1608872161" sldId="277"/>
            <ac:picMk id="2052" creationId="{E8D509B9-3584-E942-A01A-793DA8BD884A}"/>
          </ac:picMkLst>
        </pc:picChg>
      </pc:sldChg>
      <pc:sldChg chg="modSp add">
        <pc:chgData name="Marcelo Vinícius" userId="099c41c13a2b5eaf" providerId="LiveId" clId="{77528BE1-FE9F-3841-85CF-04F7A74EA2C1}" dt="2020-06-16T23:00:23.494" v="1080" actId="20577"/>
        <pc:sldMkLst>
          <pc:docMk/>
          <pc:sldMk cId="612145332" sldId="278"/>
        </pc:sldMkLst>
        <pc:spChg chg="mod">
          <ac:chgData name="Marcelo Vinícius" userId="099c41c13a2b5eaf" providerId="LiveId" clId="{77528BE1-FE9F-3841-85CF-04F7A74EA2C1}" dt="2020-06-16T20:26:06.872" v="114" actId="20577"/>
          <ac:spMkLst>
            <pc:docMk/>
            <pc:sldMk cId="612145332" sldId="278"/>
            <ac:spMk id="2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3:00:23.494" v="1080" actId="20577"/>
          <ac:spMkLst>
            <pc:docMk/>
            <pc:sldMk cId="612145332" sldId="278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612145332" sldId="278"/>
            <ac:spMk id="9" creationId="{55FA66F6-7250-A14B-ACAF-D1E8C85D8553}"/>
          </ac:spMkLst>
        </pc:spChg>
      </pc:sldChg>
      <pc:sldChg chg="modSp add del">
        <pc:chgData name="Marcelo Vinícius" userId="099c41c13a2b5eaf" providerId="LiveId" clId="{77528BE1-FE9F-3841-85CF-04F7A74EA2C1}" dt="2020-06-16T22:23:32.496" v="605" actId="2696"/>
        <pc:sldMkLst>
          <pc:docMk/>
          <pc:sldMk cId="3840102259" sldId="279"/>
        </pc:sldMkLst>
        <pc:spChg chg="mod">
          <ac:chgData name="Marcelo Vinícius" userId="099c41c13a2b5eaf" providerId="LiveId" clId="{77528BE1-FE9F-3841-85CF-04F7A74EA2C1}" dt="2020-06-16T22:23:24.627" v="599"/>
          <ac:spMkLst>
            <pc:docMk/>
            <pc:sldMk cId="3840102259" sldId="279"/>
            <ac:spMk id="3" creationId="{00000000-0000-0000-0000-000000000000}"/>
          </ac:spMkLst>
        </pc:spChg>
      </pc:sldChg>
      <pc:sldChg chg="modSp add">
        <pc:chgData name="Marcelo Vinícius" userId="099c41c13a2b5eaf" providerId="LiveId" clId="{77528BE1-FE9F-3841-85CF-04F7A74EA2C1}" dt="2020-06-16T23:00:56.438" v="1088" actId="207"/>
        <pc:sldMkLst>
          <pc:docMk/>
          <pc:sldMk cId="554803577" sldId="280"/>
        </pc:sldMkLst>
        <pc:spChg chg="mod">
          <ac:chgData name="Marcelo Vinícius" userId="099c41c13a2b5eaf" providerId="LiveId" clId="{77528BE1-FE9F-3841-85CF-04F7A74EA2C1}" dt="2020-06-16T23:00:56.438" v="1088" actId="207"/>
          <ac:spMkLst>
            <pc:docMk/>
            <pc:sldMk cId="554803577" sldId="280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554803577" sldId="280"/>
            <ac:spMk id="9" creationId="{55FA66F6-7250-A14B-ACAF-D1E8C85D8553}"/>
          </ac:spMkLst>
        </pc:spChg>
      </pc:sldChg>
      <pc:sldChg chg="modSp add">
        <pc:chgData name="Marcelo Vinícius" userId="099c41c13a2b5eaf" providerId="LiveId" clId="{77528BE1-FE9F-3841-85CF-04F7A74EA2C1}" dt="2020-06-16T23:01:45.413" v="1098" actId="207"/>
        <pc:sldMkLst>
          <pc:docMk/>
          <pc:sldMk cId="2407100264" sldId="281"/>
        </pc:sldMkLst>
        <pc:spChg chg="mod">
          <ac:chgData name="Marcelo Vinícius" userId="099c41c13a2b5eaf" providerId="LiveId" clId="{77528BE1-FE9F-3841-85CF-04F7A74EA2C1}" dt="2020-06-16T23:01:45.413" v="1098" actId="207"/>
          <ac:spMkLst>
            <pc:docMk/>
            <pc:sldMk cId="2407100264" sldId="281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2407100264" sldId="281"/>
            <ac:spMk id="9" creationId="{55FA66F6-7250-A14B-ACAF-D1E8C85D8553}"/>
          </ac:spMkLst>
        </pc:spChg>
      </pc:sldChg>
      <pc:sldChg chg="modSp add">
        <pc:chgData name="Marcelo Vinícius" userId="099c41c13a2b5eaf" providerId="LiveId" clId="{77528BE1-FE9F-3841-85CF-04F7A74EA2C1}" dt="2020-06-16T23:02:12.730" v="1101" actId="207"/>
        <pc:sldMkLst>
          <pc:docMk/>
          <pc:sldMk cId="951647704" sldId="282"/>
        </pc:sldMkLst>
        <pc:spChg chg="mod">
          <ac:chgData name="Marcelo Vinícius" userId="099c41c13a2b5eaf" providerId="LiveId" clId="{77528BE1-FE9F-3841-85CF-04F7A74EA2C1}" dt="2020-06-16T23:02:12.730" v="1101" actId="207"/>
          <ac:spMkLst>
            <pc:docMk/>
            <pc:sldMk cId="951647704" sldId="282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951647704" sldId="282"/>
            <ac:spMk id="9" creationId="{55FA66F6-7250-A14B-ACAF-D1E8C85D8553}"/>
          </ac:spMkLst>
        </pc:spChg>
      </pc:sldChg>
      <pc:sldChg chg="modSp add">
        <pc:chgData name="Marcelo Vinícius" userId="099c41c13a2b5eaf" providerId="LiveId" clId="{77528BE1-FE9F-3841-85CF-04F7A74EA2C1}" dt="2020-06-16T23:03:07.903" v="1111" actId="207"/>
        <pc:sldMkLst>
          <pc:docMk/>
          <pc:sldMk cId="4084764071" sldId="283"/>
        </pc:sldMkLst>
        <pc:spChg chg="mod">
          <ac:chgData name="Marcelo Vinícius" userId="099c41c13a2b5eaf" providerId="LiveId" clId="{77528BE1-FE9F-3841-85CF-04F7A74EA2C1}" dt="2020-06-16T23:03:07.903" v="1111" actId="207"/>
          <ac:spMkLst>
            <pc:docMk/>
            <pc:sldMk cId="4084764071" sldId="283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4084764071" sldId="283"/>
            <ac:spMk id="9" creationId="{55FA66F6-7250-A14B-ACAF-D1E8C85D8553}"/>
          </ac:spMkLst>
        </pc:spChg>
      </pc:sldChg>
      <pc:sldChg chg="modSp add">
        <pc:chgData name="Marcelo Vinícius" userId="099c41c13a2b5eaf" providerId="LiveId" clId="{77528BE1-FE9F-3841-85CF-04F7A74EA2C1}" dt="2020-06-16T23:08:11.564" v="1134" actId="207"/>
        <pc:sldMkLst>
          <pc:docMk/>
          <pc:sldMk cId="372994183" sldId="284"/>
        </pc:sldMkLst>
        <pc:spChg chg="mod">
          <ac:chgData name="Marcelo Vinícius" userId="099c41c13a2b5eaf" providerId="LiveId" clId="{77528BE1-FE9F-3841-85CF-04F7A74EA2C1}" dt="2020-06-16T20:32:11.635" v="159" actId="122"/>
          <ac:spMkLst>
            <pc:docMk/>
            <pc:sldMk cId="372994183" sldId="284"/>
            <ac:spMk id="2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3:08:11.564" v="1134" actId="207"/>
          <ac:spMkLst>
            <pc:docMk/>
            <pc:sldMk cId="372994183" sldId="284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372994183" sldId="284"/>
            <ac:spMk id="9" creationId="{55FA66F6-7250-A14B-ACAF-D1E8C85D8553}"/>
          </ac:spMkLst>
        </pc:spChg>
      </pc:sldChg>
      <pc:sldChg chg="addSp modSp add">
        <pc:chgData name="Marcelo Vinícius" userId="099c41c13a2b5eaf" providerId="LiveId" clId="{77528BE1-FE9F-3841-85CF-04F7A74EA2C1}" dt="2020-06-16T23:09:27.237" v="1144" actId="207"/>
        <pc:sldMkLst>
          <pc:docMk/>
          <pc:sldMk cId="4208576481" sldId="285"/>
        </pc:sldMkLst>
        <pc:spChg chg="mod">
          <ac:chgData name="Marcelo Vinícius" userId="099c41c13a2b5eaf" providerId="LiveId" clId="{77528BE1-FE9F-3841-85CF-04F7A74EA2C1}" dt="2020-06-16T23:09:27.237" v="1144" actId="207"/>
          <ac:spMkLst>
            <pc:docMk/>
            <pc:sldMk cId="4208576481" sldId="285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4208576481" sldId="285"/>
            <ac:spMk id="9" creationId="{55FA66F6-7250-A14B-ACAF-D1E8C85D8553}"/>
          </ac:spMkLst>
        </pc:spChg>
        <pc:picChg chg="add mod">
          <ac:chgData name="Marcelo Vinícius" userId="099c41c13a2b5eaf" providerId="LiveId" clId="{77528BE1-FE9F-3841-85CF-04F7A74EA2C1}" dt="2020-06-16T22:21:43.422" v="518" actId="1076"/>
          <ac:picMkLst>
            <pc:docMk/>
            <pc:sldMk cId="4208576481" sldId="285"/>
            <ac:picMk id="5" creationId="{DE2F873D-8529-6B4A-BAC0-530E9C8CCCAA}"/>
          </ac:picMkLst>
        </pc:picChg>
      </pc:sldChg>
      <pc:sldChg chg="modSp add">
        <pc:chgData name="Marcelo Vinícius" userId="099c41c13a2b5eaf" providerId="LiveId" clId="{77528BE1-FE9F-3841-85CF-04F7A74EA2C1}" dt="2020-06-16T23:03:57.145" v="1125" actId="207"/>
        <pc:sldMkLst>
          <pc:docMk/>
          <pc:sldMk cId="806676439" sldId="286"/>
        </pc:sldMkLst>
        <pc:spChg chg="mod">
          <ac:chgData name="Marcelo Vinícius" userId="099c41c13a2b5eaf" providerId="LiveId" clId="{77528BE1-FE9F-3841-85CF-04F7A74EA2C1}" dt="2020-06-16T23:03:57.145" v="1125" actId="207"/>
          <ac:spMkLst>
            <pc:docMk/>
            <pc:sldMk cId="806676439" sldId="286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806676439" sldId="286"/>
            <ac:spMk id="9" creationId="{55FA66F6-7250-A14B-ACAF-D1E8C85D8553}"/>
          </ac:spMkLst>
        </pc:spChg>
      </pc:sldChg>
      <pc:sldChg chg="modSp add">
        <pc:chgData name="Marcelo Vinícius" userId="099c41c13a2b5eaf" providerId="LiveId" clId="{77528BE1-FE9F-3841-85CF-04F7A74EA2C1}" dt="2020-06-16T23:09:08.300" v="1142" actId="207"/>
        <pc:sldMkLst>
          <pc:docMk/>
          <pc:sldMk cId="2336922444" sldId="287"/>
        </pc:sldMkLst>
        <pc:spChg chg="mod">
          <ac:chgData name="Marcelo Vinícius" userId="099c41c13a2b5eaf" providerId="LiveId" clId="{77528BE1-FE9F-3841-85CF-04F7A74EA2C1}" dt="2020-06-16T23:09:08.300" v="1142" actId="207"/>
          <ac:spMkLst>
            <pc:docMk/>
            <pc:sldMk cId="2336922444" sldId="287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2336922444" sldId="287"/>
            <ac:spMk id="9" creationId="{55FA66F6-7250-A14B-ACAF-D1E8C85D8553}"/>
          </ac:spMkLst>
        </pc:spChg>
      </pc:sldChg>
      <pc:sldChg chg="addSp modSp add">
        <pc:chgData name="Marcelo Vinícius" userId="099c41c13a2b5eaf" providerId="LiveId" clId="{77528BE1-FE9F-3841-85CF-04F7A74EA2C1}" dt="2020-06-16T22:58:46.837" v="1065" actId="207"/>
        <pc:sldMkLst>
          <pc:docMk/>
          <pc:sldMk cId="1740947010" sldId="288"/>
        </pc:sldMkLst>
        <pc:spChg chg="mod">
          <ac:chgData name="Marcelo Vinícius" userId="099c41c13a2b5eaf" providerId="LiveId" clId="{77528BE1-FE9F-3841-85CF-04F7A74EA2C1}" dt="2020-06-16T22:58:46.837" v="1065" actId="207"/>
          <ac:spMkLst>
            <pc:docMk/>
            <pc:sldMk cId="1740947010" sldId="288"/>
            <ac:spMk id="3" creationId="{00000000-0000-0000-0000-000000000000}"/>
          </ac:spMkLst>
        </pc:spChg>
        <pc:spChg chg="mod">
          <ac:chgData name="Marcelo Vinícius" userId="099c41c13a2b5eaf" providerId="LiveId" clId="{77528BE1-FE9F-3841-85CF-04F7A74EA2C1}" dt="2020-06-16T22:42:06.557" v="1034"/>
          <ac:spMkLst>
            <pc:docMk/>
            <pc:sldMk cId="1740947010" sldId="288"/>
            <ac:spMk id="9" creationId="{55FA66F6-7250-A14B-ACAF-D1E8C85D8553}"/>
          </ac:spMkLst>
        </pc:spChg>
        <pc:picChg chg="add mod">
          <ac:chgData name="Marcelo Vinícius" userId="099c41c13a2b5eaf" providerId="LiveId" clId="{77528BE1-FE9F-3841-85CF-04F7A74EA2C1}" dt="2020-06-16T22:37:29.211" v="989" actId="1076"/>
          <ac:picMkLst>
            <pc:docMk/>
            <pc:sldMk cId="1740947010" sldId="288"/>
            <ac:picMk id="10" creationId="{96F2CEED-64A8-E64A-A0A0-5164E3631E56}"/>
          </ac:picMkLst>
        </pc:picChg>
      </pc:sldChg>
      <pc:sldChg chg="del">
        <pc:chgData name="Marcelo Vinícius" userId="099c41c13a2b5eaf" providerId="LiveId" clId="{77528BE1-FE9F-3841-85CF-04F7A74EA2C1}" dt="2020-06-16T20:24:19.007" v="34" actId="2696"/>
        <pc:sldMkLst>
          <pc:docMk/>
          <pc:sldMk cId="548947506" sldId="302"/>
        </pc:sldMkLst>
      </pc:sldChg>
      <pc:sldChg chg="del">
        <pc:chgData name="Marcelo Vinícius" userId="099c41c13a2b5eaf" providerId="LiveId" clId="{77528BE1-FE9F-3841-85CF-04F7A74EA2C1}" dt="2020-06-16T20:24:19.030" v="35" actId="2696"/>
        <pc:sldMkLst>
          <pc:docMk/>
          <pc:sldMk cId="889392423" sldId="303"/>
        </pc:sldMkLst>
      </pc:sldChg>
      <pc:sldChg chg="del">
        <pc:chgData name="Marcelo Vinícius" userId="099c41c13a2b5eaf" providerId="LiveId" clId="{77528BE1-FE9F-3841-85CF-04F7A74EA2C1}" dt="2020-06-16T20:24:19.047" v="36" actId="2696"/>
        <pc:sldMkLst>
          <pc:docMk/>
          <pc:sldMk cId="4108221127" sldId="304"/>
        </pc:sldMkLst>
      </pc:sldChg>
      <pc:sldChg chg="del">
        <pc:chgData name="Marcelo Vinícius" userId="099c41c13a2b5eaf" providerId="LiveId" clId="{77528BE1-FE9F-3841-85CF-04F7A74EA2C1}" dt="2020-06-16T20:24:19.139" v="38" actId="2696"/>
        <pc:sldMkLst>
          <pc:docMk/>
          <pc:sldMk cId="1523930297" sldId="305"/>
        </pc:sldMkLst>
      </pc:sldChg>
      <pc:sldChg chg="del">
        <pc:chgData name="Marcelo Vinícius" userId="099c41c13a2b5eaf" providerId="LiveId" clId="{77528BE1-FE9F-3841-85CF-04F7A74EA2C1}" dt="2020-06-16T20:24:19.176" v="40" actId="2696"/>
        <pc:sldMkLst>
          <pc:docMk/>
          <pc:sldMk cId="1680351518" sldId="306"/>
        </pc:sldMkLst>
      </pc:sldChg>
      <pc:sldChg chg="del">
        <pc:chgData name="Marcelo Vinícius" userId="099c41c13a2b5eaf" providerId="LiveId" clId="{77528BE1-FE9F-3841-85CF-04F7A74EA2C1}" dt="2020-06-16T20:24:19.219" v="42" actId="2696"/>
        <pc:sldMkLst>
          <pc:docMk/>
          <pc:sldMk cId="3186423886" sldId="307"/>
        </pc:sldMkLst>
      </pc:sldChg>
      <pc:sldChg chg="del">
        <pc:chgData name="Marcelo Vinícius" userId="099c41c13a2b5eaf" providerId="LiveId" clId="{77528BE1-FE9F-3841-85CF-04F7A74EA2C1}" dt="2020-06-16T20:24:19.249" v="43" actId="2696"/>
        <pc:sldMkLst>
          <pc:docMk/>
          <pc:sldMk cId="605215689" sldId="308"/>
        </pc:sldMkLst>
      </pc:sldChg>
      <pc:sldChg chg="del">
        <pc:chgData name="Marcelo Vinícius" userId="099c41c13a2b5eaf" providerId="LiveId" clId="{77528BE1-FE9F-3841-85CF-04F7A74EA2C1}" dt="2020-06-16T20:24:19.270" v="44" actId="2696"/>
        <pc:sldMkLst>
          <pc:docMk/>
          <pc:sldMk cId="452732991" sldId="309"/>
        </pc:sldMkLst>
      </pc:sldChg>
      <pc:sldChg chg="del">
        <pc:chgData name="Marcelo Vinícius" userId="099c41c13a2b5eaf" providerId="LiveId" clId="{77528BE1-FE9F-3841-85CF-04F7A74EA2C1}" dt="2020-06-16T20:24:19.293" v="45" actId="2696"/>
        <pc:sldMkLst>
          <pc:docMk/>
          <pc:sldMk cId="3805508308" sldId="310"/>
        </pc:sldMkLst>
      </pc:sldChg>
      <pc:sldChg chg="del">
        <pc:chgData name="Marcelo Vinícius" userId="099c41c13a2b5eaf" providerId="LiveId" clId="{77528BE1-FE9F-3841-85CF-04F7A74EA2C1}" dt="2020-06-16T20:24:19.311" v="46" actId="2696"/>
        <pc:sldMkLst>
          <pc:docMk/>
          <pc:sldMk cId="599538730" sldId="311"/>
        </pc:sldMkLst>
      </pc:sldChg>
      <pc:sldChg chg="del">
        <pc:chgData name="Marcelo Vinícius" userId="099c41c13a2b5eaf" providerId="LiveId" clId="{77528BE1-FE9F-3841-85CF-04F7A74EA2C1}" dt="2020-06-16T20:24:19.353" v="48" actId="2696"/>
        <pc:sldMkLst>
          <pc:docMk/>
          <pc:sldMk cId="2218579126" sldId="312"/>
        </pc:sldMkLst>
      </pc:sldChg>
      <pc:sldChg chg="del">
        <pc:chgData name="Marcelo Vinícius" userId="099c41c13a2b5eaf" providerId="LiveId" clId="{77528BE1-FE9F-3841-85CF-04F7A74EA2C1}" dt="2020-06-16T20:24:19.372" v="49" actId="2696"/>
        <pc:sldMkLst>
          <pc:docMk/>
          <pc:sldMk cId="1710475908" sldId="313"/>
        </pc:sldMkLst>
      </pc:sldChg>
      <pc:sldChg chg="del">
        <pc:chgData name="Marcelo Vinícius" userId="099c41c13a2b5eaf" providerId="LiveId" clId="{77528BE1-FE9F-3841-85CF-04F7A74EA2C1}" dt="2020-06-16T20:24:19.399" v="50" actId="2696"/>
        <pc:sldMkLst>
          <pc:docMk/>
          <pc:sldMk cId="3052183509" sldId="314"/>
        </pc:sldMkLst>
      </pc:sldChg>
      <pc:sldChg chg="del">
        <pc:chgData name="Marcelo Vinícius" userId="099c41c13a2b5eaf" providerId="LiveId" clId="{77528BE1-FE9F-3841-85CF-04F7A74EA2C1}" dt="2020-06-16T20:24:19.081" v="37" actId="2696"/>
        <pc:sldMkLst>
          <pc:docMk/>
          <pc:sldMk cId="2411262466" sldId="315"/>
        </pc:sldMkLst>
      </pc:sldChg>
      <pc:sldChg chg="del">
        <pc:chgData name="Marcelo Vinícius" userId="099c41c13a2b5eaf" providerId="LiveId" clId="{77528BE1-FE9F-3841-85CF-04F7A74EA2C1}" dt="2020-06-16T20:24:19.159" v="39" actId="2696"/>
        <pc:sldMkLst>
          <pc:docMk/>
          <pc:sldMk cId="3225652399" sldId="316"/>
        </pc:sldMkLst>
      </pc:sldChg>
      <pc:sldChg chg="del">
        <pc:chgData name="Marcelo Vinícius" userId="099c41c13a2b5eaf" providerId="LiveId" clId="{77528BE1-FE9F-3841-85CF-04F7A74EA2C1}" dt="2020-06-16T20:24:19.334" v="47" actId="2696"/>
        <pc:sldMkLst>
          <pc:docMk/>
          <pc:sldMk cId="3542929410" sldId="317"/>
        </pc:sldMkLst>
      </pc:sldChg>
      <pc:sldChg chg="del">
        <pc:chgData name="Marcelo Vinícius" userId="099c41c13a2b5eaf" providerId="LiveId" clId="{77528BE1-FE9F-3841-85CF-04F7A74EA2C1}" dt="2020-06-16T20:24:19.420" v="51" actId="2696"/>
        <pc:sldMkLst>
          <pc:docMk/>
          <pc:sldMk cId="4012218056" sldId="318"/>
        </pc:sldMkLst>
      </pc:sldChg>
      <pc:sldChg chg="del">
        <pc:chgData name="Marcelo Vinícius" userId="099c41c13a2b5eaf" providerId="LiveId" clId="{77528BE1-FE9F-3841-85CF-04F7A74EA2C1}" dt="2020-06-16T20:24:19.440" v="52" actId="2696"/>
        <pc:sldMkLst>
          <pc:docMk/>
          <pc:sldMk cId="1775739694" sldId="319"/>
        </pc:sldMkLst>
      </pc:sldChg>
      <pc:sldChg chg="del">
        <pc:chgData name="Marcelo Vinícius" userId="099c41c13a2b5eaf" providerId="LiveId" clId="{77528BE1-FE9F-3841-85CF-04F7A74EA2C1}" dt="2020-06-16T20:24:19.460" v="53" actId="2696"/>
        <pc:sldMkLst>
          <pc:docMk/>
          <pc:sldMk cId="3961927446" sldId="320"/>
        </pc:sldMkLst>
      </pc:sldChg>
      <pc:sldChg chg="del">
        <pc:chgData name="Marcelo Vinícius" userId="099c41c13a2b5eaf" providerId="LiveId" clId="{77528BE1-FE9F-3841-85CF-04F7A74EA2C1}" dt="2020-06-16T20:24:19.503" v="55" actId="2696"/>
        <pc:sldMkLst>
          <pc:docMk/>
          <pc:sldMk cId="1196350352" sldId="322"/>
        </pc:sldMkLst>
      </pc:sldChg>
      <pc:sldChg chg="del">
        <pc:chgData name="Marcelo Vinícius" userId="099c41c13a2b5eaf" providerId="LiveId" clId="{77528BE1-FE9F-3841-85CF-04F7A74EA2C1}" dt="2020-06-16T20:24:19.526" v="56" actId="2696"/>
        <pc:sldMkLst>
          <pc:docMk/>
          <pc:sldMk cId="3273755564" sldId="323"/>
        </pc:sldMkLst>
      </pc:sldChg>
      <pc:sldChg chg="del">
        <pc:chgData name="Marcelo Vinícius" userId="099c41c13a2b5eaf" providerId="LiveId" clId="{77528BE1-FE9F-3841-85CF-04F7A74EA2C1}" dt="2020-06-16T20:24:19.546" v="57" actId="2696"/>
        <pc:sldMkLst>
          <pc:docMk/>
          <pc:sldMk cId="2038054518" sldId="324"/>
        </pc:sldMkLst>
      </pc:sldChg>
      <pc:sldChg chg="del">
        <pc:chgData name="Marcelo Vinícius" userId="099c41c13a2b5eaf" providerId="LiveId" clId="{77528BE1-FE9F-3841-85CF-04F7A74EA2C1}" dt="2020-06-16T20:24:19.566" v="58" actId="2696"/>
        <pc:sldMkLst>
          <pc:docMk/>
          <pc:sldMk cId="384176" sldId="325"/>
        </pc:sldMkLst>
      </pc:sldChg>
      <pc:sldChg chg="del">
        <pc:chgData name="Marcelo Vinícius" userId="099c41c13a2b5eaf" providerId="LiveId" clId="{77528BE1-FE9F-3841-85CF-04F7A74EA2C1}" dt="2020-06-16T20:24:19.586" v="59" actId="2696"/>
        <pc:sldMkLst>
          <pc:docMk/>
          <pc:sldMk cId="2136798638" sldId="326"/>
        </pc:sldMkLst>
      </pc:sldChg>
      <pc:sldChg chg="del">
        <pc:chgData name="Marcelo Vinícius" userId="099c41c13a2b5eaf" providerId="LiveId" clId="{77528BE1-FE9F-3841-85CF-04F7A74EA2C1}" dt="2020-06-16T20:24:19.605" v="60" actId="2696"/>
        <pc:sldMkLst>
          <pc:docMk/>
          <pc:sldMk cId="3042371402" sldId="327"/>
        </pc:sldMkLst>
      </pc:sldChg>
      <pc:sldChg chg="del">
        <pc:chgData name="Marcelo Vinícius" userId="099c41c13a2b5eaf" providerId="LiveId" clId="{77528BE1-FE9F-3841-85CF-04F7A74EA2C1}" dt="2020-06-16T20:24:19.623" v="61" actId="2696"/>
        <pc:sldMkLst>
          <pc:docMk/>
          <pc:sldMk cId="1241645509" sldId="328"/>
        </pc:sldMkLst>
      </pc:sldChg>
      <pc:sldChg chg="del">
        <pc:chgData name="Marcelo Vinícius" userId="099c41c13a2b5eaf" providerId="LiveId" clId="{77528BE1-FE9F-3841-85CF-04F7A74EA2C1}" dt="2020-06-16T20:24:19.645" v="62" actId="2696"/>
        <pc:sldMkLst>
          <pc:docMk/>
          <pc:sldMk cId="2636569761" sldId="329"/>
        </pc:sldMkLst>
      </pc:sldChg>
      <pc:sldChg chg="del">
        <pc:chgData name="Marcelo Vinícius" userId="099c41c13a2b5eaf" providerId="LiveId" clId="{77528BE1-FE9F-3841-85CF-04F7A74EA2C1}" dt="2020-06-16T20:24:19.667" v="63" actId="2696"/>
        <pc:sldMkLst>
          <pc:docMk/>
          <pc:sldMk cId="3837727702" sldId="330"/>
        </pc:sldMkLst>
      </pc:sldChg>
      <pc:sldChg chg="del">
        <pc:chgData name="Marcelo Vinícius" userId="099c41c13a2b5eaf" providerId="LiveId" clId="{77528BE1-FE9F-3841-85CF-04F7A74EA2C1}" dt="2020-06-16T20:24:19.694" v="64" actId="2696"/>
        <pc:sldMkLst>
          <pc:docMk/>
          <pc:sldMk cId="1562966140" sldId="331"/>
        </pc:sldMkLst>
      </pc:sldChg>
      <pc:sldChg chg="del">
        <pc:chgData name="Marcelo Vinícius" userId="099c41c13a2b5eaf" providerId="LiveId" clId="{77528BE1-FE9F-3841-85CF-04F7A74EA2C1}" dt="2020-06-16T20:24:19.717" v="65" actId="2696"/>
        <pc:sldMkLst>
          <pc:docMk/>
          <pc:sldMk cId="4142375082" sldId="332"/>
        </pc:sldMkLst>
      </pc:sldChg>
      <pc:sldChg chg="del">
        <pc:chgData name="Marcelo Vinícius" userId="099c41c13a2b5eaf" providerId="LiveId" clId="{77528BE1-FE9F-3841-85CF-04F7A74EA2C1}" dt="2020-06-16T20:24:19.738" v="66" actId="2696"/>
        <pc:sldMkLst>
          <pc:docMk/>
          <pc:sldMk cId="1530381997" sldId="333"/>
        </pc:sldMkLst>
      </pc:sldChg>
      <pc:sldChg chg="del">
        <pc:chgData name="Marcelo Vinícius" userId="099c41c13a2b5eaf" providerId="LiveId" clId="{77528BE1-FE9F-3841-85CF-04F7A74EA2C1}" dt="2020-06-16T20:24:19.760" v="67" actId="2696"/>
        <pc:sldMkLst>
          <pc:docMk/>
          <pc:sldMk cId="808681249" sldId="334"/>
        </pc:sldMkLst>
      </pc:sldChg>
      <pc:sldChg chg="del">
        <pc:chgData name="Marcelo Vinícius" userId="099c41c13a2b5eaf" providerId="LiveId" clId="{77528BE1-FE9F-3841-85CF-04F7A74EA2C1}" dt="2020-06-16T20:24:19.787" v="68" actId="2696"/>
        <pc:sldMkLst>
          <pc:docMk/>
          <pc:sldMk cId="478613253" sldId="335"/>
        </pc:sldMkLst>
      </pc:sldChg>
      <pc:sldChg chg="del">
        <pc:chgData name="Marcelo Vinícius" userId="099c41c13a2b5eaf" providerId="LiveId" clId="{77528BE1-FE9F-3841-85CF-04F7A74EA2C1}" dt="2020-06-16T20:24:19.808" v="69" actId="2696"/>
        <pc:sldMkLst>
          <pc:docMk/>
          <pc:sldMk cId="1301772988" sldId="336"/>
        </pc:sldMkLst>
      </pc:sldChg>
      <pc:sldChg chg="del">
        <pc:chgData name="Marcelo Vinícius" userId="099c41c13a2b5eaf" providerId="LiveId" clId="{77528BE1-FE9F-3841-85CF-04F7A74EA2C1}" dt="2020-06-16T20:24:19.824" v="70" actId="2696"/>
        <pc:sldMkLst>
          <pc:docMk/>
          <pc:sldMk cId="2282130786" sldId="338"/>
        </pc:sldMkLst>
      </pc:sldChg>
      <pc:sldChg chg="del">
        <pc:chgData name="Marcelo Vinícius" userId="099c41c13a2b5eaf" providerId="LiveId" clId="{77528BE1-FE9F-3841-85CF-04F7A74EA2C1}" dt="2020-06-16T20:24:19.480" v="54" actId="2696"/>
        <pc:sldMkLst>
          <pc:docMk/>
          <pc:sldMk cId="1713283353" sldId="339"/>
        </pc:sldMkLst>
      </pc:sldChg>
      <pc:sldChg chg="del">
        <pc:chgData name="Marcelo Vinícius" userId="099c41c13a2b5eaf" providerId="LiveId" clId="{77528BE1-FE9F-3841-85CF-04F7A74EA2C1}" dt="2020-06-16T20:24:19.197" v="41" actId="2696"/>
        <pc:sldMkLst>
          <pc:docMk/>
          <pc:sldMk cId="3243075930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ESTUDO E PESQUISA EM SISTEMAS ANTI-SPAM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1FEB4-3FD5-42DC-BCCB-AFFFBD5C5D83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FEE1-3D6C-4743-98FF-92D6F8F29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924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ESTUDO E PESQUISA EM SISTEMAS ANTI-SPAM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625BE-6F0E-4119-833C-D685F0C7EDA0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71527-E261-4F49-82AE-2CE4EEA6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9174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32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72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79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1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43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0153-DD7B-504C-B538-D53D2133E2E3}" type="datetime1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15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35FE-1E39-2746-9E62-F3F6A0C32279}" type="datetime1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74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39E-8937-6442-B359-D65302698B85}" type="datetime1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4977-026D-1E48-AA84-4382BA704E1E}" type="datetime1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7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CE73-A8F8-8440-ADFF-587FF2D0CA1A}" type="datetime1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3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7631-71BB-4141-B26C-808FE0957675}" type="datetime1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2BC8-6E15-7049-AFB7-67D72FF8FF20}" type="datetime1">
              <a:rPr lang="pt-BR" smtClean="0"/>
              <a:t>05/12/2020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9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149-4456-3E44-8F54-96DB74245F2D}" type="datetime1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8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570B-8348-D541-B320-7B93103C4931}" type="datetime1">
              <a:rPr lang="pt-BR" smtClean="0"/>
              <a:t>05/12/2020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7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29C2-7F76-C042-A1AD-EC9C9F159743}" type="datetime1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29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366-9EDC-1B4B-86E3-FF58E09AB92C}" type="datetime1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57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E0B9E-DB48-FF43-98B3-0E816BA7410B}" type="datetime1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EDITAL DE SELEÇÃO DE ALUNOS PARA O CURSO DE MESTRADO – 1º PERÍODO DE 2015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9655-074A-4A3C-A053-554E7613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3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4" descr="Resultado de imagem para logo inatel">
            <a:extLst>
              <a:ext uri="{FF2B5EF4-FFF2-40B4-BE49-F238E27FC236}">
                <a16:creationId xmlns:a16="http://schemas.microsoft.com/office/drawing/2014/main" id="{965F9C7A-4C1D-D944-9B3A-4F11A262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06CEAF25-7A05-5149-8B82-47CA52F09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2748"/>
            <a:ext cx="9144000" cy="1268740"/>
          </a:xfrm>
        </p:spPr>
        <p:txBody>
          <a:bodyPr anchor="ctr">
            <a:normAutofit fontScale="70000" lnSpcReduction="20000"/>
          </a:bodyPr>
          <a:lstStyle/>
          <a:p>
            <a:r>
              <a:rPr lang="pt-BR" dirty="0"/>
              <a:t>Nome do integrante 1 – Matrícula 1</a:t>
            </a:r>
          </a:p>
          <a:p>
            <a:r>
              <a:rPr lang="pt-BR" dirty="0"/>
              <a:t>Nome do integrante 2 – Matrícula 2</a:t>
            </a:r>
          </a:p>
          <a:p>
            <a:r>
              <a:rPr lang="pt-BR" dirty="0"/>
              <a:t>Nome do integrante 3 – Matrícula 3</a:t>
            </a:r>
          </a:p>
          <a:p>
            <a:r>
              <a:rPr lang="pt-BR" dirty="0"/>
              <a:t>Nome do integrante 4 – Matrícula 4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DC2E391-1728-E748-A774-C82339D77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9137"/>
            <a:ext cx="9144000" cy="3050325"/>
          </a:xfrm>
        </p:spPr>
        <p:txBody>
          <a:bodyPr anchor="ctr">
            <a:normAutofit fontScale="90000"/>
          </a:bodyPr>
          <a:lstStyle/>
          <a:p>
            <a:r>
              <a:rPr lang="pt-BR" sz="4400" dirty="0"/>
              <a:t>EC017 – Redes Neurais</a:t>
            </a:r>
            <a:br>
              <a:rPr lang="pt-BR" sz="4400" dirty="0"/>
            </a:br>
            <a:r>
              <a:rPr lang="pt-BR" sz="4400" dirty="0"/>
              <a:t>Projeto Prático – 2º semestre/2020</a:t>
            </a:r>
            <a:br>
              <a:rPr lang="pt-BR" sz="4400" dirty="0"/>
            </a:br>
            <a:br>
              <a:rPr lang="pt-BR" sz="4400" dirty="0"/>
            </a:br>
            <a:r>
              <a:rPr lang="pt-BR" sz="4400" b="1" dirty="0"/>
              <a:t>Classificador: ________</a:t>
            </a:r>
            <a:br>
              <a:rPr lang="pt-BR" sz="4400" b="1" dirty="0"/>
            </a:br>
            <a:r>
              <a:rPr lang="pt-BR" sz="4400" b="1" dirty="0"/>
              <a:t>Conjunto de dados: ________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Conjunto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1932" cy="4351338"/>
          </a:xfrm>
        </p:spPr>
        <p:txBody>
          <a:bodyPr>
            <a:normAutofit/>
          </a:bodyPr>
          <a:lstStyle/>
          <a:p>
            <a:r>
              <a:rPr lang="pt-BR" dirty="0"/>
              <a:t>Descrição do conjunto (do que se trata)</a:t>
            </a:r>
            <a:endParaRPr lang="pt-BR" sz="3600" dirty="0"/>
          </a:p>
          <a:p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instâncias</a:t>
            </a:r>
            <a:r>
              <a:rPr lang="en-US" dirty="0"/>
              <a:t> (</a:t>
            </a:r>
            <a:r>
              <a:rPr lang="en-US" dirty="0" err="1"/>
              <a:t>amostras</a:t>
            </a:r>
            <a:r>
              <a:rPr lang="en-US" dirty="0"/>
              <a:t>)</a:t>
            </a:r>
            <a:endParaRPr lang="pt-BR" sz="3600" dirty="0"/>
          </a:p>
          <a:p>
            <a:r>
              <a:rPr lang="en-US" dirty="0" err="1"/>
              <a:t>Quantidade</a:t>
            </a:r>
            <a:r>
              <a:rPr lang="en-US" dirty="0"/>
              <a:t> e </a:t>
            </a:r>
            <a:r>
              <a:rPr lang="en-US" dirty="0" err="1"/>
              <a:t>descrição</a:t>
            </a:r>
            <a:r>
              <a:rPr lang="en-US" dirty="0"/>
              <a:t> dos </a:t>
            </a:r>
            <a:r>
              <a:rPr lang="en-US" dirty="0" err="1"/>
              <a:t>atributos</a:t>
            </a:r>
            <a:endParaRPr lang="pt-BR" sz="3600" dirty="0"/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/>
              <a:t>EC017 – REDES NEURAIS – INSTITUTO NACIONAL DE TELECOMUNICAÇÕES – ENGENHARIA DA COMPUTAÇÃO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D3378F-675F-6643-B658-FF7FF2F3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2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FA66F6-7250-A14B-ACAF-D1E8C85D8553}"/>
              </a:ext>
            </a:extLst>
          </p:cNvPr>
          <p:cNvSpPr txBox="1"/>
          <p:nvPr/>
        </p:nvSpPr>
        <p:spPr>
          <a:xfrm>
            <a:off x="10594534" y="6401768"/>
            <a:ext cx="98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1">
                    <a:tint val="75000"/>
                  </a:schemeClr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39230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1932" cy="4351338"/>
          </a:xfrm>
        </p:spPr>
        <p:txBody>
          <a:bodyPr>
            <a:normAutofit/>
          </a:bodyPr>
          <a:lstStyle/>
          <a:p>
            <a:r>
              <a:rPr lang="en-US" dirty="0" err="1"/>
              <a:t>Princípio</a:t>
            </a:r>
            <a:r>
              <a:rPr lang="en-US" dirty="0"/>
              <a:t> de </a:t>
            </a:r>
            <a:r>
              <a:rPr lang="en-US" dirty="0" err="1"/>
              <a:t>funcionamento</a:t>
            </a:r>
            <a:endParaRPr lang="pt-BR" sz="3600" dirty="0"/>
          </a:p>
          <a:p>
            <a:r>
              <a:rPr lang="en-US" dirty="0" err="1"/>
              <a:t>Significado</a:t>
            </a:r>
            <a:r>
              <a:rPr lang="en-US" dirty="0"/>
              <a:t> dos </a:t>
            </a:r>
            <a:r>
              <a:rPr lang="en-US" dirty="0" err="1"/>
              <a:t>parâmetros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endParaRPr lang="pt-BR" sz="3600" dirty="0"/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/>
              <a:t>EC017 – REDES NEURAIS – INSTITUTO NACIONAL DE TELECOMUNICAÇÕES – ENGENHARIA DA COMPUTAÇÃO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D3378F-675F-6643-B658-FF7FF2F3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3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FA66F6-7250-A14B-ACAF-D1E8C85D8553}"/>
              </a:ext>
            </a:extLst>
          </p:cNvPr>
          <p:cNvSpPr txBox="1"/>
          <p:nvPr/>
        </p:nvSpPr>
        <p:spPr>
          <a:xfrm>
            <a:off x="10594534" y="6401768"/>
            <a:ext cx="98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1">
                    <a:tint val="75000"/>
                  </a:schemeClr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613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1932" cy="4351338"/>
          </a:xfrm>
        </p:spPr>
        <p:txBody>
          <a:bodyPr>
            <a:normAutofit/>
          </a:bodyPr>
          <a:lstStyle/>
          <a:p>
            <a:r>
              <a:rPr lang="pt-BR" dirty="0"/>
              <a:t>Definir um parâmetro do classificador para ser configurado</a:t>
            </a:r>
            <a:endParaRPr lang="pt-BR" sz="4000" dirty="0"/>
          </a:p>
          <a:p>
            <a:r>
              <a:rPr lang="pt-BR" dirty="0"/>
              <a:t>Executar 10 experimentos (variando o parâmetro escolhido)</a:t>
            </a:r>
            <a:endParaRPr lang="pt-BR" sz="3600" dirty="0"/>
          </a:p>
          <a:p>
            <a:r>
              <a:rPr lang="pt-BR" dirty="0"/>
              <a:t>Guardar os resultados de cada execução</a:t>
            </a:r>
            <a:endParaRPr lang="pt-BR" sz="3600" dirty="0"/>
          </a:p>
          <a:p>
            <a:r>
              <a:rPr lang="pt-BR" dirty="0"/>
              <a:t>Exibir gráfico "parâmetro versus taxa de acerto”</a:t>
            </a:r>
            <a:endParaRPr lang="pt-BR" sz="3600" dirty="0"/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/>
              <a:t>EC017 – REDES NEURAIS – INSTITUTO NACIONAL DE TELECOMUNICAÇÕES – ENGENHARIA DA COMPUTAÇÃO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D3378F-675F-6643-B658-FF7FF2F3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4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FA66F6-7250-A14B-ACAF-D1E8C85D8553}"/>
              </a:ext>
            </a:extLst>
          </p:cNvPr>
          <p:cNvSpPr txBox="1"/>
          <p:nvPr/>
        </p:nvSpPr>
        <p:spPr>
          <a:xfrm>
            <a:off x="10594534" y="6401768"/>
            <a:ext cx="98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1">
                    <a:tint val="75000"/>
                  </a:schemeClr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48580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Discussão</a:t>
            </a:r>
            <a:r>
              <a:rPr lang="en-US" dirty="0"/>
              <a:t> dos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1932" cy="4351338"/>
          </a:xfrm>
        </p:spPr>
        <p:txBody>
          <a:bodyPr>
            <a:normAutofit/>
          </a:bodyPr>
          <a:lstStyle/>
          <a:p>
            <a:r>
              <a:rPr lang="pt-BR" dirty="0"/>
              <a:t>Apresentar como a variação do parâmetro influenciou nos resultados obtidos pelo classificador.</a:t>
            </a:r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/>
              <a:t>EC017 – REDES NEURAIS – INSTITUTO NACIONAL DE TELECOMUNICAÇÕES – ENGENHARIA DA COMPUTAÇÃO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D3378F-675F-6643-B658-FF7FF2F3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5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FA66F6-7250-A14B-ACAF-D1E8C85D8553}"/>
              </a:ext>
            </a:extLst>
          </p:cNvPr>
          <p:cNvSpPr txBox="1"/>
          <p:nvPr/>
        </p:nvSpPr>
        <p:spPr>
          <a:xfrm>
            <a:off x="10594534" y="6401768"/>
            <a:ext cx="98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1">
                    <a:tint val="75000"/>
                  </a:schemeClr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97310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1932" cy="4351338"/>
          </a:xfrm>
        </p:spPr>
        <p:txBody>
          <a:bodyPr>
            <a:normAutofit/>
          </a:bodyPr>
          <a:lstStyle/>
          <a:p>
            <a:r>
              <a:rPr lang="pt-BR" dirty="0"/>
              <a:t>Recapitular os pontos principais identificados em todas as partes da realização do projeto prático, incluindo as discussões dos resultados.</a:t>
            </a:r>
          </a:p>
          <a:p>
            <a:r>
              <a:rPr lang="pt-BR" dirty="0"/>
              <a:t>Apresentar os pontos acima de forma sintetizada.</a:t>
            </a:r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/>
              <a:t>EC017 – REDES NEURAIS – INSTITUTO NACIONAL DE TELECOMUNICAÇÕES – ENGENHARIA DA COMPUTAÇÃO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D3378F-675F-6643-B658-FF7FF2F3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6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FA66F6-7250-A14B-ACAF-D1E8C85D8553}"/>
              </a:ext>
            </a:extLst>
          </p:cNvPr>
          <p:cNvSpPr txBox="1"/>
          <p:nvPr/>
        </p:nvSpPr>
        <p:spPr>
          <a:xfrm>
            <a:off x="10594534" y="6401768"/>
            <a:ext cx="98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1">
                    <a:tint val="75000"/>
                  </a:schemeClr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06000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1932" cy="4351338"/>
          </a:xfrm>
        </p:spPr>
        <p:txBody>
          <a:bodyPr>
            <a:normAutofit/>
          </a:bodyPr>
          <a:lstStyle/>
          <a:p>
            <a:r>
              <a:rPr lang="pt-BR" dirty="0"/>
              <a:t>WITTEN, Ian H. et al. </a:t>
            </a:r>
            <a:r>
              <a:rPr lang="pt-BR" dirty="0" err="1"/>
              <a:t>Weka</a:t>
            </a:r>
            <a:r>
              <a:rPr lang="pt-BR" dirty="0"/>
              <a:t>: </a:t>
            </a:r>
            <a:r>
              <a:rPr lang="pt-BR" dirty="0" err="1"/>
              <a:t>Practical</a:t>
            </a:r>
            <a:r>
              <a:rPr lang="pt-BR" dirty="0"/>
              <a:t> machine learning tools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techniques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Java </a:t>
            </a:r>
            <a:r>
              <a:rPr lang="pt-BR" dirty="0" err="1"/>
              <a:t>implementations</a:t>
            </a:r>
            <a:r>
              <a:rPr lang="pt-BR" dirty="0"/>
              <a:t>. 1999.</a:t>
            </a:r>
          </a:p>
        </p:txBody>
      </p:sp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/>
              <a:t>EC017 – REDES NEURAIS – INSTITUTO NACIONAL DE TELECOMUNICAÇÕES – ENGENHARIA DA COMPUTAÇÃO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D3378F-675F-6643-B658-FF7FF2F3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FA66F6-7250-A14B-ACAF-D1E8C85D8553}"/>
              </a:ext>
            </a:extLst>
          </p:cNvPr>
          <p:cNvSpPr txBox="1"/>
          <p:nvPr/>
        </p:nvSpPr>
        <p:spPr>
          <a:xfrm>
            <a:off x="10594534" y="6401768"/>
            <a:ext cx="98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tx1">
                    <a:tint val="75000"/>
                  </a:schemeClr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889564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Words>283</Words>
  <Application>Microsoft Macintosh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EC017 – Redes Neurais Projeto Prático – 2º semestre/2020  Classificador: ________ Conjunto de dados: ________</vt:lpstr>
      <vt:lpstr>Conjunto de dados</vt:lpstr>
      <vt:lpstr>Modelo de classificação</vt:lpstr>
      <vt:lpstr>Simulação</vt:lpstr>
      <vt:lpstr>Discussão dos resultados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EC215 - Aula 3</dc:title>
  <dc:creator>marcelovca90</dc:creator>
  <cp:lastModifiedBy>Marcelo Cysneiros</cp:lastModifiedBy>
  <cp:revision>241</cp:revision>
  <cp:lastPrinted>2018-02-28T18:02:16Z</cp:lastPrinted>
  <dcterms:created xsi:type="dcterms:W3CDTF">2015-01-31T20:16:15Z</dcterms:created>
  <dcterms:modified xsi:type="dcterms:W3CDTF">2020-12-05T17:17:36Z</dcterms:modified>
</cp:coreProperties>
</file>