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3947100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>
        <p:scale>
          <a:sx n="14" d="100"/>
          <a:sy n="14" d="100"/>
        </p:scale>
        <p:origin x="2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6033" y="7005156"/>
            <a:ext cx="28855035" cy="14902051"/>
          </a:xfrm>
        </p:spPr>
        <p:txBody>
          <a:bodyPr anchor="b"/>
          <a:lstStyle>
            <a:lvl1pPr algn="ctr">
              <a:defRPr sz="2227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3388" y="22481887"/>
            <a:ext cx="25460325" cy="10334331"/>
          </a:xfrm>
        </p:spPr>
        <p:txBody>
          <a:bodyPr/>
          <a:lstStyle>
            <a:lvl1pPr marL="0" indent="0" algn="ctr">
              <a:buNone/>
              <a:defRPr sz="8910"/>
            </a:lvl1pPr>
            <a:lvl2pPr marL="1697355" indent="0" algn="ctr">
              <a:buNone/>
              <a:defRPr sz="7425"/>
            </a:lvl2pPr>
            <a:lvl3pPr marL="3394710" indent="0" algn="ctr">
              <a:buNone/>
              <a:defRPr sz="6683"/>
            </a:lvl3pPr>
            <a:lvl4pPr marL="5092065" indent="0" algn="ctr">
              <a:buNone/>
              <a:defRPr sz="5940"/>
            </a:lvl4pPr>
            <a:lvl5pPr marL="6789420" indent="0" algn="ctr">
              <a:buNone/>
              <a:defRPr sz="5940"/>
            </a:lvl5pPr>
            <a:lvl6pPr marL="8486775" indent="0" algn="ctr">
              <a:buNone/>
              <a:defRPr sz="5940"/>
            </a:lvl6pPr>
            <a:lvl7pPr marL="10184130" indent="0" algn="ctr">
              <a:buNone/>
              <a:defRPr sz="5940"/>
            </a:lvl7pPr>
            <a:lvl8pPr marL="11881485" indent="0" algn="ctr">
              <a:buNone/>
              <a:defRPr sz="5940"/>
            </a:lvl8pPr>
            <a:lvl9pPr marL="13578840" indent="0" algn="ctr">
              <a:buNone/>
              <a:defRPr sz="594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753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837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93396" y="2278904"/>
            <a:ext cx="7319843" cy="3627421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3865" y="2278904"/>
            <a:ext cx="21535192" cy="3627421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71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978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184" y="10671229"/>
            <a:ext cx="29279374" cy="17805173"/>
          </a:xfrm>
        </p:spPr>
        <p:txBody>
          <a:bodyPr anchor="b"/>
          <a:lstStyle>
            <a:lvl1pPr>
              <a:defRPr sz="2227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6184" y="28644846"/>
            <a:ext cx="29279374" cy="9363320"/>
          </a:xfrm>
        </p:spPr>
        <p:txBody>
          <a:bodyPr/>
          <a:lstStyle>
            <a:lvl1pPr marL="0" indent="0">
              <a:buNone/>
              <a:defRPr sz="8910">
                <a:solidFill>
                  <a:schemeClr val="tx1"/>
                </a:solidFill>
              </a:defRPr>
            </a:lvl1pPr>
            <a:lvl2pPr marL="1697355" indent="0">
              <a:buNone/>
              <a:defRPr sz="7425">
                <a:solidFill>
                  <a:schemeClr val="tx1">
                    <a:tint val="75000"/>
                  </a:schemeClr>
                </a:solidFill>
              </a:defRPr>
            </a:lvl2pPr>
            <a:lvl3pPr marL="3394710" indent="0">
              <a:buNone/>
              <a:defRPr sz="6683">
                <a:solidFill>
                  <a:schemeClr val="tx1">
                    <a:tint val="75000"/>
                  </a:schemeClr>
                </a:solidFill>
              </a:defRPr>
            </a:lvl3pPr>
            <a:lvl4pPr marL="5092065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4pPr>
            <a:lvl5pPr marL="678942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5pPr>
            <a:lvl6pPr marL="8486775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6pPr>
            <a:lvl7pPr marL="1018413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7pPr>
            <a:lvl8pPr marL="11881485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8pPr>
            <a:lvl9pPr marL="1357884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67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863" y="11394520"/>
            <a:ext cx="14427518" cy="2715859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85719" y="11394520"/>
            <a:ext cx="14427518" cy="2715859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559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85" y="2278913"/>
            <a:ext cx="29279374" cy="82734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8289" y="10492870"/>
            <a:ext cx="14361212" cy="5142393"/>
          </a:xfrm>
        </p:spPr>
        <p:txBody>
          <a:bodyPr anchor="b"/>
          <a:lstStyle>
            <a:lvl1pPr marL="0" indent="0">
              <a:buNone/>
              <a:defRPr sz="8910" b="1"/>
            </a:lvl1pPr>
            <a:lvl2pPr marL="1697355" indent="0">
              <a:buNone/>
              <a:defRPr sz="7425" b="1"/>
            </a:lvl2pPr>
            <a:lvl3pPr marL="3394710" indent="0">
              <a:buNone/>
              <a:defRPr sz="6683" b="1"/>
            </a:lvl3pPr>
            <a:lvl4pPr marL="5092065" indent="0">
              <a:buNone/>
              <a:defRPr sz="5940" b="1"/>
            </a:lvl4pPr>
            <a:lvl5pPr marL="6789420" indent="0">
              <a:buNone/>
              <a:defRPr sz="5940" b="1"/>
            </a:lvl5pPr>
            <a:lvl6pPr marL="8486775" indent="0">
              <a:buNone/>
              <a:defRPr sz="5940" b="1"/>
            </a:lvl6pPr>
            <a:lvl7pPr marL="10184130" indent="0">
              <a:buNone/>
              <a:defRPr sz="5940" b="1"/>
            </a:lvl7pPr>
            <a:lvl8pPr marL="11881485" indent="0">
              <a:buNone/>
              <a:defRPr sz="5940" b="1"/>
            </a:lvl8pPr>
            <a:lvl9pPr marL="13578840" indent="0">
              <a:buNone/>
              <a:defRPr sz="594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8289" y="15635264"/>
            <a:ext cx="14361212" cy="2299711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85721" y="10492870"/>
            <a:ext cx="14431939" cy="5142393"/>
          </a:xfrm>
        </p:spPr>
        <p:txBody>
          <a:bodyPr anchor="b"/>
          <a:lstStyle>
            <a:lvl1pPr marL="0" indent="0">
              <a:buNone/>
              <a:defRPr sz="8910" b="1"/>
            </a:lvl1pPr>
            <a:lvl2pPr marL="1697355" indent="0">
              <a:buNone/>
              <a:defRPr sz="7425" b="1"/>
            </a:lvl2pPr>
            <a:lvl3pPr marL="3394710" indent="0">
              <a:buNone/>
              <a:defRPr sz="6683" b="1"/>
            </a:lvl3pPr>
            <a:lvl4pPr marL="5092065" indent="0">
              <a:buNone/>
              <a:defRPr sz="5940" b="1"/>
            </a:lvl4pPr>
            <a:lvl5pPr marL="6789420" indent="0">
              <a:buNone/>
              <a:defRPr sz="5940" b="1"/>
            </a:lvl5pPr>
            <a:lvl6pPr marL="8486775" indent="0">
              <a:buNone/>
              <a:defRPr sz="5940" b="1"/>
            </a:lvl6pPr>
            <a:lvl7pPr marL="10184130" indent="0">
              <a:buNone/>
              <a:defRPr sz="5940" b="1"/>
            </a:lvl7pPr>
            <a:lvl8pPr marL="11881485" indent="0">
              <a:buNone/>
              <a:defRPr sz="5940" b="1"/>
            </a:lvl8pPr>
            <a:lvl9pPr marL="13578840" indent="0">
              <a:buNone/>
              <a:defRPr sz="594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85721" y="15635264"/>
            <a:ext cx="14431939" cy="2299711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12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771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20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85" y="2853584"/>
            <a:ext cx="10948823" cy="9987545"/>
          </a:xfrm>
        </p:spPr>
        <p:txBody>
          <a:bodyPr anchor="b"/>
          <a:lstStyle>
            <a:lvl1pPr>
              <a:defRPr sz="1188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939" y="6162959"/>
            <a:ext cx="17185719" cy="30418415"/>
          </a:xfrm>
        </p:spPr>
        <p:txBody>
          <a:bodyPr/>
          <a:lstStyle>
            <a:lvl1pPr>
              <a:defRPr sz="11880"/>
            </a:lvl1pPr>
            <a:lvl2pPr>
              <a:defRPr sz="10395"/>
            </a:lvl2pPr>
            <a:lvl3pPr>
              <a:defRPr sz="8910"/>
            </a:lvl3pPr>
            <a:lvl4pPr>
              <a:defRPr sz="7425"/>
            </a:lvl4pPr>
            <a:lvl5pPr>
              <a:defRPr sz="7425"/>
            </a:lvl5pPr>
            <a:lvl6pPr>
              <a:defRPr sz="7425"/>
            </a:lvl6pPr>
            <a:lvl7pPr>
              <a:defRPr sz="7425"/>
            </a:lvl7pPr>
            <a:lvl8pPr>
              <a:defRPr sz="7425"/>
            </a:lvl8pPr>
            <a:lvl9pPr>
              <a:defRPr sz="7425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8285" y="12841129"/>
            <a:ext cx="10948823" cy="23789780"/>
          </a:xfrm>
        </p:spPr>
        <p:txBody>
          <a:bodyPr/>
          <a:lstStyle>
            <a:lvl1pPr marL="0" indent="0">
              <a:buNone/>
              <a:defRPr sz="5940"/>
            </a:lvl1pPr>
            <a:lvl2pPr marL="1697355" indent="0">
              <a:buNone/>
              <a:defRPr sz="5198"/>
            </a:lvl2pPr>
            <a:lvl3pPr marL="3394710" indent="0">
              <a:buNone/>
              <a:defRPr sz="4455"/>
            </a:lvl3pPr>
            <a:lvl4pPr marL="5092065" indent="0">
              <a:buNone/>
              <a:defRPr sz="3713"/>
            </a:lvl4pPr>
            <a:lvl5pPr marL="6789420" indent="0">
              <a:buNone/>
              <a:defRPr sz="3713"/>
            </a:lvl5pPr>
            <a:lvl6pPr marL="8486775" indent="0">
              <a:buNone/>
              <a:defRPr sz="3713"/>
            </a:lvl6pPr>
            <a:lvl7pPr marL="10184130" indent="0">
              <a:buNone/>
              <a:defRPr sz="3713"/>
            </a:lvl7pPr>
            <a:lvl8pPr marL="11881485" indent="0">
              <a:buNone/>
              <a:defRPr sz="3713"/>
            </a:lvl8pPr>
            <a:lvl9pPr marL="13578840" indent="0">
              <a:buNone/>
              <a:defRPr sz="371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7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85" y="2853584"/>
            <a:ext cx="10948823" cy="9987545"/>
          </a:xfrm>
        </p:spPr>
        <p:txBody>
          <a:bodyPr anchor="b"/>
          <a:lstStyle>
            <a:lvl1pPr>
              <a:defRPr sz="1188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431939" y="6162959"/>
            <a:ext cx="17185719" cy="30418415"/>
          </a:xfrm>
        </p:spPr>
        <p:txBody>
          <a:bodyPr anchor="t"/>
          <a:lstStyle>
            <a:lvl1pPr marL="0" indent="0">
              <a:buNone/>
              <a:defRPr sz="11880"/>
            </a:lvl1pPr>
            <a:lvl2pPr marL="1697355" indent="0">
              <a:buNone/>
              <a:defRPr sz="10395"/>
            </a:lvl2pPr>
            <a:lvl3pPr marL="3394710" indent="0">
              <a:buNone/>
              <a:defRPr sz="8910"/>
            </a:lvl3pPr>
            <a:lvl4pPr marL="5092065" indent="0">
              <a:buNone/>
              <a:defRPr sz="7425"/>
            </a:lvl4pPr>
            <a:lvl5pPr marL="6789420" indent="0">
              <a:buNone/>
              <a:defRPr sz="7425"/>
            </a:lvl5pPr>
            <a:lvl6pPr marL="8486775" indent="0">
              <a:buNone/>
              <a:defRPr sz="7425"/>
            </a:lvl6pPr>
            <a:lvl7pPr marL="10184130" indent="0">
              <a:buNone/>
              <a:defRPr sz="7425"/>
            </a:lvl7pPr>
            <a:lvl8pPr marL="11881485" indent="0">
              <a:buNone/>
              <a:defRPr sz="7425"/>
            </a:lvl8pPr>
            <a:lvl9pPr marL="13578840" indent="0">
              <a:buNone/>
              <a:defRPr sz="7425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8285" y="12841129"/>
            <a:ext cx="10948823" cy="23789780"/>
          </a:xfrm>
        </p:spPr>
        <p:txBody>
          <a:bodyPr/>
          <a:lstStyle>
            <a:lvl1pPr marL="0" indent="0">
              <a:buNone/>
              <a:defRPr sz="5940"/>
            </a:lvl1pPr>
            <a:lvl2pPr marL="1697355" indent="0">
              <a:buNone/>
              <a:defRPr sz="5198"/>
            </a:lvl2pPr>
            <a:lvl3pPr marL="3394710" indent="0">
              <a:buNone/>
              <a:defRPr sz="4455"/>
            </a:lvl3pPr>
            <a:lvl4pPr marL="5092065" indent="0">
              <a:buNone/>
              <a:defRPr sz="3713"/>
            </a:lvl4pPr>
            <a:lvl5pPr marL="6789420" indent="0">
              <a:buNone/>
              <a:defRPr sz="3713"/>
            </a:lvl5pPr>
            <a:lvl6pPr marL="8486775" indent="0">
              <a:buNone/>
              <a:defRPr sz="3713"/>
            </a:lvl6pPr>
            <a:lvl7pPr marL="10184130" indent="0">
              <a:buNone/>
              <a:defRPr sz="3713"/>
            </a:lvl7pPr>
            <a:lvl8pPr marL="11881485" indent="0">
              <a:buNone/>
              <a:defRPr sz="3713"/>
            </a:lvl8pPr>
            <a:lvl9pPr marL="13578840" indent="0">
              <a:buNone/>
              <a:defRPr sz="371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402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3863" y="2278913"/>
            <a:ext cx="29279374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863" y="11394520"/>
            <a:ext cx="29279374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3863" y="39672756"/>
            <a:ext cx="763809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EC76-0A5D-A940-AFC6-518B4AB22B69}" type="datetimeFigureOut">
              <a:rPr lang="pt-PT" smtClean="0"/>
              <a:t>26/06/20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4977" y="39672756"/>
            <a:ext cx="1145714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75139" y="39672756"/>
            <a:ext cx="763809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C350-9BF6-5249-806C-8FE21ACB27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07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94710" rtl="0" eaLnBrk="1" latinLnBrk="0" hangingPunct="1">
        <a:lnSpc>
          <a:spcPct val="90000"/>
        </a:lnSpc>
        <a:spcBef>
          <a:spcPct val="0"/>
        </a:spcBef>
        <a:buNone/>
        <a:defRPr sz="16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8678" indent="-848678" algn="l" defTabSz="3394710" rtl="0" eaLnBrk="1" latinLnBrk="0" hangingPunct="1">
        <a:lnSpc>
          <a:spcPct val="90000"/>
        </a:lnSpc>
        <a:spcBef>
          <a:spcPts val="3713"/>
        </a:spcBef>
        <a:buFont typeface="Arial" panose="020B0604020202020204" pitchFamily="34" charset="0"/>
        <a:buChar char="•"/>
        <a:defRPr sz="10395" kern="1200">
          <a:solidFill>
            <a:schemeClr val="tx1"/>
          </a:solidFill>
          <a:latin typeface="+mn-lt"/>
          <a:ea typeface="+mn-ea"/>
          <a:cs typeface="+mn-cs"/>
        </a:defRPr>
      </a:lvl1pPr>
      <a:lvl2pPr marL="2546033" indent="-848678" algn="l" defTabSz="3394710" rtl="0" eaLnBrk="1" latinLnBrk="0" hangingPunct="1">
        <a:lnSpc>
          <a:spcPct val="90000"/>
        </a:lnSpc>
        <a:spcBef>
          <a:spcPts val="1856"/>
        </a:spcBef>
        <a:buFont typeface="Arial" panose="020B0604020202020204" pitchFamily="34" charset="0"/>
        <a:buChar char="•"/>
        <a:defRPr sz="8910" kern="1200">
          <a:solidFill>
            <a:schemeClr val="tx1"/>
          </a:solidFill>
          <a:latin typeface="+mn-lt"/>
          <a:ea typeface="+mn-ea"/>
          <a:cs typeface="+mn-cs"/>
        </a:defRPr>
      </a:lvl2pPr>
      <a:lvl3pPr marL="4243388" indent="-848678" algn="l" defTabSz="3394710" rtl="0" eaLnBrk="1" latinLnBrk="0" hangingPunct="1">
        <a:lnSpc>
          <a:spcPct val="90000"/>
        </a:lnSpc>
        <a:spcBef>
          <a:spcPts val="1856"/>
        </a:spcBef>
        <a:buFont typeface="Arial" panose="020B0604020202020204" pitchFamily="34" charset="0"/>
        <a:buChar char="•"/>
        <a:defRPr sz="7425" kern="1200">
          <a:solidFill>
            <a:schemeClr val="tx1"/>
          </a:solidFill>
          <a:latin typeface="+mn-lt"/>
          <a:ea typeface="+mn-ea"/>
          <a:cs typeface="+mn-cs"/>
        </a:defRPr>
      </a:lvl3pPr>
      <a:lvl4pPr marL="5940743" indent="-848678" algn="l" defTabSz="3394710" rtl="0" eaLnBrk="1" latinLnBrk="0" hangingPunct="1">
        <a:lnSpc>
          <a:spcPct val="90000"/>
        </a:lnSpc>
        <a:spcBef>
          <a:spcPts val="1856"/>
        </a:spcBef>
        <a:buFont typeface="Arial" panose="020B0604020202020204" pitchFamily="34" charset="0"/>
        <a:buChar char="•"/>
        <a:defRPr sz="6683" kern="1200">
          <a:solidFill>
            <a:schemeClr val="tx1"/>
          </a:solidFill>
          <a:latin typeface="+mn-lt"/>
          <a:ea typeface="+mn-ea"/>
          <a:cs typeface="+mn-cs"/>
        </a:defRPr>
      </a:lvl4pPr>
      <a:lvl5pPr marL="7638098" indent="-848678" algn="l" defTabSz="3394710" rtl="0" eaLnBrk="1" latinLnBrk="0" hangingPunct="1">
        <a:lnSpc>
          <a:spcPct val="90000"/>
        </a:lnSpc>
        <a:spcBef>
          <a:spcPts val="1856"/>
        </a:spcBef>
        <a:buFont typeface="Arial" panose="020B0604020202020204" pitchFamily="34" charset="0"/>
        <a:buChar char="•"/>
        <a:defRPr sz="6683" kern="1200">
          <a:solidFill>
            <a:schemeClr val="tx1"/>
          </a:solidFill>
          <a:latin typeface="+mn-lt"/>
          <a:ea typeface="+mn-ea"/>
          <a:cs typeface="+mn-cs"/>
        </a:defRPr>
      </a:lvl5pPr>
      <a:lvl6pPr marL="9335453" indent="-848678" algn="l" defTabSz="3394710" rtl="0" eaLnBrk="1" latinLnBrk="0" hangingPunct="1">
        <a:lnSpc>
          <a:spcPct val="90000"/>
        </a:lnSpc>
        <a:spcBef>
          <a:spcPts val="1856"/>
        </a:spcBef>
        <a:buFont typeface="Arial" panose="020B0604020202020204" pitchFamily="34" charset="0"/>
        <a:buChar char="•"/>
        <a:defRPr sz="6683" kern="1200">
          <a:solidFill>
            <a:schemeClr val="tx1"/>
          </a:solidFill>
          <a:latin typeface="+mn-lt"/>
          <a:ea typeface="+mn-ea"/>
          <a:cs typeface="+mn-cs"/>
        </a:defRPr>
      </a:lvl6pPr>
      <a:lvl7pPr marL="11032808" indent="-848678" algn="l" defTabSz="3394710" rtl="0" eaLnBrk="1" latinLnBrk="0" hangingPunct="1">
        <a:lnSpc>
          <a:spcPct val="90000"/>
        </a:lnSpc>
        <a:spcBef>
          <a:spcPts val="1856"/>
        </a:spcBef>
        <a:buFont typeface="Arial" panose="020B0604020202020204" pitchFamily="34" charset="0"/>
        <a:buChar char="•"/>
        <a:defRPr sz="6683" kern="1200">
          <a:solidFill>
            <a:schemeClr val="tx1"/>
          </a:solidFill>
          <a:latin typeface="+mn-lt"/>
          <a:ea typeface="+mn-ea"/>
          <a:cs typeface="+mn-cs"/>
        </a:defRPr>
      </a:lvl7pPr>
      <a:lvl8pPr marL="12730163" indent="-848678" algn="l" defTabSz="3394710" rtl="0" eaLnBrk="1" latinLnBrk="0" hangingPunct="1">
        <a:lnSpc>
          <a:spcPct val="90000"/>
        </a:lnSpc>
        <a:spcBef>
          <a:spcPts val="1856"/>
        </a:spcBef>
        <a:buFont typeface="Arial" panose="020B0604020202020204" pitchFamily="34" charset="0"/>
        <a:buChar char="•"/>
        <a:defRPr sz="6683" kern="1200">
          <a:solidFill>
            <a:schemeClr val="tx1"/>
          </a:solidFill>
          <a:latin typeface="+mn-lt"/>
          <a:ea typeface="+mn-ea"/>
          <a:cs typeface="+mn-cs"/>
        </a:defRPr>
      </a:lvl8pPr>
      <a:lvl9pPr marL="14427518" indent="-848678" algn="l" defTabSz="3394710" rtl="0" eaLnBrk="1" latinLnBrk="0" hangingPunct="1">
        <a:lnSpc>
          <a:spcPct val="90000"/>
        </a:lnSpc>
        <a:spcBef>
          <a:spcPts val="1856"/>
        </a:spcBef>
        <a:buFont typeface="Arial" panose="020B0604020202020204" pitchFamily="34" charset="0"/>
        <a:buChar char="•"/>
        <a:defRPr sz="66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4710" rtl="0" eaLnBrk="1" latinLnBrk="0" hangingPunct="1">
        <a:defRPr sz="6683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algn="l" defTabSz="3394710" rtl="0" eaLnBrk="1" latinLnBrk="0" hangingPunct="1">
        <a:defRPr sz="6683" kern="1200">
          <a:solidFill>
            <a:schemeClr val="tx1"/>
          </a:solidFill>
          <a:latin typeface="+mn-lt"/>
          <a:ea typeface="+mn-ea"/>
          <a:cs typeface="+mn-cs"/>
        </a:defRPr>
      </a:lvl2pPr>
      <a:lvl3pPr marL="3394710" algn="l" defTabSz="3394710" rtl="0" eaLnBrk="1" latinLnBrk="0" hangingPunct="1">
        <a:defRPr sz="6683" kern="1200">
          <a:solidFill>
            <a:schemeClr val="tx1"/>
          </a:solidFill>
          <a:latin typeface="+mn-lt"/>
          <a:ea typeface="+mn-ea"/>
          <a:cs typeface="+mn-cs"/>
        </a:defRPr>
      </a:lvl3pPr>
      <a:lvl4pPr marL="5092065" algn="l" defTabSz="3394710" rtl="0" eaLnBrk="1" latinLnBrk="0" hangingPunct="1">
        <a:defRPr sz="6683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algn="l" defTabSz="3394710" rtl="0" eaLnBrk="1" latinLnBrk="0" hangingPunct="1">
        <a:defRPr sz="6683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algn="l" defTabSz="3394710" rtl="0" eaLnBrk="1" latinLnBrk="0" hangingPunct="1">
        <a:defRPr sz="6683" kern="1200">
          <a:solidFill>
            <a:schemeClr val="tx1"/>
          </a:solidFill>
          <a:latin typeface="+mn-lt"/>
          <a:ea typeface="+mn-ea"/>
          <a:cs typeface="+mn-cs"/>
        </a:defRPr>
      </a:lvl6pPr>
      <a:lvl7pPr marL="10184130" algn="l" defTabSz="3394710" rtl="0" eaLnBrk="1" latinLnBrk="0" hangingPunct="1">
        <a:defRPr sz="6683" kern="1200">
          <a:solidFill>
            <a:schemeClr val="tx1"/>
          </a:solidFill>
          <a:latin typeface="+mn-lt"/>
          <a:ea typeface="+mn-ea"/>
          <a:cs typeface="+mn-cs"/>
        </a:defRPr>
      </a:lvl7pPr>
      <a:lvl8pPr marL="11881485" algn="l" defTabSz="3394710" rtl="0" eaLnBrk="1" latinLnBrk="0" hangingPunct="1">
        <a:defRPr sz="6683" kern="1200">
          <a:solidFill>
            <a:schemeClr val="tx1"/>
          </a:solidFill>
          <a:latin typeface="+mn-lt"/>
          <a:ea typeface="+mn-ea"/>
          <a:cs typeface="+mn-cs"/>
        </a:defRPr>
      </a:lvl8pPr>
      <a:lvl9pPr marL="13578840" algn="l" defTabSz="3394710" rtl="0" eaLnBrk="1" latinLnBrk="0" hangingPunct="1">
        <a:defRPr sz="66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9B28868-A5D4-B140-B0A1-AEDF2FE66E1D}"/>
              </a:ext>
            </a:extLst>
          </p:cNvPr>
          <p:cNvSpPr/>
          <p:nvPr/>
        </p:nvSpPr>
        <p:spPr>
          <a:xfrm>
            <a:off x="329185" y="6236218"/>
            <a:ext cx="11349317" cy="1486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6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 base na necessidade de partilha das informações de segurança alimentar e quantidade de gases emitidos, surge a plataforma “</a:t>
            </a:r>
            <a:r>
              <a:rPr lang="pt-PT" sz="6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</a:t>
            </a:r>
            <a:r>
              <a:rPr lang="pt-PT" sz="6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PT" sz="6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PT" sz="6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Food</a:t>
            </a:r>
            <a:r>
              <a:rPr lang="pt-PT" sz="6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que permite ao consumidor visualizar um conjunto de informações de vários produtos alimentares, desde a sua origem de produção ao destino final para consumo, alertas sobre a presença de patogénicos, químicos, e por fim, visualizar e calcular a pegada ecológica de um produto.</a:t>
            </a:r>
            <a:endParaRPr lang="pt-PT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51573A-8DA4-1446-9491-76015D529EB0}"/>
              </a:ext>
            </a:extLst>
          </p:cNvPr>
          <p:cNvSpPr txBox="1"/>
          <p:nvPr/>
        </p:nvSpPr>
        <p:spPr>
          <a:xfrm>
            <a:off x="1962195" y="4616435"/>
            <a:ext cx="8083295" cy="157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PT" sz="16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A4678B-BBA1-2F40-A220-4DBF141AF6F3}"/>
              </a:ext>
            </a:extLst>
          </p:cNvPr>
          <p:cNvSpPr txBox="1"/>
          <p:nvPr/>
        </p:nvSpPr>
        <p:spPr>
          <a:xfrm>
            <a:off x="18314104" y="4616435"/>
            <a:ext cx="12123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b="1" dirty="0">
                <a:latin typeface="Arial" panose="020B0604020202020204" pitchFamily="34" charset="0"/>
                <a:cs typeface="Arial" panose="020B0604020202020204" pitchFamily="34" charset="0"/>
              </a:rPr>
              <a:t>Modelo de domínio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BBBC52-874B-204C-92E1-45ECBF77E15B}"/>
              </a:ext>
            </a:extLst>
          </p:cNvPr>
          <p:cNvSpPr txBox="1"/>
          <p:nvPr/>
        </p:nvSpPr>
        <p:spPr>
          <a:xfrm>
            <a:off x="20501153" y="20078442"/>
            <a:ext cx="7749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F82CBE-9902-1044-A965-B842DF4347AA}"/>
              </a:ext>
            </a:extLst>
          </p:cNvPr>
          <p:cNvSpPr/>
          <p:nvPr/>
        </p:nvSpPr>
        <p:spPr>
          <a:xfrm>
            <a:off x="0" y="24332886"/>
            <a:ext cx="11349317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6000" dirty="0">
                <a:latin typeface="Arial" panose="020B0604020202020204" pitchFamily="34" charset="0"/>
                <a:cs typeface="Arial" panose="020B0604020202020204" pitchFamily="34" charset="0"/>
              </a:rPr>
              <a:t>O objetivo principal deste projeto é o de desenvolver uma plataforma onde a informação é visualizada numa tabela, é possível saber quais são os produtos com alertas de segurança alimentar, é possível filtrar a informação pela categoria de um produto, ver num mapa a rota dos produtos com a origem, paragens e destino de transporte, filtrar a pesquisa de um produto com base no seu nome, origem, destino e data de produção, e, calcular a pegada ecológica com base num conjunto de informações necessárias. </a:t>
            </a:r>
            <a:endParaRPr lang="pt-PT" sz="6000" dirty="0">
              <a:solidFill>
                <a:srgbClr val="7C7C7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2194DE-B133-7944-8B12-7EE63C2BF324}"/>
              </a:ext>
            </a:extLst>
          </p:cNvPr>
          <p:cNvSpPr txBox="1"/>
          <p:nvPr/>
        </p:nvSpPr>
        <p:spPr>
          <a:xfrm>
            <a:off x="2545553" y="22567321"/>
            <a:ext cx="6258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3489229-CE09-8640-A481-D2FF2305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375434"/>
            <a:ext cx="7214616" cy="187677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0A8B0CD3-A787-1042-9FDD-5F1534286B8B}"/>
              </a:ext>
            </a:extLst>
          </p:cNvPr>
          <p:cNvSpPr/>
          <p:nvPr/>
        </p:nvSpPr>
        <p:spPr>
          <a:xfrm>
            <a:off x="10389869" y="555329"/>
            <a:ext cx="131673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“Web </a:t>
            </a:r>
            <a:r>
              <a:rPr lang="pt-PT" sz="5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5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pt-PT" sz="5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PT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Danilo Augusto - 50036533</a:t>
            </a:r>
          </a:p>
          <a:p>
            <a:pPr algn="ctr"/>
            <a:endParaRPr lang="pt-PT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Informática</a:t>
            </a:r>
            <a:endParaRPr lang="pt-PT" sz="3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174E71A-65C4-3949-9C7E-9752270D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343" y="6236218"/>
            <a:ext cx="19142757" cy="11574691"/>
          </a:xfrm>
          <a:prstGeom prst="rect">
            <a:avLst/>
          </a:prstGeom>
        </p:spPr>
      </p:pic>
      <p:pic>
        <p:nvPicPr>
          <p:cNvPr id="20" name="Imagem 19" descr="Uma imagem com captura de ecrã, árvore&#10;&#10;Descrição gerada automaticamente">
            <a:extLst>
              <a:ext uri="{FF2B5EF4-FFF2-40B4-BE49-F238E27FC236}">
                <a16:creationId xmlns:a16="http://schemas.microsoft.com/office/drawing/2014/main" id="{71743F6D-6592-2049-B18F-33EE11BE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8094" y="21675916"/>
            <a:ext cx="19174332" cy="1035114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E908AB4-07F4-884D-9231-6D477510DFE8}"/>
              </a:ext>
            </a:extLst>
          </p:cNvPr>
          <p:cNvSpPr txBox="1"/>
          <p:nvPr/>
        </p:nvSpPr>
        <p:spPr>
          <a:xfrm>
            <a:off x="20919484" y="32689019"/>
            <a:ext cx="69124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b="1" dirty="0">
                <a:latin typeface="Arial" panose="020B0604020202020204" pitchFamily="34" charset="0"/>
                <a:cs typeface="Arial" panose="020B0604020202020204" pitchFamily="34" charset="0"/>
              </a:rPr>
              <a:t>Rentabilidade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85EEF06-D6B8-D441-979F-0F55FD11D893}"/>
              </a:ext>
            </a:extLst>
          </p:cNvPr>
          <p:cNvSpPr txBox="1"/>
          <p:nvPr/>
        </p:nvSpPr>
        <p:spPr>
          <a:xfrm>
            <a:off x="14804343" y="34213054"/>
            <a:ext cx="19138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6000" dirty="0">
                <a:latin typeface="Arial" panose="020B0604020202020204" pitchFamily="34" charset="0"/>
                <a:cs typeface="Arial" panose="020B0604020202020204" pitchFamily="34" charset="0"/>
              </a:rPr>
              <a:t>Após o cálculo dos custos de produção, de manutenção e comunicação, calculou-se a rentabilidade, que atingiu valores aproximadamente iguais à 308.360.108,14 €</a:t>
            </a:r>
          </a:p>
        </p:txBody>
      </p:sp>
    </p:spTree>
    <p:extLst>
      <p:ext uri="{BB962C8B-B14F-4D97-AF65-F5344CB8AC3E}">
        <p14:creationId xmlns:p14="http://schemas.microsoft.com/office/powerpoint/2010/main" val="3868632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211</Words>
  <Application>Microsoft Macintosh PowerPoint</Application>
  <PresentationFormat>Personalizados</PresentationFormat>
  <Paragraphs>12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Costa</dc:creator>
  <cp:lastModifiedBy>Danilo Augusto</cp:lastModifiedBy>
  <cp:revision>9</cp:revision>
  <dcterms:created xsi:type="dcterms:W3CDTF">2020-06-26T01:14:32Z</dcterms:created>
  <dcterms:modified xsi:type="dcterms:W3CDTF">2020-06-26T20:15:35Z</dcterms:modified>
</cp:coreProperties>
</file>