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08"/>
    <p:restoredTop sz="95170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A1310-F485-2F4A-858D-9137A39AE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Food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9EDE3F-AE8E-6548-9BBF-7B46D121C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pt-PT" sz="1600" dirty="0">
              <a:solidFill>
                <a:schemeClr val="tx1"/>
              </a:solidFill>
            </a:endParaRPr>
          </a:p>
          <a:p>
            <a:r>
              <a:rPr lang="pt-PT" sz="2100" dirty="0">
                <a:solidFill>
                  <a:schemeClr val="tx1"/>
                </a:solidFill>
              </a:rPr>
              <a:t>Danilo Augusto</a:t>
            </a:r>
          </a:p>
          <a:p>
            <a:r>
              <a:rPr lang="pt-PT" sz="2100" dirty="0">
                <a:solidFill>
                  <a:schemeClr val="tx1"/>
                </a:solidFill>
              </a:rPr>
              <a:t> n50036533</a:t>
            </a:r>
          </a:p>
          <a:p>
            <a:r>
              <a:rPr lang="pt-PT" sz="2100" dirty="0">
                <a:solidFill>
                  <a:schemeClr val="tx1"/>
                </a:solidFill>
              </a:rPr>
              <a:t>Projeto PBL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57F65D1A-51FA-8A4B-8CC7-F4B49B9373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7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3"/>
    </mc:Choice>
    <mc:Fallback>
      <p:transition spd="slow" advTm="2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A81266-4053-C840-8634-48C06E3F0980}"/>
              </a:ext>
            </a:extLst>
          </p:cNvPr>
          <p:cNvSpPr txBox="1"/>
          <p:nvPr/>
        </p:nvSpPr>
        <p:spPr>
          <a:xfrm>
            <a:off x="0" y="206432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do modelo de domínio;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dos </a:t>
            </a:r>
            <a:r>
              <a:rPr lang="pt-PT" dirty="0" err="1"/>
              <a:t>mockups</a:t>
            </a:r>
            <a:r>
              <a:rPr lang="pt-PT" dirty="0"/>
              <a:t>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Início do desenvolvimento das interfaces.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09EB0C-6C0A-AA44-B15E-D30FD3D48D94}"/>
              </a:ext>
            </a:extLst>
          </p:cNvPr>
          <p:cNvSpPr txBox="1"/>
          <p:nvPr/>
        </p:nvSpPr>
        <p:spPr>
          <a:xfrm>
            <a:off x="4660349" y="1163782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Execução</a:t>
            </a: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70372F31-19B3-2047-8EFA-AFCB92B355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75"/>
    </mc:Choice>
    <mc:Fallback>
      <p:transition spd="slow" advTm="13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A81266-4053-C840-8634-48C06E3F0980}"/>
              </a:ext>
            </a:extLst>
          </p:cNvPr>
          <p:cNvSpPr txBox="1"/>
          <p:nvPr/>
        </p:nvSpPr>
        <p:spPr>
          <a:xfrm>
            <a:off x="0" y="206432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Desenvolvimento das interfaces;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Ligação cliente-servidor;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do servidor.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09EB0C-6C0A-AA44-B15E-D30FD3D48D94}"/>
              </a:ext>
            </a:extLst>
          </p:cNvPr>
          <p:cNvSpPr txBox="1"/>
          <p:nvPr/>
        </p:nvSpPr>
        <p:spPr>
          <a:xfrm>
            <a:off x="4660349" y="116378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Planeamento</a:t>
            </a: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F66D1574-4F08-6747-A5CD-28061CE018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3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28"/>
    </mc:Choice>
    <mc:Fallback>
      <p:transition spd="slow" advTm="10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Ião</Template>
  <TotalTime>5253</TotalTime>
  <Words>38</Words>
  <Application>Microsoft Macintosh PowerPoint</Application>
  <PresentationFormat>Ecrã Panorâmico</PresentationFormat>
  <Paragraphs>17</Paragraphs>
  <Slides>3</Slides>
  <Notes>0</Notes>
  <HiddenSlides>0</HiddenSlides>
  <MMClips>3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Ião</vt:lpstr>
      <vt:lpstr>Web of Food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FoodCare</dc:title>
  <dc:creator>Danilo Augusto</dc:creator>
  <cp:lastModifiedBy>Danilo Augusto</cp:lastModifiedBy>
  <cp:revision>23</cp:revision>
  <dcterms:created xsi:type="dcterms:W3CDTF">2020-03-08T22:44:10Z</dcterms:created>
  <dcterms:modified xsi:type="dcterms:W3CDTF">2020-03-23T22:28:58Z</dcterms:modified>
</cp:coreProperties>
</file>