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6" r:id="rId5"/>
    <p:sldId id="26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Sem Título" id="{F2F428EC-D974-C541-A2A0-A3FC0EBD267B}">
          <p14:sldIdLst>
            <p14:sldId id="256"/>
            <p14:sldId id="259"/>
            <p14:sldId id="260"/>
            <p14:sldId id="266"/>
            <p14:sldId id="267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0"/>
  </p:normalViewPr>
  <p:slideViewPr>
    <p:cSldViewPr snapToGrid="0" snapToObjects="1">
      <p:cViewPr varScale="1">
        <p:scale>
          <a:sx n="74" d="100"/>
          <a:sy n="74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2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2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9A1310-F485-2F4A-858D-9137A39AE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06" y="1668364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 of Food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9EDE3F-AE8E-6548-9BBF-7B46D121C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311" y="5024416"/>
            <a:ext cx="4338409" cy="122398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Danilo Augusto</a:t>
            </a:r>
          </a:p>
          <a:p>
            <a:pPr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 n50036533</a:t>
            </a:r>
          </a:p>
          <a:p>
            <a:pPr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Projeto PBL</a:t>
            </a:r>
          </a:p>
        </p:txBody>
      </p:sp>
      <p:pic>
        <p:nvPicPr>
          <p:cNvPr id="23" name="image1.png">
            <a:extLst>
              <a:ext uri="{FF2B5EF4-FFF2-40B4-BE49-F238E27FC236}">
                <a16:creationId xmlns:a16="http://schemas.microsoft.com/office/drawing/2014/main" id="{CF0AE58E-6E37-2A4F-9646-0B86467CBCFC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37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23"/>
    </mc:Choice>
    <mc:Fallback xmlns="">
      <p:transition spd="slow" advTm="298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BD3BDB-6EC1-8A41-B4C9-3B390882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Calculadora</a:t>
            </a: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pegada</a:t>
            </a: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carbono</a:t>
            </a:r>
            <a:endParaRPr lang="en-US" sz="4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1.png">
            <a:extLst>
              <a:ext uri="{FF2B5EF4-FFF2-40B4-BE49-F238E27FC236}">
                <a16:creationId xmlns:a16="http://schemas.microsoft.com/office/drawing/2014/main" id="{B8E91C7F-0A07-1B42-A7AB-5D403259C72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Marcador de Posição de Conteúdo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C3A1577-D651-EC47-86EF-521EBA9E3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9850" y="375249"/>
            <a:ext cx="7492590" cy="6107502"/>
          </a:xfrm>
        </p:spPr>
      </p:pic>
    </p:spTree>
    <p:extLst>
      <p:ext uri="{BB962C8B-B14F-4D97-AF65-F5344CB8AC3E}">
        <p14:creationId xmlns:p14="http://schemas.microsoft.com/office/powerpoint/2010/main" val="3185531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2A81266-4053-C840-8634-48C06E3F0980}"/>
              </a:ext>
            </a:extLst>
          </p:cNvPr>
          <p:cNvSpPr txBox="1"/>
          <p:nvPr/>
        </p:nvSpPr>
        <p:spPr>
          <a:xfrm>
            <a:off x="0" y="2064326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Conclusão do desenvolvimento das interfaces;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Conclusão do cenário principal;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Desenvolvimento dos cenários secundários;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Criação do servidor;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09EB0C-6C0A-AA44-B15E-D30FD3D48D94}"/>
              </a:ext>
            </a:extLst>
          </p:cNvPr>
          <p:cNvSpPr txBox="1"/>
          <p:nvPr/>
        </p:nvSpPr>
        <p:spPr>
          <a:xfrm>
            <a:off x="4660349" y="1163782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Execução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51C914A4-2E49-E34B-88D3-7DD866CB82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570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75"/>
    </mc:Choice>
    <mc:Fallback xmlns="">
      <p:transition spd="slow" advTm="134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2A81266-4053-C840-8634-48C06E3F0980}"/>
              </a:ext>
            </a:extLst>
          </p:cNvPr>
          <p:cNvSpPr txBox="1"/>
          <p:nvPr/>
        </p:nvSpPr>
        <p:spPr>
          <a:xfrm>
            <a:off x="0" y="2064326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Conclusão dos cenários secundários;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Conclusão da criação do servidor;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Verificação de erros e melhorias.</a:t>
            </a:r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09EB0C-6C0A-AA44-B15E-D30FD3D48D94}"/>
              </a:ext>
            </a:extLst>
          </p:cNvPr>
          <p:cNvSpPr txBox="1"/>
          <p:nvPr/>
        </p:nvSpPr>
        <p:spPr>
          <a:xfrm>
            <a:off x="4660349" y="116378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Planeamento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501E08FF-DD09-1E43-9BCF-DFA83960BF8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13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8"/>
    </mc:Choice>
    <mc:Fallback xmlns="">
      <p:transition spd="slow" advTm="106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D7170-3C93-1348-B0D6-094802FC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172" y="4953401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Gantt-</a:t>
            </a:r>
            <a:r>
              <a:rPr lang="en-US" sz="4000" dirty="0">
                <a:solidFill>
                  <a:srgbClr val="EBEBEB"/>
                </a:solidFill>
              </a:rPr>
              <a:t>C</a:t>
            </a: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hart</a:t>
            </a:r>
          </a:p>
        </p:txBody>
      </p:sp>
      <p:pic>
        <p:nvPicPr>
          <p:cNvPr id="25" name="image1.png">
            <a:extLst>
              <a:ext uri="{FF2B5EF4-FFF2-40B4-BE49-F238E27FC236}">
                <a16:creationId xmlns:a16="http://schemas.microsoft.com/office/drawing/2014/main" id="{DB0B6F19-82C4-DF48-A5A0-D4C1BD40096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Marcador de Posição de Conteúdo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ABE18B3-3FA5-784C-95F4-F6F8CA8CE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435199" y="375947"/>
            <a:ext cx="8947150" cy="3744651"/>
          </a:xfrm>
        </p:spPr>
      </p:pic>
    </p:spTree>
    <p:extLst>
      <p:ext uri="{BB962C8B-B14F-4D97-AF65-F5344CB8AC3E}">
        <p14:creationId xmlns:p14="http://schemas.microsoft.com/office/powerpoint/2010/main" val="1331592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BD3BDB-6EC1-8A41-B4C9-3B390882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306" y="1008566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domínio</a:t>
            </a:r>
            <a:endParaRPr lang="en-US" sz="4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1.png">
            <a:extLst>
              <a:ext uri="{FF2B5EF4-FFF2-40B4-BE49-F238E27FC236}">
                <a16:creationId xmlns:a16="http://schemas.microsoft.com/office/drawing/2014/main" id="{B8E91C7F-0A07-1B42-A7AB-5D403259C72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47C7978F-4537-6647-933D-ADD9F63B4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32352" y="563998"/>
            <a:ext cx="6631800" cy="5532002"/>
          </a:xfrm>
        </p:spPr>
      </p:pic>
    </p:spTree>
    <p:extLst>
      <p:ext uri="{BB962C8B-B14F-4D97-AF65-F5344CB8AC3E}">
        <p14:creationId xmlns:p14="http://schemas.microsoft.com/office/powerpoint/2010/main" val="1652043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8C3221-944E-A642-8772-E481668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190" y="1895746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Lista de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Categorias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alimentos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1.png">
            <a:extLst>
              <a:ext uri="{FF2B5EF4-FFF2-40B4-BE49-F238E27FC236}">
                <a16:creationId xmlns:a16="http://schemas.microsoft.com/office/drawing/2014/main" id="{8D2B02DE-B9DD-344E-BD0C-B85D9064F5D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Marcador de Posição de Conteúdo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BBC91C1-8DC5-804A-A3FB-604CE9F14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09896" y="404096"/>
            <a:ext cx="7434329" cy="5975230"/>
          </a:xfrm>
        </p:spPr>
      </p:pic>
    </p:spTree>
    <p:extLst>
      <p:ext uri="{BB962C8B-B14F-4D97-AF65-F5344CB8AC3E}">
        <p14:creationId xmlns:p14="http://schemas.microsoft.com/office/powerpoint/2010/main" val="20717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C5C8F4-CC47-4F49-8845-18C54A4A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190" y="1552846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Informação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solidFill>
                  <a:srgbClr val="EBEBEB"/>
                </a:solidFill>
              </a:rPr>
              <a:t>categoria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1.png">
            <a:extLst>
              <a:ext uri="{FF2B5EF4-FFF2-40B4-BE49-F238E27FC236}">
                <a16:creationId xmlns:a16="http://schemas.microsoft.com/office/drawing/2014/main" id="{870C4B06-9B03-0244-B0DF-99F4DBE603D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Marcador de Posição de Conteúdo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BBFD8618-6274-0941-A69E-645787CAD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017" y="381000"/>
            <a:ext cx="7490473" cy="6096000"/>
          </a:xfrm>
        </p:spPr>
      </p:pic>
    </p:spTree>
    <p:extLst>
      <p:ext uri="{BB962C8B-B14F-4D97-AF65-F5344CB8AC3E}">
        <p14:creationId xmlns:p14="http://schemas.microsoft.com/office/powerpoint/2010/main" val="1100343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794AE6-005D-E044-8430-C6AB6B3C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771" y="1913954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Lista de </a:t>
            </a:r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produtos</a:t>
            </a: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alertas</a:t>
            </a:r>
            <a:b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4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1.png">
            <a:extLst>
              <a:ext uri="{FF2B5EF4-FFF2-40B4-BE49-F238E27FC236}">
                <a16:creationId xmlns:a16="http://schemas.microsoft.com/office/drawing/2014/main" id="{0D5D64C9-80D2-8A41-97D7-B4C3C585CFB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Marcador de Posição de Conteúdo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6906694-D0E8-0041-8259-1B2953759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1583" y="406160"/>
            <a:ext cx="7515907" cy="6045679"/>
          </a:xfrm>
        </p:spPr>
      </p:pic>
    </p:spTree>
    <p:extLst>
      <p:ext uri="{BB962C8B-B14F-4D97-AF65-F5344CB8AC3E}">
        <p14:creationId xmlns:p14="http://schemas.microsoft.com/office/powerpoint/2010/main" val="2753024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3A6B55-089A-CD48-B388-0F4B7F53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Mapa</a:t>
            </a: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informação</a:t>
            </a: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produtos</a:t>
            </a:r>
            <a:endParaRPr lang="en-US" sz="4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1.png">
            <a:extLst>
              <a:ext uri="{FF2B5EF4-FFF2-40B4-BE49-F238E27FC236}">
                <a16:creationId xmlns:a16="http://schemas.microsoft.com/office/drawing/2014/main" id="{4EECB768-52A4-7C44-873E-ABEB70826E1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Marcador de Posição de Conteúdo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F36D0418-DB1F-6646-BF05-5D72F4BB8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1084" y="364074"/>
            <a:ext cx="7463681" cy="6129851"/>
          </a:xfrm>
        </p:spPr>
      </p:pic>
    </p:spTree>
    <p:extLst>
      <p:ext uri="{BB962C8B-B14F-4D97-AF65-F5344CB8AC3E}">
        <p14:creationId xmlns:p14="http://schemas.microsoft.com/office/powerpoint/2010/main" val="1117159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78</Words>
  <Application>Microsoft Macintosh PowerPoint</Application>
  <PresentationFormat>Ecrã Panorâmico</PresentationFormat>
  <Paragraphs>26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Ião</vt:lpstr>
      <vt:lpstr>Web of Food</vt:lpstr>
      <vt:lpstr>Apresentação do PowerPoint</vt:lpstr>
      <vt:lpstr>Apresentação do PowerPoint</vt:lpstr>
      <vt:lpstr>Gantt-Chart</vt:lpstr>
      <vt:lpstr>Modelo de domínio</vt:lpstr>
      <vt:lpstr>Lista de Categorias de alimentos </vt:lpstr>
      <vt:lpstr>Informação de categoria </vt:lpstr>
      <vt:lpstr>Lista de produtos e alertas </vt:lpstr>
      <vt:lpstr>Mapa de informação dos produtos</vt:lpstr>
      <vt:lpstr>Calculadora da pegada de carbono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of Food</dc:title>
  <dc:creator>Danilo Augusto</dc:creator>
  <cp:lastModifiedBy>Danilo Augusto</cp:lastModifiedBy>
  <cp:revision>11</cp:revision>
  <dcterms:created xsi:type="dcterms:W3CDTF">2020-04-01T11:56:36Z</dcterms:created>
  <dcterms:modified xsi:type="dcterms:W3CDTF">2020-04-18T23:06:51Z</dcterms:modified>
</cp:coreProperties>
</file>