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9" r:id="rId3"/>
    <p:sldId id="258" r:id="rId4"/>
    <p:sldId id="260" r:id="rId5"/>
    <p:sldId id="25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05"/>
    <a:srgbClr val="F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6"/>
    <p:restoredTop sz="93460"/>
  </p:normalViewPr>
  <p:slideViewPr>
    <p:cSldViewPr snapToGrid="0" snapToObjects="1">
      <p:cViewPr varScale="1">
        <p:scale>
          <a:sx n="94" d="100"/>
          <a:sy n="94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6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2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04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4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5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90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69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92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1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9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bnub.com/websocket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ep_packet_inspe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NCA.2011.38" TargetMode="External"/><Relationship Id="rId2" Type="http://schemas.openxmlformats.org/officeDocument/2006/relationships/hyperlink" Target="https://www.makeuseof.com/tag/five-online-solutions-to-beat-torrent-connection-block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8CC403-E917-AC49-BB75-FFC4674B000D}"/>
              </a:ext>
            </a:extLst>
          </p:cNvPr>
          <p:cNvSpPr/>
          <p:nvPr/>
        </p:nvSpPr>
        <p:spPr>
          <a:xfrm>
            <a:off x="2319132" y="1624524"/>
            <a:ext cx="798637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8921-E742-5940-BC9F-4CAC706A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2748029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291" y="1723640"/>
            <a:ext cx="10342178" cy="4803284"/>
          </a:xfrm>
        </p:spPr>
        <p:txBody>
          <a:bodyPr>
            <a:noAutofit/>
          </a:bodyPr>
          <a:lstStyle/>
          <a:p>
            <a:r>
              <a:rPr lang="pt-BR" sz="3200" dirty="0"/>
              <a:t>Protocolo leve para comunicação em tempo real em aplicações web</a:t>
            </a:r>
          </a:p>
          <a:p>
            <a:r>
              <a:rPr lang="en-US" sz="3200" dirty="0"/>
              <a:t>Para </a:t>
            </a:r>
            <a:r>
              <a:rPr lang="en-US" sz="3200" dirty="0" err="1"/>
              <a:t>aplicações</a:t>
            </a:r>
            <a:r>
              <a:rPr lang="en-US" sz="3200" dirty="0"/>
              <a:t> web de tempo real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jogos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</a:t>
            </a:r>
            <a:r>
              <a:rPr lang="en-US" sz="3200" dirty="0" err="1"/>
              <a:t>instantâneas</a:t>
            </a:r>
            <a:r>
              <a:rPr lang="en-US" sz="3200" dirty="0"/>
              <a:t> e </a:t>
            </a:r>
            <a:r>
              <a:rPr lang="en-US" sz="3200" dirty="0" err="1"/>
              <a:t>edição</a:t>
            </a:r>
            <a:r>
              <a:rPr lang="en-US" sz="3200" dirty="0"/>
              <a:t> </a:t>
            </a:r>
            <a:r>
              <a:rPr lang="en-US" sz="3200" dirty="0" err="1"/>
              <a:t>colaborativa</a:t>
            </a:r>
            <a:r>
              <a:rPr lang="en-US" sz="3200" dirty="0"/>
              <a:t> de </a:t>
            </a:r>
            <a:r>
              <a:rPr lang="en-US" sz="3200" dirty="0" err="1"/>
              <a:t>documentos</a:t>
            </a:r>
            <a:endParaRPr lang="en-US" sz="3200" dirty="0"/>
          </a:p>
          <a:p>
            <a:r>
              <a:rPr lang="en-US" sz="3200" dirty="0" err="1"/>
              <a:t>Utiliza</a:t>
            </a:r>
            <a:r>
              <a:rPr lang="en-US" sz="3200" dirty="0"/>
              <a:t> </a:t>
            </a:r>
            <a:r>
              <a:rPr lang="en-US" sz="3200" dirty="0" err="1"/>
              <a:t>inicialmente</a:t>
            </a:r>
            <a:r>
              <a:rPr lang="en-US" sz="3200" dirty="0"/>
              <a:t> o HTTP para </a:t>
            </a:r>
            <a:r>
              <a:rPr lang="en-US" sz="3200" dirty="0" err="1"/>
              <a:t>estabelecer</a:t>
            </a:r>
            <a:r>
              <a:rPr lang="en-US" sz="3200" dirty="0"/>
              <a:t> </a:t>
            </a:r>
            <a:r>
              <a:rPr lang="en-US" sz="3200" dirty="0" err="1"/>
              <a:t>conexão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CC403-E917-AC49-BB75-FFC4674B000D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8921-E742-5940-BC9F-4CAC706A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/>
              <a:t>Como o </a:t>
            </a:r>
            <a:r>
              <a:rPr lang="en-US" sz="3200" dirty="0" err="1"/>
              <a:t>cabeçalho</a:t>
            </a:r>
            <a:r>
              <a:rPr lang="en-US" sz="3200" dirty="0"/>
              <a:t> e </a:t>
            </a:r>
            <a:r>
              <a:rPr lang="en-US" sz="3200" dirty="0" err="1"/>
              <a:t>corpo</a:t>
            </a:r>
            <a:r>
              <a:rPr lang="en-US" sz="3200" dirty="0"/>
              <a:t> das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longos</a:t>
            </a:r>
            <a:r>
              <a:rPr lang="en-US" sz="3200" dirty="0"/>
              <a:t>, </a:t>
            </a:r>
            <a:r>
              <a:rPr lang="en-US" sz="3200" dirty="0" err="1"/>
              <a:t>após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 </a:t>
            </a:r>
            <a:r>
              <a:rPr lang="en-US" sz="3200" dirty="0" err="1"/>
              <a:t>ser</a:t>
            </a:r>
            <a:r>
              <a:rPr lang="en-US" sz="3200" dirty="0"/>
              <a:t> </a:t>
            </a:r>
            <a:r>
              <a:rPr lang="en-US" sz="3200" dirty="0" err="1"/>
              <a:t>estabelecida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enviadas</a:t>
            </a:r>
            <a:endParaRPr lang="en-US" sz="3200" dirty="0"/>
          </a:p>
          <a:p>
            <a:r>
              <a:rPr lang="en-US" sz="3200" dirty="0" err="1"/>
              <a:t>Após</a:t>
            </a:r>
            <a:r>
              <a:rPr lang="en-US" sz="3200" dirty="0"/>
              <a:t> </a:t>
            </a:r>
            <a:r>
              <a:rPr lang="en-US" sz="3200" dirty="0" err="1"/>
              <a:t>estabelecer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, </a:t>
            </a:r>
            <a:r>
              <a:rPr lang="en-US" sz="3200" dirty="0" err="1"/>
              <a:t>ela</a:t>
            </a:r>
            <a:r>
              <a:rPr lang="en-US" sz="3200" dirty="0"/>
              <a:t>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mantida</a:t>
            </a:r>
            <a:r>
              <a:rPr lang="en-US" sz="3200" dirty="0"/>
              <a:t> e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feita</a:t>
            </a:r>
            <a:r>
              <a:rPr lang="en-US" sz="3200" dirty="0"/>
              <a:t> </a:t>
            </a:r>
            <a:r>
              <a:rPr lang="en-US" sz="3200" dirty="0" err="1"/>
              <a:t>troca</a:t>
            </a:r>
            <a:r>
              <a:rPr lang="en-US" sz="3200" dirty="0"/>
              <a:t> de dados no canal</a:t>
            </a:r>
          </a:p>
          <a:p>
            <a:r>
              <a:rPr lang="en-US" sz="3200" dirty="0" err="1"/>
              <a:t>Diferente</a:t>
            </a:r>
            <a:r>
              <a:rPr lang="en-US" sz="3200" dirty="0"/>
              <a:t> de </a:t>
            </a:r>
            <a:r>
              <a:rPr lang="en-US" sz="3200" dirty="0" err="1"/>
              <a:t>requisições</a:t>
            </a:r>
            <a:r>
              <a:rPr lang="en-US" sz="3200" dirty="0"/>
              <a:t> HTTP que </a:t>
            </a:r>
            <a:r>
              <a:rPr lang="en-US" sz="3200" dirty="0" err="1"/>
              <a:t>normalmente</a:t>
            </a:r>
            <a:r>
              <a:rPr lang="en-US" sz="3200" dirty="0"/>
              <a:t> </a:t>
            </a:r>
            <a:r>
              <a:rPr lang="en-US" sz="3200" dirty="0" err="1"/>
              <a:t>requerem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nova </a:t>
            </a:r>
            <a:r>
              <a:rPr lang="en-US" sz="3200" dirty="0" err="1"/>
              <a:t>conexão</a:t>
            </a:r>
            <a:r>
              <a:rPr lang="en-US" sz="3200" dirty="0"/>
              <a:t> 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acesso</a:t>
            </a:r>
            <a:r>
              <a:rPr lang="en-US" sz="3200" dirty="0"/>
              <a:t> (</a:t>
            </a:r>
            <a:r>
              <a:rPr lang="en-US" sz="3200" dirty="0" err="1"/>
              <a:t>como</a:t>
            </a:r>
            <a:r>
              <a:rPr lang="en-US" sz="3200" dirty="0"/>
              <a:t> 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página</a:t>
            </a:r>
            <a:r>
              <a:rPr lang="en-US" sz="3200" dirty="0"/>
              <a:t> </a:t>
            </a:r>
            <a:r>
              <a:rPr lang="en-US" sz="3200" dirty="0" err="1"/>
              <a:t>ou</a:t>
            </a:r>
            <a:r>
              <a:rPr lang="en-US" sz="3200" dirty="0"/>
              <a:t> </a:t>
            </a:r>
            <a:r>
              <a:rPr lang="en-US" sz="3200" dirty="0" err="1"/>
              <a:t>atualização</a:t>
            </a:r>
            <a:r>
              <a:rPr lang="en-US" sz="3200" dirty="0"/>
              <a:t> de </a:t>
            </a:r>
            <a:r>
              <a:rPr lang="en-US" sz="3200" dirty="0" err="1"/>
              <a:t>página</a:t>
            </a:r>
            <a:r>
              <a:rPr lang="en-US" sz="3200" dirty="0"/>
              <a:t> </a:t>
            </a:r>
            <a:r>
              <a:rPr lang="en-US" sz="3200" dirty="0" err="1"/>
              <a:t>solicitada</a:t>
            </a:r>
            <a:r>
              <a:rPr lang="en-US" sz="32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C519-715D-D949-9095-5135B680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mensagens</a:t>
            </a:r>
            <a:r>
              <a:rPr lang="en-US" sz="3200" dirty="0"/>
              <a:t> com um </a:t>
            </a:r>
            <a:r>
              <a:rPr lang="en-US" sz="3200" dirty="0" err="1"/>
              <a:t>pequeno</a:t>
            </a:r>
            <a:r>
              <a:rPr lang="en-US" sz="3200" dirty="0"/>
              <a:t> </a:t>
            </a:r>
            <a:r>
              <a:rPr lang="en-US" sz="3200" dirty="0" err="1"/>
              <a:t>cabeçalho</a:t>
            </a:r>
            <a:r>
              <a:rPr lang="en-US" sz="3200" dirty="0"/>
              <a:t> WebSocket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enviadas</a:t>
            </a:r>
            <a:r>
              <a:rPr lang="en-US" sz="3200" dirty="0"/>
              <a:t>, </a:t>
            </a:r>
            <a:r>
              <a:rPr lang="en-US" sz="3200" dirty="0" err="1"/>
              <a:t>tornando</a:t>
            </a:r>
            <a:r>
              <a:rPr lang="en-US" sz="3200" dirty="0"/>
              <a:t> </a:t>
            </a:r>
            <a:r>
              <a:rPr lang="en-US" sz="3200" dirty="0" err="1"/>
              <a:t>extremamente</a:t>
            </a:r>
            <a:r>
              <a:rPr lang="en-US" sz="3200" dirty="0"/>
              <a:t> </a:t>
            </a:r>
            <a:r>
              <a:rPr lang="en-US" sz="3200" dirty="0" err="1"/>
              <a:t>leve</a:t>
            </a:r>
            <a:r>
              <a:rPr lang="en-US" sz="3200" dirty="0"/>
              <a:t>, </a:t>
            </a:r>
            <a:r>
              <a:rPr lang="en-US" sz="3200" dirty="0" err="1"/>
              <a:t>rápido</a:t>
            </a:r>
            <a:r>
              <a:rPr lang="en-US" sz="3200" dirty="0"/>
              <a:t> e </a:t>
            </a:r>
            <a:r>
              <a:rPr lang="en-US" sz="3200" dirty="0" err="1"/>
              <a:t>eficiente</a:t>
            </a:r>
            <a:r>
              <a:rPr lang="en-US" sz="3200" dirty="0"/>
              <a:t> a </a:t>
            </a:r>
            <a:r>
              <a:rPr lang="en-US" sz="3200" dirty="0" err="1"/>
              <a:t>troca</a:t>
            </a:r>
            <a:r>
              <a:rPr lang="en-US" sz="3200" dirty="0"/>
              <a:t> de </a:t>
            </a:r>
            <a:r>
              <a:rPr lang="en-US" sz="3200" dirty="0" err="1"/>
              <a:t>mensagens</a:t>
            </a:r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 err="1"/>
              <a:t>leveza</a:t>
            </a:r>
            <a:r>
              <a:rPr lang="en-US" sz="3200" dirty="0"/>
              <a:t> e </a:t>
            </a:r>
            <a:r>
              <a:rPr lang="en-US" sz="3200" dirty="0" err="1"/>
              <a:t>rapidez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troca</a:t>
            </a:r>
            <a:r>
              <a:rPr lang="en-US" sz="3200" dirty="0"/>
              <a:t> de </a:t>
            </a:r>
            <a:r>
              <a:rPr lang="en-US" sz="3200" dirty="0" err="1"/>
              <a:t>mensagens</a:t>
            </a:r>
            <a:r>
              <a:rPr lang="en-US" sz="3200" dirty="0"/>
              <a:t> </a:t>
            </a:r>
            <a:r>
              <a:rPr lang="en-US" sz="3200" dirty="0" err="1"/>
              <a:t>ameniza</a:t>
            </a:r>
            <a:r>
              <a:rPr lang="en-US" sz="3200" dirty="0"/>
              <a:t> </a:t>
            </a:r>
            <a:r>
              <a:rPr lang="en-US" sz="3200" dirty="0" err="1"/>
              <a:t>problemas</a:t>
            </a:r>
            <a:r>
              <a:rPr lang="en-US" sz="3200" dirty="0"/>
              <a:t> de </a:t>
            </a:r>
            <a:r>
              <a:rPr lang="en-US" sz="3200" dirty="0" err="1"/>
              <a:t>escalabilidade</a:t>
            </a:r>
            <a:r>
              <a:rPr lang="en-US" sz="3200" dirty="0"/>
              <a:t> </a:t>
            </a:r>
            <a:r>
              <a:rPr lang="en-US" sz="3200" dirty="0" err="1"/>
              <a:t>geográfica</a:t>
            </a:r>
            <a:r>
              <a:rPr lang="en-US" sz="3200" dirty="0"/>
              <a:t> e de </a:t>
            </a:r>
            <a:r>
              <a:rPr lang="en-US" sz="3200" dirty="0" err="1"/>
              <a:t>tamanho</a:t>
            </a:r>
            <a:endParaRPr lang="en-US" sz="3200" dirty="0"/>
          </a:p>
          <a:p>
            <a:r>
              <a:rPr lang="en-US" sz="3200" dirty="0" err="1"/>
              <a:t>Diferente</a:t>
            </a:r>
            <a:r>
              <a:rPr lang="en-US" sz="3200" dirty="0"/>
              <a:t> de sockets </a:t>
            </a:r>
            <a:r>
              <a:rPr lang="en-US" sz="3200" dirty="0" err="1"/>
              <a:t>tradicionais</a:t>
            </a:r>
            <a:r>
              <a:rPr lang="en-US" sz="3200" dirty="0"/>
              <a:t>,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WebSockets</a:t>
            </a:r>
            <a:r>
              <a:rPr lang="en-US" sz="3200" dirty="0"/>
              <a:t> </a:t>
            </a:r>
            <a:r>
              <a:rPr lang="en-US" sz="3200" dirty="0" err="1"/>
              <a:t>reutilizam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 HTTP </a:t>
            </a:r>
            <a:r>
              <a:rPr lang="en-US" sz="3200" dirty="0" err="1"/>
              <a:t>estabelecida</a:t>
            </a:r>
            <a:r>
              <a:rPr lang="en-US" sz="3200" dirty="0"/>
              <a:t> </a:t>
            </a:r>
            <a:r>
              <a:rPr lang="en-US" sz="3200" dirty="0" err="1"/>
              <a:t>normalmente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porta 80,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há</a:t>
            </a:r>
            <a:r>
              <a:rPr lang="en-US" sz="3200" dirty="0"/>
              <a:t> </a:t>
            </a:r>
            <a:r>
              <a:rPr lang="en-US" sz="3200" dirty="0" err="1"/>
              <a:t>problemas</a:t>
            </a:r>
            <a:r>
              <a:rPr lang="en-US" sz="3200" dirty="0"/>
              <a:t> com firewalls</a:t>
            </a:r>
          </a:p>
          <a:p>
            <a:r>
              <a:rPr lang="en-US" sz="3200" dirty="0"/>
              <a:t>Este </a:t>
            </a:r>
            <a:r>
              <a:rPr lang="en-US" sz="3200" dirty="0" err="1"/>
              <a:t>é</a:t>
            </a:r>
            <a:r>
              <a:rPr lang="en-US" sz="3200" dirty="0"/>
              <a:t> um </a:t>
            </a:r>
            <a:r>
              <a:rPr lang="en-US" sz="3200" dirty="0" err="1"/>
              <a:t>protocolo</a:t>
            </a:r>
            <a:r>
              <a:rPr lang="en-US" sz="3200" dirty="0"/>
              <a:t> </a:t>
            </a:r>
            <a:r>
              <a:rPr lang="en-US" sz="3200" i="1" dirty="0"/>
              <a:t>firewall-friendly:</a:t>
            </a:r>
            <a:r>
              <a:rPr lang="en-US" sz="3200" dirty="0"/>
              <a:t> </a:t>
            </a:r>
            <a:r>
              <a:rPr lang="en-US" sz="3200" dirty="0" err="1"/>
              <a:t>amigáveis</a:t>
            </a:r>
            <a:r>
              <a:rPr lang="en-US" sz="3200" dirty="0"/>
              <a:t> com firewalls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C519-715D-D949-9095-5135B680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BB203C-B4BA-8246-A0A0-1DF3BD36D48A}"/>
              </a:ext>
            </a:extLst>
          </p:cNvPr>
          <p:cNvSpPr/>
          <p:nvPr/>
        </p:nvSpPr>
        <p:spPr>
          <a:xfrm>
            <a:off x="1248479" y="1876093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7FF91-097A-324E-97A4-250471A09858}"/>
              </a:ext>
            </a:extLst>
          </p:cNvPr>
          <p:cNvSpPr/>
          <p:nvPr/>
        </p:nvSpPr>
        <p:spPr>
          <a:xfrm>
            <a:off x="9898510" y="1876094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Tempo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D6CF-6F16-8845-A713-DA686B8428D9}"/>
              </a:ext>
            </a:extLst>
          </p:cNvPr>
          <p:cNvSpPr/>
          <p:nvPr/>
        </p:nvSpPr>
        <p:spPr>
          <a:xfrm>
            <a:off x="0" y="113777"/>
            <a:ext cx="1212366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Funcionamento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endParaRPr 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ECBAB-7200-B749-97D5-B8E62492CBCA}"/>
              </a:ext>
            </a:extLst>
          </p:cNvPr>
          <p:cNvSpPr/>
          <p:nvPr/>
        </p:nvSpPr>
        <p:spPr>
          <a:xfrm>
            <a:off x="780326" y="1321341"/>
            <a:ext cx="13717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FC1C6-B65B-3E46-8C35-0C3E2AB57E27}"/>
              </a:ext>
            </a:extLst>
          </p:cNvPr>
          <p:cNvSpPr/>
          <p:nvPr/>
        </p:nvSpPr>
        <p:spPr>
          <a:xfrm>
            <a:off x="9323720" y="1321341"/>
            <a:ext cx="16165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04EB5E-EE99-0042-ADBE-CEA1D84628C0}"/>
              </a:ext>
            </a:extLst>
          </p:cNvPr>
          <p:cNvCxnSpPr/>
          <p:nvPr/>
        </p:nvCxnSpPr>
        <p:spPr>
          <a:xfrm>
            <a:off x="1795694" y="2317525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F5712B-5BA2-3940-B0EA-E8E09BEEE599}"/>
              </a:ext>
            </a:extLst>
          </p:cNvPr>
          <p:cNvSpPr txBox="1"/>
          <p:nvPr/>
        </p:nvSpPr>
        <p:spPr>
          <a:xfrm>
            <a:off x="2031477" y="2452690"/>
            <a:ext cx="7643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Requisição HTTP: </a:t>
            </a:r>
            <a:r>
              <a:rPr lang="pt-BR" sz="2200" b="1" i="1" dirty="0" err="1"/>
              <a:t>Handshake</a:t>
            </a:r>
            <a:r>
              <a:rPr lang="pt-BR" sz="2200" b="1" dirty="0"/>
              <a:t> solicitando HTTP </a:t>
            </a:r>
            <a:r>
              <a:rPr lang="pt-BR" sz="2200" b="1" i="1" dirty="0"/>
              <a:t>Upgrade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813B0E-8B4B-6B4E-909F-57F53F9765A6}"/>
              </a:ext>
            </a:extLst>
          </p:cNvPr>
          <p:cNvCxnSpPr/>
          <p:nvPr/>
        </p:nvCxnSpPr>
        <p:spPr>
          <a:xfrm>
            <a:off x="1795692" y="3050622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headEnd type="triangle" w="sm" len="sm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F60CF-83C9-604B-8886-BF2A3E87EA3E}"/>
              </a:ext>
            </a:extLst>
          </p:cNvPr>
          <p:cNvSpPr txBox="1"/>
          <p:nvPr/>
        </p:nvSpPr>
        <p:spPr>
          <a:xfrm>
            <a:off x="4903502" y="3111885"/>
            <a:ext cx="186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Conexão aberta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754ECD-9FCB-F347-853B-D74B1FAACBD9}"/>
              </a:ext>
            </a:extLst>
          </p:cNvPr>
          <p:cNvGrpSpPr/>
          <p:nvPr/>
        </p:nvGrpSpPr>
        <p:grpSpPr>
          <a:xfrm>
            <a:off x="1795694" y="3900379"/>
            <a:ext cx="8012036" cy="951427"/>
            <a:chOff x="1795694" y="4288282"/>
            <a:chExt cx="8012036" cy="9514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E5CAE8-F1FD-CF46-AA48-4FAD70D16796}"/>
                </a:ext>
              </a:extLst>
            </p:cNvPr>
            <p:cNvCxnSpPr/>
            <p:nvPr/>
          </p:nvCxnSpPr>
          <p:spPr>
            <a:xfrm>
              <a:off x="1795694" y="4776535"/>
              <a:ext cx="8012036" cy="0"/>
            </a:xfrm>
            <a:prstGeom prst="straightConnector1">
              <a:avLst/>
            </a:prstGeom>
            <a:ln w="158750">
              <a:solidFill>
                <a:srgbClr val="00B050"/>
              </a:solidFill>
              <a:headEnd type="triangle" w="sm" len="sm"/>
              <a:tailEnd type="triangl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29D36F-824E-0346-844A-49338225194B}"/>
                </a:ext>
              </a:extLst>
            </p:cNvPr>
            <p:cNvSpPr txBox="1"/>
            <p:nvPr/>
          </p:nvSpPr>
          <p:spPr>
            <a:xfrm>
              <a:off x="2569651" y="4288282"/>
              <a:ext cx="62432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/>
                <a:t>Mensagens </a:t>
              </a:r>
              <a:r>
                <a:rPr lang="pt-BR" sz="2200" b="1" dirty="0" err="1"/>
                <a:t>bi-direcionais</a:t>
              </a:r>
              <a:r>
                <a:rPr lang="pt-BR" sz="2200" b="1" dirty="0"/>
                <a:t> (canal </a:t>
              </a:r>
              <a:r>
                <a:rPr lang="pt-BR" sz="2200" b="1" i="1" dirty="0" err="1"/>
                <a:t>full</a:t>
              </a:r>
              <a:r>
                <a:rPr lang="pt-BR" sz="2200" b="1" i="1" dirty="0"/>
                <a:t>-duplex</a:t>
              </a:r>
              <a:r>
                <a:rPr lang="pt-BR" sz="2200" b="1" dirty="0"/>
                <a:t>)</a:t>
              </a:r>
              <a:endParaRPr lang="pt-BR" sz="2200" b="1" i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02859-E189-6344-AA84-39D9B2088E44}"/>
                </a:ext>
              </a:extLst>
            </p:cNvPr>
            <p:cNvSpPr txBox="1"/>
            <p:nvPr/>
          </p:nvSpPr>
          <p:spPr>
            <a:xfrm>
              <a:off x="4188024" y="4839599"/>
              <a:ext cx="3285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00B050"/>
                  </a:solidFill>
                </a:rPr>
                <a:t>Conexão aberta e persistente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1698B9-7FEA-2C4D-B263-BDF4F599771C}"/>
              </a:ext>
            </a:extLst>
          </p:cNvPr>
          <p:cNvCxnSpPr/>
          <p:nvPr/>
        </p:nvCxnSpPr>
        <p:spPr>
          <a:xfrm>
            <a:off x="1795694" y="5974709"/>
            <a:ext cx="8012036" cy="0"/>
          </a:xfrm>
          <a:prstGeom prst="straightConnector1">
            <a:avLst/>
          </a:prstGeom>
          <a:ln w="136525">
            <a:solidFill>
              <a:srgbClr val="FF0000"/>
            </a:solidFill>
            <a:headEnd type="triangle" w="sm" len="sm"/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D173A2-55A9-F541-A80E-14164EE9264E}"/>
              </a:ext>
            </a:extLst>
          </p:cNvPr>
          <p:cNvSpPr txBox="1"/>
          <p:nvPr/>
        </p:nvSpPr>
        <p:spPr>
          <a:xfrm>
            <a:off x="3532872" y="5486456"/>
            <a:ext cx="4537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/>
              <a:t>Algum dos lados fecha a conexão</a:t>
            </a:r>
            <a:endParaRPr lang="pt-BR" sz="22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7D254-56A9-AC44-9209-79EF50D29516}"/>
              </a:ext>
            </a:extLst>
          </p:cNvPr>
          <p:cNvSpPr txBox="1"/>
          <p:nvPr/>
        </p:nvSpPr>
        <p:spPr>
          <a:xfrm>
            <a:off x="4839452" y="6022007"/>
            <a:ext cx="1982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Conexão fechada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86AFB-C458-0B49-BA3C-C0066F60B890}"/>
              </a:ext>
            </a:extLst>
          </p:cNvPr>
          <p:cNvSpPr txBox="1"/>
          <p:nvPr/>
        </p:nvSpPr>
        <p:spPr>
          <a:xfrm>
            <a:off x="8572693" y="6517082"/>
            <a:ext cx="3611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Imagem adaptada de </a:t>
            </a:r>
            <a:r>
              <a:rPr lang="pt-BR" sz="1100" dirty="0">
                <a:hlinkClick r:id="rId2"/>
              </a:rPr>
              <a:t>https://www.pubnub.com/websockets/</a:t>
            </a:r>
            <a:r>
              <a:rPr lang="pt-BR" sz="1100" dirty="0"/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8C6E0C-4DD3-1B46-A8DF-CB0CE35170BA}"/>
              </a:ext>
            </a:extLst>
          </p:cNvPr>
          <p:cNvSpPr/>
          <p:nvPr/>
        </p:nvSpPr>
        <p:spPr>
          <a:xfrm>
            <a:off x="2201917" y="432565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7FCCFC-5C86-4E4A-B903-78CF5974509F}"/>
              </a:ext>
            </a:extLst>
          </p:cNvPr>
          <p:cNvSpPr/>
          <p:nvPr/>
        </p:nvSpPr>
        <p:spPr>
          <a:xfrm>
            <a:off x="2201917" y="43291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1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0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58698 -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6 L 0.58698 -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1" grpId="0"/>
      <p:bldP spid="21" grpId="1"/>
      <p:bldP spid="22" grpId="0"/>
      <p:bldP spid="22" grpId="1"/>
      <p:bldP spid="29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girl&#10;&#10;Description automatically generated">
            <a:extLst>
              <a:ext uri="{FF2B5EF4-FFF2-40B4-BE49-F238E27FC236}">
                <a16:creationId xmlns:a16="http://schemas.microsoft.com/office/drawing/2014/main" id="{2C06C90C-9DD1-6847-BAEB-2164FDD0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93" y="-122830"/>
            <a:ext cx="11324613" cy="75333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16EB4E-6E06-674B-9E60-57FE0533F1CB}"/>
              </a:ext>
            </a:extLst>
          </p:cNvPr>
          <p:cNvSpPr/>
          <p:nvPr/>
        </p:nvSpPr>
        <p:spPr>
          <a:xfrm>
            <a:off x="5787462" y="491315"/>
            <a:ext cx="38426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Mas se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criar</a:t>
            </a:r>
            <a:r>
              <a:rPr lang="en-US" sz="2400" dirty="0"/>
              <a:t> um </a:t>
            </a:r>
            <a:r>
              <a:rPr lang="en-US" sz="2400" dirty="0" err="1"/>
              <a:t>servidor</a:t>
            </a:r>
            <a:r>
              <a:rPr lang="en-US" sz="2400" dirty="0"/>
              <a:t> de socket TCP </a:t>
            </a:r>
            <a:r>
              <a:rPr lang="en-US" sz="2400" dirty="0" err="1"/>
              <a:t>ou</a:t>
            </a:r>
            <a:r>
              <a:rPr lang="en-US" sz="2400" dirty="0"/>
              <a:t> UDP, </a:t>
            </a:r>
            <a:r>
              <a:rPr lang="en-US" sz="2400" dirty="0" err="1"/>
              <a:t>em</a:t>
            </a:r>
            <a:r>
              <a:rPr lang="en-US" sz="2400" dirty="0"/>
              <a:t> Java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exemplo</a:t>
            </a:r>
            <a:r>
              <a:rPr lang="en-US" sz="2400" dirty="0"/>
              <a:t>, e </a:t>
            </a:r>
            <a:r>
              <a:rPr lang="en-US" sz="2400" dirty="0" err="1"/>
              <a:t>colocar</a:t>
            </a:r>
            <a:r>
              <a:rPr lang="en-US" sz="2400" dirty="0"/>
              <a:t> </a:t>
            </a:r>
            <a:r>
              <a:rPr lang="en-US" sz="2400" dirty="0" err="1"/>
              <a:t>pra</a:t>
            </a:r>
            <a:r>
              <a:rPr lang="en-US" sz="2400" dirty="0"/>
              <a:t> </a:t>
            </a:r>
            <a:r>
              <a:rPr lang="en-US" sz="2400" dirty="0" err="1"/>
              <a:t>escutar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porta 80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sempre</a:t>
            </a:r>
            <a:r>
              <a:rPr lang="en-US" sz="2400" dirty="0"/>
              <a:t> </a:t>
            </a:r>
            <a:r>
              <a:rPr lang="en-US" sz="2400" dirty="0" err="1"/>
              <a:t>funcionar</a:t>
            </a:r>
            <a:r>
              <a:rPr lang="en-US" sz="2400" dirty="0"/>
              <a:t>, </a:t>
            </a:r>
            <a:r>
              <a:rPr lang="en-US" sz="2400" dirty="0" err="1"/>
              <a:t>certo</a:t>
            </a:r>
            <a:r>
              <a:rPr lang="en-US" sz="2400" dirty="0"/>
              <a:t>? </a:t>
            </a:r>
            <a:r>
              <a:rPr lang="en-US" sz="2400" dirty="0" err="1"/>
              <a:t>Aí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precisa</a:t>
            </a:r>
            <a:r>
              <a:rPr lang="en-US" sz="2400" dirty="0"/>
              <a:t> de </a:t>
            </a:r>
            <a:r>
              <a:rPr lang="en-US" sz="2400" dirty="0" err="1"/>
              <a:t>WebSockets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8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Pode</a:t>
            </a:r>
            <a:r>
              <a:rPr lang="en-US" sz="3200" dirty="0"/>
              <a:t> </a:t>
            </a:r>
            <a:r>
              <a:rPr lang="en-US" sz="3200" dirty="0" err="1"/>
              <a:t>funcionar</a:t>
            </a:r>
            <a:r>
              <a:rPr lang="en-US" sz="3200" dirty="0"/>
              <a:t>… se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tiver</a:t>
            </a:r>
            <a:r>
              <a:rPr lang="en-US" sz="3200" dirty="0"/>
              <a:t> </a:t>
            </a:r>
            <a:r>
              <a:rPr lang="en-US" sz="3200" dirty="0" err="1"/>
              <a:t>nenhuma</a:t>
            </a:r>
            <a:r>
              <a:rPr lang="en-US" sz="3200" dirty="0"/>
              <a:t> ferramenta de </a:t>
            </a:r>
            <a:r>
              <a:rPr lang="en-US" sz="3200" dirty="0">
                <a:hlinkClick r:id="rId2"/>
              </a:rPr>
              <a:t>Deep Packet Inspection (DPI)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rede</a:t>
            </a:r>
            <a:endParaRPr lang="en-US" sz="3200" dirty="0"/>
          </a:p>
          <a:p>
            <a:r>
              <a:rPr lang="en-US" sz="3200" dirty="0" err="1"/>
              <a:t>Tais</a:t>
            </a:r>
            <a:r>
              <a:rPr lang="en-US" sz="3200" dirty="0"/>
              <a:t> ferramentas </a:t>
            </a:r>
            <a:r>
              <a:rPr lang="en-US" sz="3200" dirty="0" err="1"/>
              <a:t>fazem</a:t>
            </a:r>
            <a:r>
              <a:rPr lang="en-US" sz="3200" dirty="0"/>
              <a:t> </a:t>
            </a:r>
            <a:r>
              <a:rPr lang="en-US" sz="3200" dirty="0" err="1"/>
              <a:t>Inspeção</a:t>
            </a:r>
            <a:r>
              <a:rPr lang="en-US" sz="3200" dirty="0"/>
              <a:t> </a:t>
            </a:r>
            <a:r>
              <a:rPr lang="en-US" sz="3200" dirty="0" err="1"/>
              <a:t>Profunda</a:t>
            </a:r>
            <a:r>
              <a:rPr lang="en-US" sz="3200" dirty="0"/>
              <a:t> de </a:t>
            </a:r>
            <a:r>
              <a:rPr lang="en-US" sz="3200" dirty="0" err="1"/>
              <a:t>Pacotes</a:t>
            </a:r>
            <a:r>
              <a:rPr lang="en-US" sz="3200" dirty="0"/>
              <a:t> e </a:t>
            </a:r>
            <a:r>
              <a:rPr lang="en-US" sz="3200" dirty="0" err="1"/>
              <a:t>podem</a:t>
            </a:r>
            <a:r>
              <a:rPr lang="en-US" sz="3200" dirty="0"/>
              <a:t> </a:t>
            </a:r>
            <a:r>
              <a:rPr lang="en-US" sz="3200" dirty="0" err="1"/>
              <a:t>bloquear</a:t>
            </a:r>
            <a:r>
              <a:rPr lang="en-US" sz="3200" dirty="0"/>
              <a:t> </a:t>
            </a:r>
            <a:r>
              <a:rPr lang="en-US" sz="3200" dirty="0" err="1"/>
              <a:t>pacotes</a:t>
            </a:r>
            <a:r>
              <a:rPr lang="en-US" sz="3200" dirty="0"/>
              <a:t> </a:t>
            </a:r>
            <a:r>
              <a:rPr lang="en-US" sz="3200" dirty="0" err="1"/>
              <a:t>indesejados</a:t>
            </a:r>
            <a:endParaRPr lang="en-US" sz="3200" dirty="0"/>
          </a:p>
          <a:p>
            <a:r>
              <a:rPr lang="en-US" sz="3200" i="1" dirty="0"/>
              <a:t>No </a:t>
            </a:r>
            <a:r>
              <a:rPr lang="en-US" sz="3200" i="1" dirty="0" err="1"/>
              <a:t>lugar</a:t>
            </a:r>
            <a:r>
              <a:rPr lang="en-US" sz="3200" i="1" dirty="0"/>
              <a:t> de </a:t>
            </a:r>
            <a:r>
              <a:rPr lang="en-US" sz="3200" i="1" dirty="0" err="1"/>
              <a:t>apenas</a:t>
            </a:r>
            <a:r>
              <a:rPr lang="en-US" sz="3200" i="1" dirty="0"/>
              <a:t> </a:t>
            </a:r>
            <a:r>
              <a:rPr lang="en-US" sz="3200" i="1" dirty="0" err="1"/>
              <a:t>liberar</a:t>
            </a:r>
            <a:r>
              <a:rPr lang="en-US" sz="3200" i="1" dirty="0"/>
              <a:t> </a:t>
            </a:r>
            <a:r>
              <a:rPr lang="en-US" sz="3200" i="1" dirty="0" err="1"/>
              <a:t>ou</a:t>
            </a:r>
            <a:r>
              <a:rPr lang="en-US" sz="3200" i="1" dirty="0"/>
              <a:t> </a:t>
            </a:r>
            <a:r>
              <a:rPr lang="en-US" sz="3200" i="1" dirty="0" err="1"/>
              <a:t>bloquear</a:t>
            </a:r>
            <a:r>
              <a:rPr lang="en-US" sz="3200" i="1" dirty="0"/>
              <a:t> </a:t>
            </a:r>
            <a:r>
              <a:rPr lang="en-US" sz="3200" i="1" dirty="0" err="1"/>
              <a:t>portas</a:t>
            </a:r>
            <a:r>
              <a:rPr lang="en-US" sz="3200" i="1" dirty="0"/>
              <a:t> </a:t>
            </a:r>
            <a:r>
              <a:rPr lang="en-US" sz="3200" i="1" dirty="0" err="1"/>
              <a:t>como</a:t>
            </a:r>
            <a:r>
              <a:rPr lang="en-US" sz="3200" i="1" dirty="0"/>
              <a:t> </a:t>
            </a:r>
            <a:r>
              <a:rPr lang="en-US" sz="3200" i="1" dirty="0" err="1"/>
              <a:t>fazem</a:t>
            </a:r>
            <a:r>
              <a:rPr lang="en-US" sz="3200" i="1" dirty="0"/>
              <a:t> </a:t>
            </a:r>
            <a:r>
              <a:rPr lang="en-US" sz="3200" i="1" dirty="0" err="1"/>
              <a:t>os</a:t>
            </a:r>
            <a:r>
              <a:rPr lang="en-US" sz="3200" i="1" dirty="0"/>
              <a:t> firewalls, </a:t>
            </a:r>
            <a:r>
              <a:rPr lang="en-US" sz="3200" i="1" dirty="0" err="1"/>
              <a:t>elas</a:t>
            </a:r>
            <a:r>
              <a:rPr lang="en-US" sz="3200" i="1" dirty="0"/>
              <a:t> </a:t>
            </a:r>
            <a:r>
              <a:rPr lang="en-US" sz="3200" i="1" dirty="0" err="1"/>
              <a:t>analisam</a:t>
            </a:r>
            <a:r>
              <a:rPr lang="en-US" sz="3200" i="1" dirty="0"/>
              <a:t> o </a:t>
            </a:r>
            <a:r>
              <a:rPr lang="en-US" sz="3200" i="1" dirty="0" err="1"/>
              <a:t>cabeçalho</a:t>
            </a:r>
            <a:r>
              <a:rPr lang="en-US" sz="3200" i="1" dirty="0"/>
              <a:t> dos </a:t>
            </a:r>
            <a:r>
              <a:rPr lang="en-US" sz="3200" i="1" dirty="0" err="1"/>
              <a:t>pacotes</a:t>
            </a:r>
            <a:r>
              <a:rPr lang="en-US" sz="3200" i="1" dirty="0"/>
              <a:t> para saber se o que </a:t>
            </a:r>
            <a:r>
              <a:rPr lang="en-US" sz="3200" i="1" dirty="0" err="1"/>
              <a:t>está</a:t>
            </a:r>
            <a:r>
              <a:rPr lang="en-US" sz="3200" i="1" dirty="0"/>
              <a:t> </a:t>
            </a:r>
            <a:r>
              <a:rPr lang="en-US" sz="3200" i="1" dirty="0" err="1"/>
              <a:t>sendo</a:t>
            </a:r>
            <a:r>
              <a:rPr lang="en-US" sz="3200" i="1" dirty="0"/>
              <a:t> </a:t>
            </a:r>
            <a:r>
              <a:rPr lang="en-US" sz="3200" i="1" dirty="0" err="1"/>
              <a:t>trafegado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</a:t>
            </a:r>
            <a:r>
              <a:rPr lang="en-US" sz="3200" i="1" dirty="0" err="1"/>
              <a:t>realmente</a:t>
            </a:r>
            <a:r>
              <a:rPr lang="en-US" sz="3200" i="1" dirty="0"/>
              <a:t> o </a:t>
            </a:r>
            <a:r>
              <a:rPr lang="en-US" sz="3200" i="1" dirty="0" err="1"/>
              <a:t>esperado</a:t>
            </a:r>
            <a:r>
              <a:rPr lang="en-US" sz="3200" i="1" dirty="0"/>
              <a:t> para </a:t>
            </a:r>
            <a:r>
              <a:rPr lang="en-US" sz="3200" i="1" dirty="0" err="1"/>
              <a:t>uma</a:t>
            </a:r>
            <a:r>
              <a:rPr lang="en-US" sz="3200" i="1" dirty="0"/>
              <a:t> </a:t>
            </a:r>
            <a:r>
              <a:rPr lang="en-US" sz="3200" i="1" dirty="0" err="1"/>
              <a:t>determinada</a:t>
            </a:r>
            <a:r>
              <a:rPr lang="en-US" sz="3200" i="1" dirty="0"/>
              <a:t> porta de </a:t>
            </a:r>
            <a:r>
              <a:rPr lang="en-US" sz="3200" i="1" dirty="0" err="1"/>
              <a:t>comunicação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0" y="113777"/>
            <a:ext cx="121236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Errado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383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Isso</a:t>
            </a:r>
            <a:r>
              <a:rPr lang="en-US" sz="3200" dirty="0"/>
              <a:t> </a:t>
            </a:r>
            <a:r>
              <a:rPr lang="en-US" sz="3200" dirty="0" err="1"/>
              <a:t>quer</a:t>
            </a:r>
            <a:r>
              <a:rPr lang="en-US" sz="3200" dirty="0"/>
              <a:t> </a:t>
            </a:r>
            <a:r>
              <a:rPr lang="en-US" sz="3200" dirty="0" err="1"/>
              <a:t>dizer</a:t>
            </a:r>
            <a:r>
              <a:rPr lang="en-US" sz="3200" dirty="0"/>
              <a:t> que, se </a:t>
            </a:r>
            <a:r>
              <a:rPr lang="en-US" sz="3200" dirty="0" err="1"/>
              <a:t>você</a:t>
            </a:r>
            <a:r>
              <a:rPr lang="en-US" sz="3200" dirty="0"/>
              <a:t> </a:t>
            </a:r>
            <a:r>
              <a:rPr lang="en-US" sz="3200" dirty="0" err="1"/>
              <a:t>colocar</a:t>
            </a:r>
            <a:r>
              <a:rPr lang="en-US" sz="3200" dirty="0"/>
              <a:t> um </a:t>
            </a:r>
            <a:r>
              <a:rPr lang="en-US" sz="3200" dirty="0" err="1"/>
              <a:t>servidor</a:t>
            </a:r>
            <a:r>
              <a:rPr lang="en-US" sz="3200" dirty="0"/>
              <a:t> de chat com um socket TCP </a:t>
            </a:r>
            <a:r>
              <a:rPr lang="en-US" sz="3200" dirty="0" err="1"/>
              <a:t>escutando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porta 80, </a:t>
            </a:r>
            <a:r>
              <a:rPr lang="en-US" sz="3200" dirty="0" err="1"/>
              <a:t>uma</a:t>
            </a:r>
            <a:r>
              <a:rPr lang="en-US" sz="3200" dirty="0"/>
              <a:t> ferramenta DPI </a:t>
            </a:r>
            <a:r>
              <a:rPr lang="en-US" sz="3200" dirty="0" err="1"/>
              <a:t>espera</a:t>
            </a:r>
            <a:r>
              <a:rPr lang="en-US" sz="3200" dirty="0"/>
              <a:t> que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tal</a:t>
            </a:r>
            <a:r>
              <a:rPr lang="en-US" sz="3200" dirty="0"/>
              <a:t> porta </a:t>
            </a:r>
            <a:r>
              <a:rPr lang="en-US" sz="3200" dirty="0" err="1"/>
              <a:t>seja</a:t>
            </a:r>
            <a:r>
              <a:rPr lang="en-US" sz="3200" dirty="0"/>
              <a:t> </a:t>
            </a:r>
            <a:r>
              <a:rPr lang="en-US" sz="3200" dirty="0" err="1"/>
              <a:t>trafegado</a:t>
            </a:r>
            <a:r>
              <a:rPr lang="en-US" sz="3200" dirty="0"/>
              <a:t> </a:t>
            </a:r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pacotes</a:t>
            </a:r>
            <a:r>
              <a:rPr lang="en-US" sz="3200" dirty="0"/>
              <a:t> HTTP</a:t>
            </a:r>
          </a:p>
          <a:p>
            <a:r>
              <a:rPr lang="en-US" sz="3200" i="1" dirty="0" err="1"/>
              <a:t>Ao</a:t>
            </a:r>
            <a:r>
              <a:rPr lang="en-US" sz="3200" i="1" dirty="0"/>
              <a:t> </a:t>
            </a:r>
            <a:r>
              <a:rPr lang="en-US" sz="3200" i="1" dirty="0" err="1"/>
              <a:t>analisar</a:t>
            </a:r>
            <a:r>
              <a:rPr lang="en-US" sz="3200" i="1" dirty="0"/>
              <a:t> </a:t>
            </a:r>
            <a:r>
              <a:rPr lang="en-US" sz="3200" i="1" dirty="0" err="1"/>
              <a:t>os</a:t>
            </a:r>
            <a:r>
              <a:rPr lang="en-US" sz="3200" i="1" dirty="0"/>
              <a:t> </a:t>
            </a:r>
            <a:r>
              <a:rPr lang="en-US" sz="3200" i="1" dirty="0" err="1"/>
              <a:t>pacotes</a:t>
            </a:r>
            <a:r>
              <a:rPr lang="en-US" sz="3200" i="1" dirty="0"/>
              <a:t> </a:t>
            </a:r>
            <a:r>
              <a:rPr lang="en-US" sz="3200" i="1" dirty="0" err="1"/>
              <a:t>transmitidos</a:t>
            </a:r>
            <a:r>
              <a:rPr lang="en-US" sz="3200" i="1" dirty="0"/>
              <a:t>, </a:t>
            </a:r>
            <a:r>
              <a:rPr lang="en-US" sz="3200" i="1" dirty="0" err="1"/>
              <a:t>descobrirá</a:t>
            </a:r>
            <a:r>
              <a:rPr lang="en-US" sz="3200" i="1" dirty="0"/>
              <a:t> que o </a:t>
            </a:r>
            <a:r>
              <a:rPr lang="en-US" sz="3200" i="1" dirty="0" err="1"/>
              <a:t>protocolo</a:t>
            </a:r>
            <a:r>
              <a:rPr lang="en-US" sz="3200" i="1" dirty="0"/>
              <a:t> </a:t>
            </a:r>
            <a:r>
              <a:rPr lang="en-US" sz="3200" i="1" dirty="0" err="1"/>
              <a:t>usado</a:t>
            </a:r>
            <a:r>
              <a:rPr lang="en-US" sz="3200" i="1" dirty="0"/>
              <a:t> </a:t>
            </a:r>
            <a:r>
              <a:rPr lang="en-US" sz="3200" i="1" dirty="0" err="1"/>
              <a:t>não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HTTP e </a:t>
            </a:r>
            <a:r>
              <a:rPr lang="en-US" sz="3200" i="1" dirty="0" err="1"/>
              <a:t>pode</a:t>
            </a:r>
            <a:r>
              <a:rPr lang="en-US" sz="3200" i="1" dirty="0"/>
              <a:t> </a:t>
            </a:r>
            <a:r>
              <a:rPr lang="en-US" sz="3200" i="1" dirty="0" err="1"/>
              <a:t>então</a:t>
            </a:r>
            <a:r>
              <a:rPr lang="en-US" sz="3200" i="1" dirty="0"/>
              <a:t> </a:t>
            </a:r>
            <a:r>
              <a:rPr lang="en-US" sz="3200" i="1" dirty="0" err="1"/>
              <a:t>bloquerar</a:t>
            </a:r>
            <a:r>
              <a:rPr lang="en-US" sz="3200" i="1" dirty="0"/>
              <a:t> o </a:t>
            </a:r>
            <a:r>
              <a:rPr lang="en-US" sz="3200" i="1" dirty="0" err="1"/>
              <a:t>tráfego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0" y="113777"/>
            <a:ext cx="121236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Errado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9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i="1" dirty="0">
                <a:hlinkClick r:id="rId2"/>
              </a:rPr>
              <a:t>Clientes de BitTorrent por exemplo, aplicavam esta técnica de usar a porta 80 para burlar o firewall</a:t>
            </a:r>
            <a:endParaRPr lang="en-US" sz="3200" i="1" dirty="0"/>
          </a:p>
          <a:p>
            <a:r>
              <a:rPr lang="en-US" sz="3200" i="1" dirty="0"/>
              <a:t>Ferramentas de DPI </a:t>
            </a:r>
            <a:r>
              <a:rPr lang="en-US" sz="3200" i="1" dirty="0" err="1"/>
              <a:t>podem</a:t>
            </a:r>
            <a:r>
              <a:rPr lang="en-US" sz="3200" i="1" dirty="0"/>
              <a:t> </a:t>
            </a:r>
            <a:r>
              <a:rPr lang="en-US" sz="3200" i="1" dirty="0" err="1"/>
              <a:t>ser</a:t>
            </a:r>
            <a:r>
              <a:rPr lang="en-US" sz="3200" i="1" dirty="0"/>
              <a:t> </a:t>
            </a:r>
            <a:r>
              <a:rPr lang="en-US" sz="3200" i="1" dirty="0" err="1"/>
              <a:t>usadas</a:t>
            </a:r>
            <a:r>
              <a:rPr lang="en-US" sz="3200" i="1" dirty="0"/>
              <a:t> para </a:t>
            </a:r>
            <a:r>
              <a:rPr lang="en-US" sz="3200" i="1" dirty="0" err="1"/>
              <a:t>verificar</a:t>
            </a:r>
            <a:r>
              <a:rPr lang="en-US" sz="3200" i="1" dirty="0"/>
              <a:t> se o </a:t>
            </a:r>
            <a:r>
              <a:rPr lang="en-US" sz="3200" i="1" dirty="0" err="1"/>
              <a:t>tráfego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torrent, </a:t>
            </a:r>
            <a:r>
              <a:rPr lang="en-US" sz="3200" i="1" dirty="0" err="1"/>
              <a:t>independente</a:t>
            </a:r>
            <a:r>
              <a:rPr lang="en-US" sz="3200" i="1" dirty="0"/>
              <a:t> de </a:t>
            </a:r>
            <a:r>
              <a:rPr lang="en-US" sz="3200" i="1" dirty="0" err="1"/>
              <a:t>qual</a:t>
            </a:r>
            <a:r>
              <a:rPr lang="en-US" sz="3200" i="1" dirty="0"/>
              <a:t> porta </a:t>
            </a:r>
            <a:r>
              <a:rPr lang="en-US" sz="3200" i="1" dirty="0" err="1"/>
              <a:t>está</a:t>
            </a:r>
            <a:r>
              <a:rPr lang="en-US" sz="3200" i="1" dirty="0"/>
              <a:t> </a:t>
            </a:r>
            <a:r>
              <a:rPr lang="en-US" sz="3200" i="1" dirty="0" err="1"/>
              <a:t>sendo</a:t>
            </a:r>
            <a:r>
              <a:rPr lang="en-US" sz="3200" i="1" dirty="0"/>
              <a:t> </a:t>
            </a:r>
            <a:r>
              <a:rPr lang="en-US" sz="3200" i="1" dirty="0" err="1"/>
              <a:t>usada</a:t>
            </a:r>
            <a:endParaRPr lang="en-US" sz="3200" i="1" dirty="0"/>
          </a:p>
          <a:p>
            <a:r>
              <a:rPr lang="en-US" sz="3200" i="1" dirty="0">
                <a:hlinkClick r:id="rId3"/>
              </a:rPr>
              <a:t>Já existem até mesmo trabalhos para identificar tráfego de redes P2P como BitTorrent, mesmo que esteja criptografado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0" y="113777"/>
            <a:ext cx="121236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Errado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01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{559F2930-5B27-7A41-BB20-C034972AB6E0}tf10001120</Template>
  <TotalTime>907</TotalTime>
  <Words>436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28</cp:revision>
  <dcterms:created xsi:type="dcterms:W3CDTF">2018-11-06T15:55:05Z</dcterms:created>
  <dcterms:modified xsi:type="dcterms:W3CDTF">2019-04-30T20:06:26Z</dcterms:modified>
</cp:coreProperties>
</file>