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2CE-2747-4BDE-8E31-C676E6B91D12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F50-EE29-4814-999D-D50A007DE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99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2CE-2747-4BDE-8E31-C676E6B91D12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F50-EE29-4814-999D-D50A007DE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90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2CE-2747-4BDE-8E31-C676E6B91D12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F50-EE29-4814-999D-D50A007DE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69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2CE-2747-4BDE-8E31-C676E6B91D12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F50-EE29-4814-999D-D50A007DE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48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2CE-2747-4BDE-8E31-C676E6B91D12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F50-EE29-4814-999D-D50A007DE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29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2CE-2747-4BDE-8E31-C676E6B91D12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F50-EE29-4814-999D-D50A007DE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59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2CE-2747-4BDE-8E31-C676E6B91D12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F50-EE29-4814-999D-D50A007DE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37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2CE-2747-4BDE-8E31-C676E6B91D12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F50-EE29-4814-999D-D50A007DE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9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2CE-2747-4BDE-8E31-C676E6B91D12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F50-EE29-4814-999D-D50A007DE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8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2CE-2747-4BDE-8E31-C676E6B91D12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F50-EE29-4814-999D-D50A007DE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22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2CE-2747-4BDE-8E31-C676E6B91D12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BF50-EE29-4814-999D-D50A007DE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67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632CE-2747-4BDE-8E31-C676E6B91D12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BF50-EE29-4814-999D-D50A007DE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93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 smtClean="0"/>
              <a:t>Descrição do funcionamento dos blocos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96" y="1566341"/>
            <a:ext cx="3892857" cy="49165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575" y="1566341"/>
            <a:ext cx="1468800" cy="20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7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400051" y="449580"/>
            <a:ext cx="942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Cenário </a:t>
            </a:r>
            <a:r>
              <a:rPr lang="pt-BR" dirty="0" smtClean="0"/>
              <a:t>01 (criando </a:t>
            </a:r>
            <a:r>
              <a:rPr lang="pt-BR" dirty="0" err="1" smtClean="0"/>
              <a:t>Arquivo_A</a:t>
            </a:r>
            <a:r>
              <a:rPr lang="pt-BR" dirty="0" smtClean="0"/>
              <a:t>, </a:t>
            </a:r>
            <a:r>
              <a:rPr lang="pt-BR" dirty="0" err="1" smtClean="0"/>
              <a:t>Arquivo_B</a:t>
            </a:r>
            <a:r>
              <a:rPr lang="pt-BR" dirty="0" smtClean="0"/>
              <a:t>, </a:t>
            </a:r>
            <a:r>
              <a:rPr lang="pt-BR" dirty="0" err="1" smtClean="0"/>
              <a:t>Arquivo_C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825027"/>
            <a:ext cx="11586456" cy="164252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400051" y="3104147"/>
            <a:ext cx="596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Cenário 02 (excluindo </a:t>
            </a:r>
            <a:r>
              <a:rPr lang="pt-BR" dirty="0" err="1" smtClean="0"/>
              <a:t>Arquivo_B</a:t>
            </a:r>
            <a:r>
              <a:rPr lang="pt-BR" dirty="0" smtClean="0"/>
              <a:t> e criando </a:t>
            </a:r>
            <a:r>
              <a:rPr lang="pt-BR" dirty="0" err="1" smtClean="0"/>
              <a:t>Arquivo_D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1" y="3473479"/>
            <a:ext cx="11586456" cy="18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2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18849" y="741996"/>
            <a:ext cx="869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Cenário 03 (criando </a:t>
            </a:r>
            <a:r>
              <a:rPr lang="pt-BR" dirty="0" err="1" smtClean="0"/>
              <a:t>Arquivo_E</a:t>
            </a:r>
            <a:r>
              <a:rPr lang="pt-BR" dirty="0" smtClean="0"/>
              <a:t> com 140 </a:t>
            </a:r>
            <a:r>
              <a:rPr lang="pt-BR" dirty="0" err="1" smtClean="0"/>
              <a:t>bites</a:t>
            </a:r>
            <a:r>
              <a:rPr lang="pt-BR" dirty="0" smtClean="0"/>
              <a:t> para utilizar mais de um bloco)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9" y="1111328"/>
            <a:ext cx="11416477" cy="182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46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Descrição do funcionamento dos blocos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LIMA SANTOS</dc:creator>
  <cp:lastModifiedBy>GUILHERME LIMA SANTOS</cp:lastModifiedBy>
  <cp:revision>7</cp:revision>
  <dcterms:created xsi:type="dcterms:W3CDTF">2018-03-29T01:00:59Z</dcterms:created>
  <dcterms:modified xsi:type="dcterms:W3CDTF">2018-04-03T19:33:01Z</dcterms:modified>
</cp:coreProperties>
</file>