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1" r:id="rId3"/>
    <p:sldId id="258" r:id="rId4"/>
    <p:sldId id="280" r:id="rId5"/>
    <p:sldId id="259" r:id="rId6"/>
    <p:sldId id="260" r:id="rId7"/>
    <p:sldId id="261" r:id="rId8"/>
    <p:sldId id="262" r:id="rId9"/>
    <p:sldId id="279" r:id="rId10"/>
    <p:sldId id="278" r:id="rId11"/>
    <p:sldId id="273" r:id="rId12"/>
    <p:sldId id="274" r:id="rId13"/>
    <p:sldId id="275" r:id="rId14"/>
    <p:sldId id="277" r:id="rId15"/>
    <p:sldId id="263" r:id="rId16"/>
    <p:sldId id="269" r:id="rId17"/>
    <p:sldId id="270" r:id="rId18"/>
    <p:sldId id="271" r:id="rId19"/>
    <p:sldId id="272" r:id="rId20"/>
    <p:sldId id="264" r:id="rId21"/>
    <p:sldId id="265" r:id="rId22"/>
    <p:sldId id="276" r:id="rId23"/>
    <p:sldId id="266" r:id="rId24"/>
    <p:sldId id="267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83CEA0-EF3B-47C1-9BFB-6A2583E7F5F3}" type="doc">
      <dgm:prSet loTypeId="urn:microsoft.com/office/officeart/2005/8/layout/orgChart1" loCatId="hierarchy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66BB9726-B5CE-4DAC-AD3E-9583AF0C2731}">
      <dgm:prSet phldrT="[Texto]"/>
      <dgm:spPr/>
      <dgm:t>
        <a:bodyPr/>
        <a:lstStyle/>
        <a:p>
          <a:r>
            <a:rPr lang="pt-BR" dirty="0"/>
            <a:t>Introdução</a:t>
          </a:r>
        </a:p>
      </dgm:t>
    </dgm:pt>
    <dgm:pt modelId="{A2482C95-60EF-4F25-B320-3153210BED9B}" type="parTrans" cxnId="{F4BC48D7-3F6D-4E40-B356-ED1620199947}">
      <dgm:prSet/>
      <dgm:spPr/>
      <dgm:t>
        <a:bodyPr/>
        <a:lstStyle/>
        <a:p>
          <a:endParaRPr lang="pt-BR"/>
        </a:p>
      </dgm:t>
    </dgm:pt>
    <dgm:pt modelId="{EBD7E2E2-F8EA-4493-8360-F7CE2ECF7167}" type="sibTrans" cxnId="{F4BC48D7-3F6D-4E40-B356-ED1620199947}">
      <dgm:prSet/>
      <dgm:spPr/>
      <dgm:t>
        <a:bodyPr/>
        <a:lstStyle/>
        <a:p>
          <a:endParaRPr lang="pt-BR"/>
        </a:p>
      </dgm:t>
    </dgm:pt>
    <dgm:pt modelId="{7B7D54F4-F547-4FF6-AE48-0AF46B3B3809}">
      <dgm:prSet phldrT="[Texto]"/>
      <dgm:spPr/>
      <dgm:t>
        <a:bodyPr/>
        <a:lstStyle/>
        <a:p>
          <a:r>
            <a:rPr lang="pt-BR" dirty="0"/>
            <a:t>Evasão escolar </a:t>
          </a:r>
        </a:p>
      </dgm:t>
    </dgm:pt>
    <dgm:pt modelId="{53620F8B-FEB2-436E-973D-EEE232E0ECC6}" type="parTrans" cxnId="{09963217-909C-4665-B0E7-4447D524193C}">
      <dgm:prSet/>
      <dgm:spPr/>
      <dgm:t>
        <a:bodyPr/>
        <a:lstStyle/>
        <a:p>
          <a:endParaRPr lang="pt-BR"/>
        </a:p>
      </dgm:t>
    </dgm:pt>
    <dgm:pt modelId="{15ACF044-6931-40FD-9AA7-EA7CDB86791F}" type="sibTrans" cxnId="{09963217-909C-4665-B0E7-4447D524193C}">
      <dgm:prSet/>
      <dgm:spPr/>
      <dgm:t>
        <a:bodyPr/>
        <a:lstStyle/>
        <a:p>
          <a:endParaRPr lang="pt-BR"/>
        </a:p>
      </dgm:t>
    </dgm:pt>
    <dgm:pt modelId="{D6D0AB40-86E5-4DD8-819C-121CA81EB157}">
      <dgm:prSet phldrT="[Texto]"/>
      <dgm:spPr/>
      <dgm:t>
        <a:bodyPr/>
        <a:lstStyle/>
        <a:p>
          <a:r>
            <a:rPr lang="pt-BR" dirty="0"/>
            <a:t>Motivação pessoal</a:t>
          </a:r>
        </a:p>
      </dgm:t>
    </dgm:pt>
    <dgm:pt modelId="{1231941E-D841-485C-A22C-CBCB5EB5E27F}" type="parTrans" cxnId="{1BF557C4-3027-4DDE-886B-3B50F5A53A26}">
      <dgm:prSet/>
      <dgm:spPr/>
      <dgm:t>
        <a:bodyPr/>
        <a:lstStyle/>
        <a:p>
          <a:endParaRPr lang="pt-BR"/>
        </a:p>
      </dgm:t>
    </dgm:pt>
    <dgm:pt modelId="{A6F79A0F-1EDA-4BF4-A6FB-8E657E378A16}" type="sibTrans" cxnId="{1BF557C4-3027-4DDE-886B-3B50F5A53A26}">
      <dgm:prSet/>
      <dgm:spPr/>
      <dgm:t>
        <a:bodyPr/>
        <a:lstStyle/>
        <a:p>
          <a:endParaRPr lang="pt-BR"/>
        </a:p>
      </dgm:t>
    </dgm:pt>
    <dgm:pt modelId="{EFCA2B4C-6468-4285-89F6-D9C6FB8E8F90}">
      <dgm:prSet phldrT="[Texto]"/>
      <dgm:spPr/>
      <dgm:t>
        <a:bodyPr/>
        <a:lstStyle/>
        <a:p>
          <a:r>
            <a:rPr lang="pt-BR" dirty="0"/>
            <a:t>Plataformas</a:t>
          </a:r>
        </a:p>
        <a:p>
          <a:r>
            <a:rPr lang="pt-BR" dirty="0"/>
            <a:t>Educacionais</a:t>
          </a:r>
        </a:p>
      </dgm:t>
    </dgm:pt>
    <dgm:pt modelId="{49A925BD-D945-4802-8E5B-14CD8027A48C}" type="parTrans" cxnId="{3DB28B7F-2DEA-4D87-9F16-B3E58681AE8B}">
      <dgm:prSet/>
      <dgm:spPr/>
      <dgm:t>
        <a:bodyPr/>
        <a:lstStyle/>
        <a:p>
          <a:endParaRPr lang="pt-BR"/>
        </a:p>
      </dgm:t>
    </dgm:pt>
    <dgm:pt modelId="{C4E44F3F-2EE1-4219-81DC-25CA9AD3F6F1}" type="sibTrans" cxnId="{3DB28B7F-2DEA-4D87-9F16-B3E58681AE8B}">
      <dgm:prSet/>
      <dgm:spPr/>
      <dgm:t>
        <a:bodyPr/>
        <a:lstStyle/>
        <a:p>
          <a:endParaRPr lang="pt-BR"/>
        </a:p>
      </dgm:t>
    </dgm:pt>
    <dgm:pt modelId="{471BFD0B-19F2-4295-BEAB-AC2C0572A181}" type="pres">
      <dgm:prSet presAssocID="{AD83CEA0-EF3B-47C1-9BFB-6A2583E7F5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277F1B-B9B1-4AE2-B9EC-592BC2442A3A}" type="pres">
      <dgm:prSet presAssocID="{66BB9726-B5CE-4DAC-AD3E-9583AF0C2731}" presName="hierRoot1" presStyleCnt="0">
        <dgm:presLayoutVars>
          <dgm:hierBranch val="init"/>
        </dgm:presLayoutVars>
      </dgm:prSet>
      <dgm:spPr/>
    </dgm:pt>
    <dgm:pt modelId="{E389A959-803C-4689-ABE2-D499AD06E456}" type="pres">
      <dgm:prSet presAssocID="{66BB9726-B5CE-4DAC-AD3E-9583AF0C2731}" presName="rootComposite1" presStyleCnt="0"/>
      <dgm:spPr/>
    </dgm:pt>
    <dgm:pt modelId="{FC4C47F8-D665-4503-9D40-2DE6CF54184D}" type="pres">
      <dgm:prSet presAssocID="{66BB9726-B5CE-4DAC-AD3E-9583AF0C2731}" presName="rootText1" presStyleLbl="node0" presStyleIdx="0" presStyleCnt="1">
        <dgm:presLayoutVars>
          <dgm:chPref val="3"/>
        </dgm:presLayoutVars>
      </dgm:prSet>
      <dgm:spPr/>
    </dgm:pt>
    <dgm:pt modelId="{2E0EE7C1-2104-4F82-B05B-C8E2D2CE6B32}" type="pres">
      <dgm:prSet presAssocID="{66BB9726-B5CE-4DAC-AD3E-9583AF0C2731}" presName="rootConnector1" presStyleLbl="node1" presStyleIdx="0" presStyleCnt="0"/>
      <dgm:spPr/>
    </dgm:pt>
    <dgm:pt modelId="{7665EF8C-5B9E-4226-BF7B-F7D2207CBA46}" type="pres">
      <dgm:prSet presAssocID="{66BB9726-B5CE-4DAC-AD3E-9583AF0C2731}" presName="hierChild2" presStyleCnt="0"/>
      <dgm:spPr/>
    </dgm:pt>
    <dgm:pt modelId="{0861C3D0-43BE-4DC8-9E67-F47C6E70C0F8}" type="pres">
      <dgm:prSet presAssocID="{53620F8B-FEB2-436E-973D-EEE232E0ECC6}" presName="Name37" presStyleLbl="parChTrans1D2" presStyleIdx="0" presStyleCnt="3"/>
      <dgm:spPr/>
    </dgm:pt>
    <dgm:pt modelId="{9E78BD60-4D19-44A9-BC66-5A1256AAD0FF}" type="pres">
      <dgm:prSet presAssocID="{7B7D54F4-F547-4FF6-AE48-0AF46B3B3809}" presName="hierRoot2" presStyleCnt="0">
        <dgm:presLayoutVars>
          <dgm:hierBranch val="init"/>
        </dgm:presLayoutVars>
      </dgm:prSet>
      <dgm:spPr/>
    </dgm:pt>
    <dgm:pt modelId="{D58DE134-6238-44CD-B1EC-82B6996329CB}" type="pres">
      <dgm:prSet presAssocID="{7B7D54F4-F547-4FF6-AE48-0AF46B3B3809}" presName="rootComposite" presStyleCnt="0"/>
      <dgm:spPr/>
    </dgm:pt>
    <dgm:pt modelId="{93252808-48D3-4677-A6CC-B4C20CE713DD}" type="pres">
      <dgm:prSet presAssocID="{7B7D54F4-F547-4FF6-AE48-0AF46B3B3809}" presName="rootText" presStyleLbl="node2" presStyleIdx="0" presStyleCnt="3">
        <dgm:presLayoutVars>
          <dgm:chPref val="3"/>
        </dgm:presLayoutVars>
      </dgm:prSet>
      <dgm:spPr/>
    </dgm:pt>
    <dgm:pt modelId="{B6589071-FDA6-4368-8A3E-B6763A4EC1A0}" type="pres">
      <dgm:prSet presAssocID="{7B7D54F4-F547-4FF6-AE48-0AF46B3B3809}" presName="rootConnector" presStyleLbl="node2" presStyleIdx="0" presStyleCnt="3"/>
      <dgm:spPr/>
    </dgm:pt>
    <dgm:pt modelId="{72735928-02A8-4E85-8C34-E6FF1A555DD1}" type="pres">
      <dgm:prSet presAssocID="{7B7D54F4-F547-4FF6-AE48-0AF46B3B3809}" presName="hierChild4" presStyleCnt="0"/>
      <dgm:spPr/>
    </dgm:pt>
    <dgm:pt modelId="{64C064FF-5DE2-4555-BEFB-2B6E17CD605B}" type="pres">
      <dgm:prSet presAssocID="{7B7D54F4-F547-4FF6-AE48-0AF46B3B3809}" presName="hierChild5" presStyleCnt="0"/>
      <dgm:spPr/>
    </dgm:pt>
    <dgm:pt modelId="{7DB2DB62-E981-485C-89DE-FC0DE80F5C3A}" type="pres">
      <dgm:prSet presAssocID="{1231941E-D841-485C-A22C-CBCB5EB5E27F}" presName="Name37" presStyleLbl="parChTrans1D2" presStyleIdx="1" presStyleCnt="3"/>
      <dgm:spPr/>
    </dgm:pt>
    <dgm:pt modelId="{4288EC34-3C2A-434C-AA6D-7ACB27F2673D}" type="pres">
      <dgm:prSet presAssocID="{D6D0AB40-86E5-4DD8-819C-121CA81EB157}" presName="hierRoot2" presStyleCnt="0">
        <dgm:presLayoutVars>
          <dgm:hierBranch val="init"/>
        </dgm:presLayoutVars>
      </dgm:prSet>
      <dgm:spPr/>
    </dgm:pt>
    <dgm:pt modelId="{64C7CFFA-61D0-4FC4-9A51-80D693B8BB91}" type="pres">
      <dgm:prSet presAssocID="{D6D0AB40-86E5-4DD8-819C-121CA81EB157}" presName="rootComposite" presStyleCnt="0"/>
      <dgm:spPr/>
    </dgm:pt>
    <dgm:pt modelId="{DEA82623-C9D5-4A08-8953-917C3A8DE7E8}" type="pres">
      <dgm:prSet presAssocID="{D6D0AB40-86E5-4DD8-819C-121CA81EB157}" presName="rootText" presStyleLbl="node2" presStyleIdx="1" presStyleCnt="3">
        <dgm:presLayoutVars>
          <dgm:chPref val="3"/>
        </dgm:presLayoutVars>
      </dgm:prSet>
      <dgm:spPr/>
    </dgm:pt>
    <dgm:pt modelId="{20F53B0A-4CAA-4CB2-AAFC-6A7C8EB77DAA}" type="pres">
      <dgm:prSet presAssocID="{D6D0AB40-86E5-4DD8-819C-121CA81EB157}" presName="rootConnector" presStyleLbl="node2" presStyleIdx="1" presStyleCnt="3"/>
      <dgm:spPr/>
    </dgm:pt>
    <dgm:pt modelId="{FCF3D7D1-16F2-4341-B016-2DDA27BC7C0C}" type="pres">
      <dgm:prSet presAssocID="{D6D0AB40-86E5-4DD8-819C-121CA81EB157}" presName="hierChild4" presStyleCnt="0"/>
      <dgm:spPr/>
    </dgm:pt>
    <dgm:pt modelId="{6E63CD23-7400-48C9-9708-7D2DEAEBBE9F}" type="pres">
      <dgm:prSet presAssocID="{D6D0AB40-86E5-4DD8-819C-121CA81EB157}" presName="hierChild5" presStyleCnt="0"/>
      <dgm:spPr/>
    </dgm:pt>
    <dgm:pt modelId="{1E4E7598-D822-4768-8E4C-0F9FC81DC119}" type="pres">
      <dgm:prSet presAssocID="{49A925BD-D945-4802-8E5B-14CD8027A48C}" presName="Name37" presStyleLbl="parChTrans1D2" presStyleIdx="2" presStyleCnt="3"/>
      <dgm:spPr/>
    </dgm:pt>
    <dgm:pt modelId="{8FD37CB6-6A8C-499D-9402-0A73729546B6}" type="pres">
      <dgm:prSet presAssocID="{EFCA2B4C-6468-4285-89F6-D9C6FB8E8F90}" presName="hierRoot2" presStyleCnt="0">
        <dgm:presLayoutVars>
          <dgm:hierBranch val="init"/>
        </dgm:presLayoutVars>
      </dgm:prSet>
      <dgm:spPr/>
    </dgm:pt>
    <dgm:pt modelId="{33309D41-83DC-4B46-A911-569712DB4D55}" type="pres">
      <dgm:prSet presAssocID="{EFCA2B4C-6468-4285-89F6-D9C6FB8E8F90}" presName="rootComposite" presStyleCnt="0"/>
      <dgm:spPr/>
    </dgm:pt>
    <dgm:pt modelId="{516786B6-095D-4BE7-9E82-CBC0BD3C3BD5}" type="pres">
      <dgm:prSet presAssocID="{EFCA2B4C-6468-4285-89F6-D9C6FB8E8F90}" presName="rootText" presStyleLbl="node2" presStyleIdx="2" presStyleCnt="3">
        <dgm:presLayoutVars>
          <dgm:chPref val="3"/>
        </dgm:presLayoutVars>
      </dgm:prSet>
      <dgm:spPr/>
    </dgm:pt>
    <dgm:pt modelId="{A2D9F901-A91B-480F-96EC-7881504F849D}" type="pres">
      <dgm:prSet presAssocID="{EFCA2B4C-6468-4285-89F6-D9C6FB8E8F90}" presName="rootConnector" presStyleLbl="node2" presStyleIdx="2" presStyleCnt="3"/>
      <dgm:spPr/>
    </dgm:pt>
    <dgm:pt modelId="{E4857656-3516-4167-96CA-BDD1CA1AB414}" type="pres">
      <dgm:prSet presAssocID="{EFCA2B4C-6468-4285-89F6-D9C6FB8E8F90}" presName="hierChild4" presStyleCnt="0"/>
      <dgm:spPr/>
    </dgm:pt>
    <dgm:pt modelId="{48D75EF1-7395-4DB9-A661-E3FCDE8F7F4F}" type="pres">
      <dgm:prSet presAssocID="{EFCA2B4C-6468-4285-89F6-D9C6FB8E8F90}" presName="hierChild5" presStyleCnt="0"/>
      <dgm:spPr/>
    </dgm:pt>
    <dgm:pt modelId="{0FE17AF6-32CC-407D-9559-00A6502DE144}" type="pres">
      <dgm:prSet presAssocID="{66BB9726-B5CE-4DAC-AD3E-9583AF0C2731}" presName="hierChild3" presStyleCnt="0"/>
      <dgm:spPr/>
    </dgm:pt>
  </dgm:ptLst>
  <dgm:cxnLst>
    <dgm:cxn modelId="{ADC6C503-E338-40C8-A1FA-5F82DDDCBD0C}" type="presOf" srcId="{EFCA2B4C-6468-4285-89F6-D9C6FB8E8F90}" destId="{A2D9F901-A91B-480F-96EC-7881504F849D}" srcOrd="1" destOrd="0" presId="urn:microsoft.com/office/officeart/2005/8/layout/orgChart1"/>
    <dgm:cxn modelId="{09963217-909C-4665-B0E7-4447D524193C}" srcId="{66BB9726-B5CE-4DAC-AD3E-9583AF0C2731}" destId="{7B7D54F4-F547-4FF6-AE48-0AF46B3B3809}" srcOrd="0" destOrd="0" parTransId="{53620F8B-FEB2-436E-973D-EEE232E0ECC6}" sibTransId="{15ACF044-6931-40FD-9AA7-EA7CDB86791F}"/>
    <dgm:cxn modelId="{F867653A-8DDD-4703-9FA1-CEA3AA946594}" type="presOf" srcId="{1231941E-D841-485C-A22C-CBCB5EB5E27F}" destId="{7DB2DB62-E981-485C-89DE-FC0DE80F5C3A}" srcOrd="0" destOrd="0" presId="urn:microsoft.com/office/officeart/2005/8/layout/orgChart1"/>
    <dgm:cxn modelId="{DCAF2F42-9B20-403C-8980-816CB5B695E4}" type="presOf" srcId="{49A925BD-D945-4802-8E5B-14CD8027A48C}" destId="{1E4E7598-D822-4768-8E4C-0F9FC81DC119}" srcOrd="0" destOrd="0" presId="urn:microsoft.com/office/officeart/2005/8/layout/orgChart1"/>
    <dgm:cxn modelId="{5F2B0969-643A-4B07-AF93-9B3D10DFB086}" type="presOf" srcId="{53620F8B-FEB2-436E-973D-EEE232E0ECC6}" destId="{0861C3D0-43BE-4DC8-9E67-F47C6E70C0F8}" srcOrd="0" destOrd="0" presId="urn:microsoft.com/office/officeart/2005/8/layout/orgChart1"/>
    <dgm:cxn modelId="{4C684153-978D-4AD5-B4C8-72C59D4CDE23}" type="presOf" srcId="{66BB9726-B5CE-4DAC-AD3E-9583AF0C2731}" destId="{2E0EE7C1-2104-4F82-B05B-C8E2D2CE6B32}" srcOrd="1" destOrd="0" presId="urn:microsoft.com/office/officeart/2005/8/layout/orgChart1"/>
    <dgm:cxn modelId="{3462E975-01DC-48AF-A174-878223083162}" type="presOf" srcId="{7B7D54F4-F547-4FF6-AE48-0AF46B3B3809}" destId="{B6589071-FDA6-4368-8A3E-B6763A4EC1A0}" srcOrd="1" destOrd="0" presId="urn:microsoft.com/office/officeart/2005/8/layout/orgChart1"/>
    <dgm:cxn modelId="{C85AB176-3151-4975-8024-8DDA4E0DEC64}" type="presOf" srcId="{EFCA2B4C-6468-4285-89F6-D9C6FB8E8F90}" destId="{516786B6-095D-4BE7-9E82-CBC0BD3C3BD5}" srcOrd="0" destOrd="0" presId="urn:microsoft.com/office/officeart/2005/8/layout/orgChart1"/>
    <dgm:cxn modelId="{27E08359-87EA-4259-8D33-241C52835ED0}" type="presOf" srcId="{66BB9726-B5CE-4DAC-AD3E-9583AF0C2731}" destId="{FC4C47F8-D665-4503-9D40-2DE6CF54184D}" srcOrd="0" destOrd="0" presId="urn:microsoft.com/office/officeart/2005/8/layout/orgChart1"/>
    <dgm:cxn modelId="{3DB28B7F-2DEA-4D87-9F16-B3E58681AE8B}" srcId="{66BB9726-B5CE-4DAC-AD3E-9583AF0C2731}" destId="{EFCA2B4C-6468-4285-89F6-D9C6FB8E8F90}" srcOrd="2" destOrd="0" parTransId="{49A925BD-D945-4802-8E5B-14CD8027A48C}" sibTransId="{C4E44F3F-2EE1-4219-81DC-25CA9AD3F6F1}"/>
    <dgm:cxn modelId="{53B0AF84-DF08-4FF9-BC15-1CB15AEC59DA}" type="presOf" srcId="{D6D0AB40-86E5-4DD8-819C-121CA81EB157}" destId="{20F53B0A-4CAA-4CB2-AAFC-6A7C8EB77DAA}" srcOrd="1" destOrd="0" presId="urn:microsoft.com/office/officeart/2005/8/layout/orgChart1"/>
    <dgm:cxn modelId="{EE813FA4-51AF-4051-9FD8-CAA6935DB45F}" type="presOf" srcId="{AD83CEA0-EF3B-47C1-9BFB-6A2583E7F5F3}" destId="{471BFD0B-19F2-4295-BEAB-AC2C0572A181}" srcOrd="0" destOrd="0" presId="urn:microsoft.com/office/officeart/2005/8/layout/orgChart1"/>
    <dgm:cxn modelId="{1BF557C4-3027-4DDE-886B-3B50F5A53A26}" srcId="{66BB9726-B5CE-4DAC-AD3E-9583AF0C2731}" destId="{D6D0AB40-86E5-4DD8-819C-121CA81EB157}" srcOrd="1" destOrd="0" parTransId="{1231941E-D841-485C-A22C-CBCB5EB5E27F}" sibTransId="{A6F79A0F-1EDA-4BF4-A6FB-8E657E378A16}"/>
    <dgm:cxn modelId="{45A86DC7-6DE0-4AD1-B5CF-2239FA0C2722}" type="presOf" srcId="{D6D0AB40-86E5-4DD8-819C-121CA81EB157}" destId="{DEA82623-C9D5-4A08-8953-917C3A8DE7E8}" srcOrd="0" destOrd="0" presId="urn:microsoft.com/office/officeart/2005/8/layout/orgChart1"/>
    <dgm:cxn modelId="{F4BC48D7-3F6D-4E40-B356-ED1620199947}" srcId="{AD83CEA0-EF3B-47C1-9BFB-6A2583E7F5F3}" destId="{66BB9726-B5CE-4DAC-AD3E-9583AF0C2731}" srcOrd="0" destOrd="0" parTransId="{A2482C95-60EF-4F25-B320-3153210BED9B}" sibTransId="{EBD7E2E2-F8EA-4493-8360-F7CE2ECF7167}"/>
    <dgm:cxn modelId="{32B91AFA-2F08-4215-9337-CE7F210A5864}" type="presOf" srcId="{7B7D54F4-F547-4FF6-AE48-0AF46B3B3809}" destId="{93252808-48D3-4677-A6CC-B4C20CE713DD}" srcOrd="0" destOrd="0" presId="urn:microsoft.com/office/officeart/2005/8/layout/orgChart1"/>
    <dgm:cxn modelId="{19143FEE-EC06-4F53-ACA6-C7325842A0F2}" type="presParOf" srcId="{471BFD0B-19F2-4295-BEAB-AC2C0572A181}" destId="{0D277F1B-B9B1-4AE2-B9EC-592BC2442A3A}" srcOrd="0" destOrd="0" presId="urn:microsoft.com/office/officeart/2005/8/layout/orgChart1"/>
    <dgm:cxn modelId="{E0DF03C3-99C1-40D1-AF14-FC4FE6220D30}" type="presParOf" srcId="{0D277F1B-B9B1-4AE2-B9EC-592BC2442A3A}" destId="{E389A959-803C-4689-ABE2-D499AD06E456}" srcOrd="0" destOrd="0" presId="urn:microsoft.com/office/officeart/2005/8/layout/orgChart1"/>
    <dgm:cxn modelId="{779C5561-9353-4F17-ACA4-F19A683A3871}" type="presParOf" srcId="{E389A959-803C-4689-ABE2-D499AD06E456}" destId="{FC4C47F8-D665-4503-9D40-2DE6CF54184D}" srcOrd="0" destOrd="0" presId="urn:microsoft.com/office/officeart/2005/8/layout/orgChart1"/>
    <dgm:cxn modelId="{EC3B3C0D-F96A-45F8-A993-96A83964BD4B}" type="presParOf" srcId="{E389A959-803C-4689-ABE2-D499AD06E456}" destId="{2E0EE7C1-2104-4F82-B05B-C8E2D2CE6B32}" srcOrd="1" destOrd="0" presId="urn:microsoft.com/office/officeart/2005/8/layout/orgChart1"/>
    <dgm:cxn modelId="{E0ABF34C-75DB-4E5B-972C-519AC3A4B4BA}" type="presParOf" srcId="{0D277F1B-B9B1-4AE2-B9EC-592BC2442A3A}" destId="{7665EF8C-5B9E-4226-BF7B-F7D2207CBA46}" srcOrd="1" destOrd="0" presId="urn:microsoft.com/office/officeart/2005/8/layout/orgChart1"/>
    <dgm:cxn modelId="{E1969188-C225-4CF5-A395-15EE19B16A6B}" type="presParOf" srcId="{7665EF8C-5B9E-4226-BF7B-F7D2207CBA46}" destId="{0861C3D0-43BE-4DC8-9E67-F47C6E70C0F8}" srcOrd="0" destOrd="0" presId="urn:microsoft.com/office/officeart/2005/8/layout/orgChart1"/>
    <dgm:cxn modelId="{85A25D6E-5E6C-40E7-A942-B8F3FE601530}" type="presParOf" srcId="{7665EF8C-5B9E-4226-BF7B-F7D2207CBA46}" destId="{9E78BD60-4D19-44A9-BC66-5A1256AAD0FF}" srcOrd="1" destOrd="0" presId="urn:microsoft.com/office/officeart/2005/8/layout/orgChart1"/>
    <dgm:cxn modelId="{7A109E52-6ABE-4D46-86C8-866462F229F0}" type="presParOf" srcId="{9E78BD60-4D19-44A9-BC66-5A1256AAD0FF}" destId="{D58DE134-6238-44CD-B1EC-82B6996329CB}" srcOrd="0" destOrd="0" presId="urn:microsoft.com/office/officeart/2005/8/layout/orgChart1"/>
    <dgm:cxn modelId="{7AC134B0-AD62-4673-958A-B2E9AF2AF3D1}" type="presParOf" srcId="{D58DE134-6238-44CD-B1EC-82B6996329CB}" destId="{93252808-48D3-4677-A6CC-B4C20CE713DD}" srcOrd="0" destOrd="0" presId="urn:microsoft.com/office/officeart/2005/8/layout/orgChart1"/>
    <dgm:cxn modelId="{48F4EC9B-40D9-4DE4-8526-1779913B59CF}" type="presParOf" srcId="{D58DE134-6238-44CD-B1EC-82B6996329CB}" destId="{B6589071-FDA6-4368-8A3E-B6763A4EC1A0}" srcOrd="1" destOrd="0" presId="urn:microsoft.com/office/officeart/2005/8/layout/orgChart1"/>
    <dgm:cxn modelId="{D2A239FF-D0E9-4927-AAD2-E0DF418868A1}" type="presParOf" srcId="{9E78BD60-4D19-44A9-BC66-5A1256AAD0FF}" destId="{72735928-02A8-4E85-8C34-E6FF1A555DD1}" srcOrd="1" destOrd="0" presId="urn:microsoft.com/office/officeart/2005/8/layout/orgChart1"/>
    <dgm:cxn modelId="{A955C4BF-8771-43DC-8F7C-29823F108FEC}" type="presParOf" srcId="{9E78BD60-4D19-44A9-BC66-5A1256AAD0FF}" destId="{64C064FF-5DE2-4555-BEFB-2B6E17CD605B}" srcOrd="2" destOrd="0" presId="urn:microsoft.com/office/officeart/2005/8/layout/orgChart1"/>
    <dgm:cxn modelId="{842B4C6A-C78F-4468-AACB-BD08D8FF5350}" type="presParOf" srcId="{7665EF8C-5B9E-4226-BF7B-F7D2207CBA46}" destId="{7DB2DB62-E981-485C-89DE-FC0DE80F5C3A}" srcOrd="2" destOrd="0" presId="urn:microsoft.com/office/officeart/2005/8/layout/orgChart1"/>
    <dgm:cxn modelId="{36CF00D3-9341-4D78-9AB0-A44ADBFA85D3}" type="presParOf" srcId="{7665EF8C-5B9E-4226-BF7B-F7D2207CBA46}" destId="{4288EC34-3C2A-434C-AA6D-7ACB27F2673D}" srcOrd="3" destOrd="0" presId="urn:microsoft.com/office/officeart/2005/8/layout/orgChart1"/>
    <dgm:cxn modelId="{3A581095-8C3F-4476-8981-C81756921547}" type="presParOf" srcId="{4288EC34-3C2A-434C-AA6D-7ACB27F2673D}" destId="{64C7CFFA-61D0-4FC4-9A51-80D693B8BB91}" srcOrd="0" destOrd="0" presId="urn:microsoft.com/office/officeart/2005/8/layout/orgChart1"/>
    <dgm:cxn modelId="{60C63077-E095-42F2-9E8C-E7B3F4565D8A}" type="presParOf" srcId="{64C7CFFA-61D0-4FC4-9A51-80D693B8BB91}" destId="{DEA82623-C9D5-4A08-8953-917C3A8DE7E8}" srcOrd="0" destOrd="0" presId="urn:microsoft.com/office/officeart/2005/8/layout/orgChart1"/>
    <dgm:cxn modelId="{7C419F31-C116-4566-9E32-D0B09DECF327}" type="presParOf" srcId="{64C7CFFA-61D0-4FC4-9A51-80D693B8BB91}" destId="{20F53B0A-4CAA-4CB2-AAFC-6A7C8EB77DAA}" srcOrd="1" destOrd="0" presId="urn:microsoft.com/office/officeart/2005/8/layout/orgChart1"/>
    <dgm:cxn modelId="{35E3640C-375C-42DD-B0B5-059E5AC49A69}" type="presParOf" srcId="{4288EC34-3C2A-434C-AA6D-7ACB27F2673D}" destId="{FCF3D7D1-16F2-4341-B016-2DDA27BC7C0C}" srcOrd="1" destOrd="0" presId="urn:microsoft.com/office/officeart/2005/8/layout/orgChart1"/>
    <dgm:cxn modelId="{551C4D0A-67CD-4AD3-99D9-C747D8BBEA91}" type="presParOf" srcId="{4288EC34-3C2A-434C-AA6D-7ACB27F2673D}" destId="{6E63CD23-7400-48C9-9708-7D2DEAEBBE9F}" srcOrd="2" destOrd="0" presId="urn:microsoft.com/office/officeart/2005/8/layout/orgChart1"/>
    <dgm:cxn modelId="{498C4E12-3D93-47B9-9FC7-D4AA7ADBE81F}" type="presParOf" srcId="{7665EF8C-5B9E-4226-BF7B-F7D2207CBA46}" destId="{1E4E7598-D822-4768-8E4C-0F9FC81DC119}" srcOrd="4" destOrd="0" presId="urn:microsoft.com/office/officeart/2005/8/layout/orgChart1"/>
    <dgm:cxn modelId="{F49B6273-2E16-4F8C-8052-188F23345DF7}" type="presParOf" srcId="{7665EF8C-5B9E-4226-BF7B-F7D2207CBA46}" destId="{8FD37CB6-6A8C-499D-9402-0A73729546B6}" srcOrd="5" destOrd="0" presId="urn:microsoft.com/office/officeart/2005/8/layout/orgChart1"/>
    <dgm:cxn modelId="{73C469F6-14E6-47AC-96B7-3572C42B548C}" type="presParOf" srcId="{8FD37CB6-6A8C-499D-9402-0A73729546B6}" destId="{33309D41-83DC-4B46-A911-569712DB4D55}" srcOrd="0" destOrd="0" presId="urn:microsoft.com/office/officeart/2005/8/layout/orgChart1"/>
    <dgm:cxn modelId="{3C3F0D46-BB0D-49CB-A23F-C145904E9DF9}" type="presParOf" srcId="{33309D41-83DC-4B46-A911-569712DB4D55}" destId="{516786B6-095D-4BE7-9E82-CBC0BD3C3BD5}" srcOrd="0" destOrd="0" presId="urn:microsoft.com/office/officeart/2005/8/layout/orgChart1"/>
    <dgm:cxn modelId="{3932369C-8A5E-46F9-938E-982D1FC03D75}" type="presParOf" srcId="{33309D41-83DC-4B46-A911-569712DB4D55}" destId="{A2D9F901-A91B-480F-96EC-7881504F849D}" srcOrd="1" destOrd="0" presId="urn:microsoft.com/office/officeart/2005/8/layout/orgChart1"/>
    <dgm:cxn modelId="{E07E2655-42BF-405F-92CB-EB91A65A821D}" type="presParOf" srcId="{8FD37CB6-6A8C-499D-9402-0A73729546B6}" destId="{E4857656-3516-4167-96CA-BDD1CA1AB414}" srcOrd="1" destOrd="0" presId="urn:microsoft.com/office/officeart/2005/8/layout/orgChart1"/>
    <dgm:cxn modelId="{5472BABE-1764-4F2C-8E3B-18AF552B753B}" type="presParOf" srcId="{8FD37CB6-6A8C-499D-9402-0A73729546B6}" destId="{48D75EF1-7395-4DB9-A661-E3FCDE8F7F4F}" srcOrd="2" destOrd="0" presId="urn:microsoft.com/office/officeart/2005/8/layout/orgChart1"/>
    <dgm:cxn modelId="{F50E5AB1-5B21-4166-8A3A-0224DF0DD505}" type="presParOf" srcId="{0D277F1B-B9B1-4AE2-B9EC-592BC2442A3A}" destId="{0FE17AF6-32CC-407D-9559-00A6502DE14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4BCBF-F926-4F65-B09A-82601A77A264}" type="doc">
      <dgm:prSet loTypeId="urn:microsoft.com/office/officeart/2005/8/layout/radial2" loCatId="relationship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BC94583C-AF7F-4138-9384-02068A2DE41C}">
      <dgm:prSet phldrT="[Texto]"/>
      <dgm:spPr/>
      <dgm:t>
        <a:bodyPr/>
        <a:lstStyle/>
        <a:p>
          <a:r>
            <a:rPr lang="pt-BR" b="1" dirty="0"/>
            <a:t>disputa saudável</a:t>
          </a:r>
          <a:endParaRPr lang="pt-BR" dirty="0"/>
        </a:p>
      </dgm:t>
    </dgm:pt>
    <dgm:pt modelId="{96F8E77A-F7EC-460F-8C14-A4BC973BA2D2}" type="parTrans" cxnId="{DC771CA8-1474-40EB-9B64-E23EB2B2750C}">
      <dgm:prSet/>
      <dgm:spPr/>
      <dgm:t>
        <a:bodyPr/>
        <a:lstStyle/>
        <a:p>
          <a:endParaRPr lang="pt-BR"/>
        </a:p>
      </dgm:t>
    </dgm:pt>
    <dgm:pt modelId="{81DB26CC-D99C-446A-9961-2283C497ACB3}" type="sibTrans" cxnId="{DC771CA8-1474-40EB-9B64-E23EB2B2750C}">
      <dgm:prSet/>
      <dgm:spPr/>
      <dgm:t>
        <a:bodyPr/>
        <a:lstStyle/>
        <a:p>
          <a:endParaRPr lang="pt-BR"/>
        </a:p>
      </dgm:t>
    </dgm:pt>
    <dgm:pt modelId="{B1CC2E09-9CE9-48F9-9363-F63F6FC983A2}">
      <dgm:prSet phldrT="[Texto]"/>
      <dgm:spPr/>
      <dgm:t>
        <a:bodyPr/>
        <a:lstStyle/>
        <a:p>
          <a:pPr>
            <a:buFontTx/>
            <a:buChar char="-"/>
          </a:pPr>
          <a:r>
            <a:rPr lang="pt-BR" b="1" dirty="0"/>
            <a:t>interação em tempo real</a:t>
          </a:r>
          <a:r>
            <a:rPr lang="pt-BR" dirty="0"/>
            <a:t>, </a:t>
          </a:r>
        </a:p>
      </dgm:t>
    </dgm:pt>
    <dgm:pt modelId="{A11CE47C-011B-488E-8E2D-FE571170E1C0}" type="parTrans" cxnId="{BEB8FDF8-9AED-4661-8FA1-AB24A0BFC76C}">
      <dgm:prSet/>
      <dgm:spPr/>
      <dgm:t>
        <a:bodyPr/>
        <a:lstStyle/>
        <a:p>
          <a:endParaRPr lang="pt-BR"/>
        </a:p>
      </dgm:t>
    </dgm:pt>
    <dgm:pt modelId="{B875D949-43F2-4C9A-96D1-B0093E5CEFE4}" type="sibTrans" cxnId="{BEB8FDF8-9AED-4661-8FA1-AB24A0BFC76C}">
      <dgm:prSet/>
      <dgm:spPr/>
      <dgm:t>
        <a:bodyPr/>
        <a:lstStyle/>
        <a:p>
          <a:endParaRPr lang="pt-BR"/>
        </a:p>
      </dgm:t>
    </dgm:pt>
    <dgm:pt modelId="{5EA029E8-168E-46A5-8004-795AF4068D8A}">
      <dgm:prSet phldrT="[Texto]"/>
      <dgm:spPr/>
      <dgm:t>
        <a:bodyPr/>
        <a:lstStyle/>
        <a:p>
          <a:pPr>
            <a:buFontTx/>
            <a:buChar char="-"/>
          </a:pPr>
          <a:r>
            <a:rPr lang="pt-BR" b="1" dirty="0"/>
            <a:t>feedback imediato</a:t>
          </a:r>
          <a:endParaRPr lang="pt-BR" dirty="0"/>
        </a:p>
      </dgm:t>
    </dgm:pt>
    <dgm:pt modelId="{1425AF40-A601-478B-B226-DD34B552DF65}" type="parTrans" cxnId="{09AB3003-1E5A-4A05-84BC-D17A01FA4D4F}">
      <dgm:prSet/>
      <dgm:spPr/>
      <dgm:t>
        <a:bodyPr/>
        <a:lstStyle/>
        <a:p>
          <a:endParaRPr lang="pt-BR"/>
        </a:p>
      </dgm:t>
    </dgm:pt>
    <dgm:pt modelId="{6C2AD17D-108D-47A9-A1F8-830189D1AB2F}" type="sibTrans" cxnId="{09AB3003-1E5A-4A05-84BC-D17A01FA4D4F}">
      <dgm:prSet/>
      <dgm:spPr/>
      <dgm:t>
        <a:bodyPr/>
        <a:lstStyle/>
        <a:p>
          <a:endParaRPr lang="pt-BR"/>
        </a:p>
      </dgm:t>
    </dgm:pt>
    <dgm:pt modelId="{912649D2-59B2-4A04-A3D0-41D7C1F80BFA}" type="pres">
      <dgm:prSet presAssocID="{9984BCBF-F926-4F65-B09A-82601A77A26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4DC081F-938A-488E-A2B4-F8FB54C09242}" type="pres">
      <dgm:prSet presAssocID="{9984BCBF-F926-4F65-B09A-82601A77A264}" presName="cycle" presStyleCnt="0"/>
      <dgm:spPr/>
    </dgm:pt>
    <dgm:pt modelId="{D753E6DD-CB9D-4275-AD3A-86D911A3694E}" type="pres">
      <dgm:prSet presAssocID="{9984BCBF-F926-4F65-B09A-82601A77A264}" presName="centerShape" presStyleCnt="0"/>
      <dgm:spPr/>
    </dgm:pt>
    <dgm:pt modelId="{9D4FCB0B-CBC0-4EFF-BFB1-FD170F9B6712}" type="pres">
      <dgm:prSet presAssocID="{9984BCBF-F926-4F65-B09A-82601A77A264}" presName="connSite" presStyleLbl="node1" presStyleIdx="0" presStyleCnt="4"/>
      <dgm:spPr/>
    </dgm:pt>
    <dgm:pt modelId="{CA5BEB74-ADF9-4F91-B631-7C212854F7F1}" type="pres">
      <dgm:prSet presAssocID="{9984BCBF-F926-4F65-B09A-82601A77A264}" presName="visible" presStyleLbl="node1" presStyleIdx="0" presStyleCnt="4" custScaleX="102732" custScaleY="96084" custLinFactNeighborX="-15516" custLinFactNeighborY="-36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inóculos em mesa à beira-mar refletindo o pôr do sol"/>
        </a:ext>
      </dgm:extLst>
    </dgm:pt>
    <dgm:pt modelId="{2F24A13F-5C69-4FE1-B666-4D0A873ED262}" type="pres">
      <dgm:prSet presAssocID="{96F8E77A-F7EC-460F-8C14-A4BC973BA2D2}" presName="Name25" presStyleLbl="parChTrans1D1" presStyleIdx="0" presStyleCnt="3"/>
      <dgm:spPr/>
    </dgm:pt>
    <dgm:pt modelId="{758DC0EA-6762-480A-BF0B-3195C5A39B46}" type="pres">
      <dgm:prSet presAssocID="{BC94583C-AF7F-4138-9384-02068A2DE41C}" presName="node" presStyleCnt="0"/>
      <dgm:spPr/>
    </dgm:pt>
    <dgm:pt modelId="{D08B1819-1576-4EA0-804F-C440FD584EC8}" type="pres">
      <dgm:prSet presAssocID="{BC94583C-AF7F-4138-9384-02068A2DE41C}" presName="parentNode" presStyleLbl="node1" presStyleIdx="1" presStyleCnt="4" custScaleX="123415" custScaleY="126520" custLinFactNeighborX="92008" custLinFactNeighborY="6774">
        <dgm:presLayoutVars>
          <dgm:chMax val="1"/>
          <dgm:bulletEnabled val="1"/>
        </dgm:presLayoutVars>
      </dgm:prSet>
      <dgm:spPr/>
    </dgm:pt>
    <dgm:pt modelId="{7B816A55-4BFF-45F9-827C-F141380B73B2}" type="pres">
      <dgm:prSet presAssocID="{BC94583C-AF7F-4138-9384-02068A2DE41C}" presName="childNode" presStyleLbl="revTx" presStyleIdx="0" presStyleCnt="0">
        <dgm:presLayoutVars>
          <dgm:bulletEnabled val="1"/>
        </dgm:presLayoutVars>
      </dgm:prSet>
      <dgm:spPr/>
    </dgm:pt>
    <dgm:pt modelId="{94B5376C-45BE-4657-9E0C-DE2798A50126}" type="pres">
      <dgm:prSet presAssocID="{A11CE47C-011B-488E-8E2D-FE571170E1C0}" presName="Name25" presStyleLbl="parChTrans1D1" presStyleIdx="1" presStyleCnt="3"/>
      <dgm:spPr/>
    </dgm:pt>
    <dgm:pt modelId="{0AF975E4-D444-4CB8-A074-1B7DC3BA8C87}" type="pres">
      <dgm:prSet presAssocID="{B1CC2E09-9CE9-48F9-9363-F63F6FC983A2}" presName="node" presStyleCnt="0"/>
      <dgm:spPr/>
    </dgm:pt>
    <dgm:pt modelId="{EE634787-3196-457E-A1EA-1E10E15F442E}" type="pres">
      <dgm:prSet presAssocID="{B1CC2E09-9CE9-48F9-9363-F63F6FC983A2}" presName="parentNode" presStyleLbl="node1" presStyleIdx="2" presStyleCnt="4" custScaleX="124328" custScaleY="118544" custLinFactNeighborX="87271" custLinFactNeighborY="18179">
        <dgm:presLayoutVars>
          <dgm:chMax val="1"/>
          <dgm:bulletEnabled val="1"/>
        </dgm:presLayoutVars>
      </dgm:prSet>
      <dgm:spPr/>
    </dgm:pt>
    <dgm:pt modelId="{CB64F916-A466-4573-83AD-F37C35D83B78}" type="pres">
      <dgm:prSet presAssocID="{B1CC2E09-9CE9-48F9-9363-F63F6FC983A2}" presName="childNode" presStyleLbl="revTx" presStyleIdx="0" presStyleCnt="0">
        <dgm:presLayoutVars>
          <dgm:bulletEnabled val="1"/>
        </dgm:presLayoutVars>
      </dgm:prSet>
      <dgm:spPr/>
    </dgm:pt>
    <dgm:pt modelId="{BA504397-694F-45D3-BF36-216A3E73E0B7}" type="pres">
      <dgm:prSet presAssocID="{1425AF40-A601-478B-B226-DD34B552DF65}" presName="Name25" presStyleLbl="parChTrans1D1" presStyleIdx="2" presStyleCnt="3"/>
      <dgm:spPr/>
    </dgm:pt>
    <dgm:pt modelId="{D6F9424C-6637-4EFD-8BE5-E45F6C7FA874}" type="pres">
      <dgm:prSet presAssocID="{5EA029E8-168E-46A5-8004-795AF4068D8A}" presName="node" presStyleCnt="0"/>
      <dgm:spPr/>
    </dgm:pt>
    <dgm:pt modelId="{C154EE91-853D-4B85-8731-A20810692673}" type="pres">
      <dgm:prSet presAssocID="{5EA029E8-168E-46A5-8004-795AF4068D8A}" presName="parentNode" presStyleLbl="node1" presStyleIdx="3" presStyleCnt="4" custScaleX="106888" custScaleY="109724">
        <dgm:presLayoutVars>
          <dgm:chMax val="1"/>
          <dgm:bulletEnabled val="1"/>
        </dgm:presLayoutVars>
      </dgm:prSet>
      <dgm:spPr/>
    </dgm:pt>
    <dgm:pt modelId="{299B41FF-2AF7-4575-A827-5E8A2AEBDD0F}" type="pres">
      <dgm:prSet presAssocID="{5EA029E8-168E-46A5-8004-795AF4068D8A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09AB3003-1E5A-4A05-84BC-D17A01FA4D4F}" srcId="{9984BCBF-F926-4F65-B09A-82601A77A264}" destId="{5EA029E8-168E-46A5-8004-795AF4068D8A}" srcOrd="2" destOrd="0" parTransId="{1425AF40-A601-478B-B226-DD34B552DF65}" sibTransId="{6C2AD17D-108D-47A9-A1F8-830189D1AB2F}"/>
    <dgm:cxn modelId="{4FC0BF1F-07CB-45C9-BCAF-1C05B6F1DE17}" type="presOf" srcId="{1425AF40-A601-478B-B226-DD34B552DF65}" destId="{BA504397-694F-45D3-BF36-216A3E73E0B7}" srcOrd="0" destOrd="0" presId="urn:microsoft.com/office/officeart/2005/8/layout/radial2"/>
    <dgm:cxn modelId="{E448CB3B-227F-4060-A698-D3A182F8E12D}" type="presOf" srcId="{A11CE47C-011B-488E-8E2D-FE571170E1C0}" destId="{94B5376C-45BE-4657-9E0C-DE2798A50126}" srcOrd="0" destOrd="0" presId="urn:microsoft.com/office/officeart/2005/8/layout/radial2"/>
    <dgm:cxn modelId="{F4A65A42-C3CA-439F-BE57-BBF1AF80B33B}" type="presOf" srcId="{BC94583C-AF7F-4138-9384-02068A2DE41C}" destId="{D08B1819-1576-4EA0-804F-C440FD584EC8}" srcOrd="0" destOrd="0" presId="urn:microsoft.com/office/officeart/2005/8/layout/radial2"/>
    <dgm:cxn modelId="{A53B876A-6BC3-421C-8337-93C3E03FD910}" type="presOf" srcId="{5EA029E8-168E-46A5-8004-795AF4068D8A}" destId="{C154EE91-853D-4B85-8731-A20810692673}" srcOrd="0" destOrd="0" presId="urn:microsoft.com/office/officeart/2005/8/layout/radial2"/>
    <dgm:cxn modelId="{DC771CA8-1474-40EB-9B64-E23EB2B2750C}" srcId="{9984BCBF-F926-4F65-B09A-82601A77A264}" destId="{BC94583C-AF7F-4138-9384-02068A2DE41C}" srcOrd="0" destOrd="0" parTransId="{96F8E77A-F7EC-460F-8C14-A4BC973BA2D2}" sibTransId="{81DB26CC-D99C-446A-9961-2283C497ACB3}"/>
    <dgm:cxn modelId="{47C9B4AA-24EA-4D3F-9AF0-E866474A5D26}" type="presOf" srcId="{9984BCBF-F926-4F65-B09A-82601A77A264}" destId="{912649D2-59B2-4A04-A3D0-41D7C1F80BFA}" srcOrd="0" destOrd="0" presId="urn:microsoft.com/office/officeart/2005/8/layout/radial2"/>
    <dgm:cxn modelId="{E7A637D8-149B-4677-AA68-DEA83366628D}" type="presOf" srcId="{96F8E77A-F7EC-460F-8C14-A4BC973BA2D2}" destId="{2F24A13F-5C69-4FE1-B666-4D0A873ED262}" srcOrd="0" destOrd="0" presId="urn:microsoft.com/office/officeart/2005/8/layout/radial2"/>
    <dgm:cxn modelId="{A9B056DC-C916-4EFC-84EF-4D823E9A3DA4}" type="presOf" srcId="{B1CC2E09-9CE9-48F9-9363-F63F6FC983A2}" destId="{EE634787-3196-457E-A1EA-1E10E15F442E}" srcOrd="0" destOrd="0" presId="urn:microsoft.com/office/officeart/2005/8/layout/radial2"/>
    <dgm:cxn modelId="{BEB8FDF8-9AED-4661-8FA1-AB24A0BFC76C}" srcId="{9984BCBF-F926-4F65-B09A-82601A77A264}" destId="{B1CC2E09-9CE9-48F9-9363-F63F6FC983A2}" srcOrd="1" destOrd="0" parTransId="{A11CE47C-011B-488E-8E2D-FE571170E1C0}" sibTransId="{B875D949-43F2-4C9A-96D1-B0093E5CEFE4}"/>
    <dgm:cxn modelId="{D01E530C-BE5C-4808-8F79-C7C98E8DEBDE}" type="presParOf" srcId="{912649D2-59B2-4A04-A3D0-41D7C1F80BFA}" destId="{34DC081F-938A-488E-A2B4-F8FB54C09242}" srcOrd="0" destOrd="0" presId="urn:microsoft.com/office/officeart/2005/8/layout/radial2"/>
    <dgm:cxn modelId="{214EC3BE-9A98-435C-A528-0E06C95BC517}" type="presParOf" srcId="{34DC081F-938A-488E-A2B4-F8FB54C09242}" destId="{D753E6DD-CB9D-4275-AD3A-86D911A3694E}" srcOrd="0" destOrd="0" presId="urn:microsoft.com/office/officeart/2005/8/layout/radial2"/>
    <dgm:cxn modelId="{DC0C5F96-F69C-40E1-8D0D-1755ABEAF17C}" type="presParOf" srcId="{D753E6DD-CB9D-4275-AD3A-86D911A3694E}" destId="{9D4FCB0B-CBC0-4EFF-BFB1-FD170F9B6712}" srcOrd="0" destOrd="0" presId="urn:microsoft.com/office/officeart/2005/8/layout/radial2"/>
    <dgm:cxn modelId="{CEE5A9E5-BFC0-4A47-B78E-ECF974476D04}" type="presParOf" srcId="{D753E6DD-CB9D-4275-AD3A-86D911A3694E}" destId="{CA5BEB74-ADF9-4F91-B631-7C212854F7F1}" srcOrd="1" destOrd="0" presId="urn:microsoft.com/office/officeart/2005/8/layout/radial2"/>
    <dgm:cxn modelId="{BC1E895B-9790-428A-970C-FD778E4EE1C6}" type="presParOf" srcId="{34DC081F-938A-488E-A2B4-F8FB54C09242}" destId="{2F24A13F-5C69-4FE1-B666-4D0A873ED262}" srcOrd="1" destOrd="0" presId="urn:microsoft.com/office/officeart/2005/8/layout/radial2"/>
    <dgm:cxn modelId="{EDBF4143-642B-4846-9C71-EF46178001F5}" type="presParOf" srcId="{34DC081F-938A-488E-A2B4-F8FB54C09242}" destId="{758DC0EA-6762-480A-BF0B-3195C5A39B46}" srcOrd="2" destOrd="0" presId="urn:microsoft.com/office/officeart/2005/8/layout/radial2"/>
    <dgm:cxn modelId="{6CA6F84E-E3D2-4CF7-9C07-2D7A37C9CBC9}" type="presParOf" srcId="{758DC0EA-6762-480A-BF0B-3195C5A39B46}" destId="{D08B1819-1576-4EA0-804F-C440FD584EC8}" srcOrd="0" destOrd="0" presId="urn:microsoft.com/office/officeart/2005/8/layout/radial2"/>
    <dgm:cxn modelId="{0511D9B3-3F91-493D-AD09-1B569643DBB4}" type="presParOf" srcId="{758DC0EA-6762-480A-BF0B-3195C5A39B46}" destId="{7B816A55-4BFF-45F9-827C-F141380B73B2}" srcOrd="1" destOrd="0" presId="urn:microsoft.com/office/officeart/2005/8/layout/radial2"/>
    <dgm:cxn modelId="{E1AF9071-34F9-4B8E-B486-DE19F216B4F6}" type="presParOf" srcId="{34DC081F-938A-488E-A2B4-F8FB54C09242}" destId="{94B5376C-45BE-4657-9E0C-DE2798A50126}" srcOrd="3" destOrd="0" presId="urn:microsoft.com/office/officeart/2005/8/layout/radial2"/>
    <dgm:cxn modelId="{569F6FC3-37F6-473F-A2B4-F540BB0E00D6}" type="presParOf" srcId="{34DC081F-938A-488E-A2B4-F8FB54C09242}" destId="{0AF975E4-D444-4CB8-A074-1B7DC3BA8C87}" srcOrd="4" destOrd="0" presId="urn:microsoft.com/office/officeart/2005/8/layout/radial2"/>
    <dgm:cxn modelId="{1DAFB1F6-5183-485D-BB42-5F3DA8E1CEEE}" type="presParOf" srcId="{0AF975E4-D444-4CB8-A074-1B7DC3BA8C87}" destId="{EE634787-3196-457E-A1EA-1E10E15F442E}" srcOrd="0" destOrd="0" presId="urn:microsoft.com/office/officeart/2005/8/layout/radial2"/>
    <dgm:cxn modelId="{CEF2479B-1874-4C16-9ED1-D55223411EEB}" type="presParOf" srcId="{0AF975E4-D444-4CB8-A074-1B7DC3BA8C87}" destId="{CB64F916-A466-4573-83AD-F37C35D83B78}" srcOrd="1" destOrd="0" presId="urn:microsoft.com/office/officeart/2005/8/layout/radial2"/>
    <dgm:cxn modelId="{A9F4C30F-3EFC-4E34-9C4D-605CB54097CD}" type="presParOf" srcId="{34DC081F-938A-488E-A2B4-F8FB54C09242}" destId="{BA504397-694F-45D3-BF36-216A3E73E0B7}" srcOrd="5" destOrd="0" presId="urn:microsoft.com/office/officeart/2005/8/layout/radial2"/>
    <dgm:cxn modelId="{B2BD0BFE-3D37-47F9-9510-89EE55722086}" type="presParOf" srcId="{34DC081F-938A-488E-A2B4-F8FB54C09242}" destId="{D6F9424C-6637-4EFD-8BE5-E45F6C7FA874}" srcOrd="6" destOrd="0" presId="urn:microsoft.com/office/officeart/2005/8/layout/radial2"/>
    <dgm:cxn modelId="{371F41F5-8470-4721-88D0-BDB0BCD0E3AA}" type="presParOf" srcId="{D6F9424C-6637-4EFD-8BE5-E45F6C7FA874}" destId="{C154EE91-853D-4B85-8731-A20810692673}" srcOrd="0" destOrd="0" presId="urn:microsoft.com/office/officeart/2005/8/layout/radial2"/>
    <dgm:cxn modelId="{EE0E9003-4E6B-408D-9EE8-B2B2C95B8B5D}" type="presParOf" srcId="{D6F9424C-6637-4EFD-8BE5-E45F6C7FA874}" destId="{299B41FF-2AF7-4575-A827-5E8A2AEBDD0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2DB83C-765A-4A5C-93CB-A1D491DCE216}" type="doc">
      <dgm:prSet loTypeId="urn:microsoft.com/office/officeart/2005/8/layout/vList2" loCatId="list" qsTypeId="urn:microsoft.com/office/officeart/2005/8/quickstyle/3d3" qsCatId="3D" csTypeId="urn:microsoft.com/office/officeart/2005/8/colors/accent0_3" csCatId="mainScheme"/>
      <dgm:spPr/>
      <dgm:t>
        <a:bodyPr/>
        <a:lstStyle/>
        <a:p>
          <a:endParaRPr lang="pt-BR"/>
        </a:p>
      </dgm:t>
    </dgm:pt>
    <dgm:pt modelId="{DFED27F9-0743-4BB8-92AC-BD0028A385DF}">
      <dgm:prSet/>
      <dgm:spPr/>
      <dgm:t>
        <a:bodyPr/>
        <a:lstStyle/>
        <a:p>
          <a:r>
            <a:rPr lang="pt-BR" b="1"/>
            <a:t>Freire (1996) – </a:t>
          </a:r>
          <a:endParaRPr lang="pt-BR"/>
        </a:p>
      </dgm:t>
    </dgm:pt>
    <dgm:pt modelId="{6FDF842A-FAA0-46B4-81F3-39F050C72F75}" type="parTrans" cxnId="{A85DE847-178A-4EEB-AF45-A5CABB025F1F}">
      <dgm:prSet/>
      <dgm:spPr/>
      <dgm:t>
        <a:bodyPr/>
        <a:lstStyle/>
        <a:p>
          <a:endParaRPr lang="pt-BR"/>
        </a:p>
      </dgm:t>
    </dgm:pt>
    <dgm:pt modelId="{9BD653B3-E1A0-4947-83DC-D38D7C07CF8A}" type="sibTrans" cxnId="{A85DE847-178A-4EEB-AF45-A5CABB025F1F}">
      <dgm:prSet/>
      <dgm:spPr/>
      <dgm:t>
        <a:bodyPr/>
        <a:lstStyle/>
        <a:p>
          <a:endParaRPr lang="pt-BR"/>
        </a:p>
      </dgm:t>
    </dgm:pt>
    <dgm:pt modelId="{23403059-176E-4BDF-95DB-01A7889F7F03}">
      <dgm:prSet/>
      <dgm:spPr/>
      <dgm:t>
        <a:bodyPr/>
        <a:lstStyle/>
        <a:p>
          <a:r>
            <a:rPr lang="pt-BR"/>
            <a:t>Educação libertadora; protagonismo do estudante</a:t>
          </a:r>
        </a:p>
      </dgm:t>
    </dgm:pt>
    <dgm:pt modelId="{31AE9530-49B6-46EE-ABCA-96709E080CB3}" type="parTrans" cxnId="{E3273858-9AFA-42C8-AB28-104CE864C9D2}">
      <dgm:prSet/>
      <dgm:spPr/>
      <dgm:t>
        <a:bodyPr/>
        <a:lstStyle/>
        <a:p>
          <a:endParaRPr lang="pt-BR"/>
        </a:p>
      </dgm:t>
    </dgm:pt>
    <dgm:pt modelId="{633CBE3C-E70E-49A0-B8B0-8CFB1C61F7BF}" type="sibTrans" cxnId="{E3273858-9AFA-42C8-AB28-104CE864C9D2}">
      <dgm:prSet/>
      <dgm:spPr/>
      <dgm:t>
        <a:bodyPr/>
        <a:lstStyle/>
        <a:p>
          <a:endParaRPr lang="pt-BR"/>
        </a:p>
      </dgm:t>
    </dgm:pt>
    <dgm:pt modelId="{43259385-EDAF-4B57-860A-0B05D2092181}">
      <dgm:prSet/>
      <dgm:spPr/>
      <dgm:t>
        <a:bodyPr/>
        <a:lstStyle/>
        <a:p>
          <a:r>
            <a:rPr lang="pt-BR" b="1"/>
            <a:t>Moran (2015) – </a:t>
          </a:r>
          <a:endParaRPr lang="pt-BR"/>
        </a:p>
      </dgm:t>
    </dgm:pt>
    <dgm:pt modelId="{F4EA8BDD-1DE1-4CCF-96EE-C270D5796D28}" type="parTrans" cxnId="{6101F357-7A71-495A-9E14-E5E7FC211296}">
      <dgm:prSet/>
      <dgm:spPr/>
      <dgm:t>
        <a:bodyPr/>
        <a:lstStyle/>
        <a:p>
          <a:endParaRPr lang="pt-BR"/>
        </a:p>
      </dgm:t>
    </dgm:pt>
    <dgm:pt modelId="{7F96AD3D-BD56-4B62-A65A-C9E85ADE4563}" type="sibTrans" cxnId="{6101F357-7A71-495A-9E14-E5E7FC211296}">
      <dgm:prSet/>
      <dgm:spPr/>
      <dgm:t>
        <a:bodyPr/>
        <a:lstStyle/>
        <a:p>
          <a:endParaRPr lang="pt-BR"/>
        </a:p>
      </dgm:t>
    </dgm:pt>
    <dgm:pt modelId="{58C079A2-4CEB-46D1-A6E6-E73A9860A33A}">
      <dgm:prSet/>
      <dgm:spPr/>
      <dgm:t>
        <a:bodyPr/>
        <a:lstStyle/>
        <a:p>
          <a:r>
            <a:rPr lang="pt-BR" dirty="0"/>
            <a:t>Ambiente digital; dinamicidade e hipermídia</a:t>
          </a:r>
        </a:p>
      </dgm:t>
    </dgm:pt>
    <dgm:pt modelId="{7C0A3D2A-CB2C-4E73-A3D8-806F7841D215}" type="parTrans" cxnId="{F6FEF3EE-45EC-4B93-A42E-31F506517093}">
      <dgm:prSet/>
      <dgm:spPr/>
      <dgm:t>
        <a:bodyPr/>
        <a:lstStyle/>
        <a:p>
          <a:endParaRPr lang="pt-BR"/>
        </a:p>
      </dgm:t>
    </dgm:pt>
    <dgm:pt modelId="{908BB682-5559-4C06-9617-4B7F5D26315B}" type="sibTrans" cxnId="{F6FEF3EE-45EC-4B93-A42E-31F506517093}">
      <dgm:prSet/>
      <dgm:spPr/>
      <dgm:t>
        <a:bodyPr/>
        <a:lstStyle/>
        <a:p>
          <a:endParaRPr lang="pt-BR"/>
        </a:p>
      </dgm:t>
    </dgm:pt>
    <dgm:pt modelId="{C7A5B72F-53F8-43D8-B4A4-290BE744DCD6}">
      <dgm:prSet/>
      <dgm:spPr/>
      <dgm:t>
        <a:bodyPr/>
        <a:lstStyle/>
        <a:p>
          <a:r>
            <a:rPr lang="pt-BR" b="1"/>
            <a:t>Deci &amp; Ryan (2000) – </a:t>
          </a:r>
          <a:endParaRPr lang="pt-BR"/>
        </a:p>
      </dgm:t>
    </dgm:pt>
    <dgm:pt modelId="{9D255028-EE97-4194-B37F-4EC8F165A694}" type="parTrans" cxnId="{5E4DB9ED-03BF-49FC-A860-B8E4EBF073DF}">
      <dgm:prSet/>
      <dgm:spPr/>
      <dgm:t>
        <a:bodyPr/>
        <a:lstStyle/>
        <a:p>
          <a:endParaRPr lang="pt-BR"/>
        </a:p>
      </dgm:t>
    </dgm:pt>
    <dgm:pt modelId="{ABECF9C2-3B61-41DC-BCC0-FC54A99FC76A}" type="sibTrans" cxnId="{5E4DB9ED-03BF-49FC-A860-B8E4EBF073DF}">
      <dgm:prSet/>
      <dgm:spPr/>
      <dgm:t>
        <a:bodyPr/>
        <a:lstStyle/>
        <a:p>
          <a:endParaRPr lang="pt-BR"/>
        </a:p>
      </dgm:t>
    </dgm:pt>
    <dgm:pt modelId="{82D0158C-A1D0-4A40-8739-749D97C0FFBA}">
      <dgm:prSet/>
      <dgm:spPr/>
      <dgm:t>
        <a:bodyPr/>
        <a:lstStyle/>
        <a:p>
          <a:r>
            <a:rPr lang="pt-BR"/>
            <a:t>Teoria da autodeterminação (autonomia, competência)</a:t>
          </a:r>
        </a:p>
      </dgm:t>
    </dgm:pt>
    <dgm:pt modelId="{9579D5D1-DF3B-45BB-9E76-F74BDACD9A77}" type="parTrans" cxnId="{70F6982F-3589-4D54-ACAD-55C084E16A01}">
      <dgm:prSet/>
      <dgm:spPr/>
      <dgm:t>
        <a:bodyPr/>
        <a:lstStyle/>
        <a:p>
          <a:endParaRPr lang="pt-BR"/>
        </a:p>
      </dgm:t>
    </dgm:pt>
    <dgm:pt modelId="{C42A7083-486A-4430-B61D-592C96CDBB31}" type="sibTrans" cxnId="{70F6982F-3589-4D54-ACAD-55C084E16A01}">
      <dgm:prSet/>
      <dgm:spPr/>
      <dgm:t>
        <a:bodyPr/>
        <a:lstStyle/>
        <a:p>
          <a:endParaRPr lang="pt-BR"/>
        </a:p>
      </dgm:t>
    </dgm:pt>
    <dgm:pt modelId="{C8DB3420-57B7-4BBE-83BF-F086E1C1D71E}">
      <dgm:prSet/>
      <dgm:spPr/>
      <dgm:t>
        <a:bodyPr/>
        <a:lstStyle/>
        <a:p>
          <a:r>
            <a:rPr lang="pt-BR" b="1"/>
            <a:t>Garris, Ahlers &amp; Driskell (2002) – </a:t>
          </a:r>
          <a:endParaRPr lang="pt-BR"/>
        </a:p>
      </dgm:t>
    </dgm:pt>
    <dgm:pt modelId="{F0CBAFB4-52E0-4070-8F98-0CE450DFAEA1}" type="parTrans" cxnId="{65EFFF8C-38EC-4604-B213-F7A8EA5CC547}">
      <dgm:prSet/>
      <dgm:spPr/>
      <dgm:t>
        <a:bodyPr/>
        <a:lstStyle/>
        <a:p>
          <a:endParaRPr lang="pt-BR"/>
        </a:p>
      </dgm:t>
    </dgm:pt>
    <dgm:pt modelId="{E85EBB90-CAB1-4617-9048-F33C3734834E}" type="sibTrans" cxnId="{65EFFF8C-38EC-4604-B213-F7A8EA5CC547}">
      <dgm:prSet/>
      <dgm:spPr/>
      <dgm:t>
        <a:bodyPr/>
        <a:lstStyle/>
        <a:p>
          <a:endParaRPr lang="pt-BR"/>
        </a:p>
      </dgm:t>
    </dgm:pt>
    <dgm:pt modelId="{F8AF945A-CC5E-478E-9BF9-3E4E96FDDA87}">
      <dgm:prSet/>
      <dgm:spPr/>
      <dgm:t>
        <a:bodyPr/>
        <a:lstStyle/>
        <a:p>
          <a:r>
            <a:rPr lang="pt-BR"/>
            <a:t>Modelo CARPE (Feedback em jogos)</a:t>
          </a:r>
        </a:p>
      </dgm:t>
    </dgm:pt>
    <dgm:pt modelId="{079255C1-8CB4-47F4-A450-9A550C3B8670}" type="parTrans" cxnId="{B7787087-2B3D-4937-B743-FBEB3449103C}">
      <dgm:prSet/>
      <dgm:spPr/>
      <dgm:t>
        <a:bodyPr/>
        <a:lstStyle/>
        <a:p>
          <a:endParaRPr lang="pt-BR"/>
        </a:p>
      </dgm:t>
    </dgm:pt>
    <dgm:pt modelId="{CCD7FFC7-36FF-412C-B7C7-3E5F881C4EED}" type="sibTrans" cxnId="{B7787087-2B3D-4937-B743-FBEB3449103C}">
      <dgm:prSet/>
      <dgm:spPr/>
      <dgm:t>
        <a:bodyPr/>
        <a:lstStyle/>
        <a:p>
          <a:endParaRPr lang="pt-BR"/>
        </a:p>
      </dgm:t>
    </dgm:pt>
    <dgm:pt modelId="{CE2AC7A1-2CFC-4765-835A-4C1EDA8495EA}">
      <dgm:prSet/>
      <dgm:spPr/>
      <dgm:t>
        <a:bodyPr/>
        <a:lstStyle/>
        <a:p>
          <a:r>
            <a:rPr lang="pt-BR" b="1"/>
            <a:t>Bittencourt, Cazella &amp; Isotani (2016) – </a:t>
          </a:r>
          <a:endParaRPr lang="pt-BR"/>
        </a:p>
      </dgm:t>
    </dgm:pt>
    <dgm:pt modelId="{81C9A07E-A954-4B22-B2BA-FA05BDB9ACC9}" type="parTrans" cxnId="{A0FFD7B2-1C50-4CDA-940B-39B5DAEFC824}">
      <dgm:prSet/>
      <dgm:spPr/>
      <dgm:t>
        <a:bodyPr/>
        <a:lstStyle/>
        <a:p>
          <a:endParaRPr lang="pt-BR"/>
        </a:p>
      </dgm:t>
    </dgm:pt>
    <dgm:pt modelId="{99C127B5-D0C0-417D-A1A4-4E437B986216}" type="sibTrans" cxnId="{A0FFD7B2-1C50-4CDA-940B-39B5DAEFC824}">
      <dgm:prSet/>
      <dgm:spPr/>
      <dgm:t>
        <a:bodyPr/>
        <a:lstStyle/>
        <a:p>
          <a:endParaRPr lang="pt-BR"/>
        </a:p>
      </dgm:t>
    </dgm:pt>
    <dgm:pt modelId="{FC40D475-ACFC-42CE-AC52-4CD4B35F434E}">
      <dgm:prSet/>
      <dgm:spPr/>
      <dgm:t>
        <a:bodyPr/>
        <a:lstStyle/>
        <a:p>
          <a:r>
            <a:rPr lang="pt-BR"/>
            <a:t>Ambientes flexíveis e interativos</a:t>
          </a:r>
        </a:p>
      </dgm:t>
    </dgm:pt>
    <dgm:pt modelId="{0E632ED0-8FEB-4CD1-BDD3-7CF926ACD7D7}" type="parTrans" cxnId="{02C37142-DB15-4222-9604-B5C633E00196}">
      <dgm:prSet/>
      <dgm:spPr/>
      <dgm:t>
        <a:bodyPr/>
        <a:lstStyle/>
        <a:p>
          <a:endParaRPr lang="pt-BR"/>
        </a:p>
      </dgm:t>
    </dgm:pt>
    <dgm:pt modelId="{00BCF728-5F0A-496E-812A-84521B800588}" type="sibTrans" cxnId="{02C37142-DB15-4222-9604-B5C633E00196}">
      <dgm:prSet/>
      <dgm:spPr/>
      <dgm:t>
        <a:bodyPr/>
        <a:lstStyle/>
        <a:p>
          <a:endParaRPr lang="pt-BR"/>
        </a:p>
      </dgm:t>
    </dgm:pt>
    <dgm:pt modelId="{2C69FCE9-C3BA-4E13-895F-B90BF6520365}">
      <dgm:prSet/>
      <dgm:spPr/>
      <dgm:t>
        <a:bodyPr/>
        <a:lstStyle/>
        <a:p>
          <a:r>
            <a:rPr lang="pt-BR" b="1"/>
            <a:t>UNESCO (2021) – </a:t>
          </a:r>
          <a:endParaRPr lang="pt-BR"/>
        </a:p>
      </dgm:t>
    </dgm:pt>
    <dgm:pt modelId="{A3BE41FB-DD94-4642-9165-2BA11B31623D}" type="parTrans" cxnId="{AF0AFAB4-B724-44A1-8289-6B26A97BC889}">
      <dgm:prSet/>
      <dgm:spPr/>
      <dgm:t>
        <a:bodyPr/>
        <a:lstStyle/>
        <a:p>
          <a:endParaRPr lang="pt-BR"/>
        </a:p>
      </dgm:t>
    </dgm:pt>
    <dgm:pt modelId="{21C82324-7C90-4C7A-AF43-F6D013881202}" type="sibTrans" cxnId="{AF0AFAB4-B724-44A1-8289-6B26A97BC889}">
      <dgm:prSet/>
      <dgm:spPr/>
      <dgm:t>
        <a:bodyPr/>
        <a:lstStyle/>
        <a:p>
          <a:endParaRPr lang="pt-BR"/>
        </a:p>
      </dgm:t>
    </dgm:pt>
    <dgm:pt modelId="{A9348D86-F972-4037-B7B6-1461BAF1D6D2}">
      <dgm:prSet/>
      <dgm:spPr/>
      <dgm:t>
        <a:bodyPr/>
        <a:lstStyle/>
        <a:p>
          <a:r>
            <a:rPr lang="pt-BR"/>
            <a:t>Integração de ferramentas digitais</a:t>
          </a:r>
        </a:p>
      </dgm:t>
    </dgm:pt>
    <dgm:pt modelId="{69C90122-1C79-42CD-A467-1E0FDAC26FF6}" type="parTrans" cxnId="{2AE58739-FB20-426F-B533-972718E0643E}">
      <dgm:prSet/>
      <dgm:spPr/>
      <dgm:t>
        <a:bodyPr/>
        <a:lstStyle/>
        <a:p>
          <a:endParaRPr lang="pt-BR"/>
        </a:p>
      </dgm:t>
    </dgm:pt>
    <dgm:pt modelId="{2E3A7907-3373-46E1-83E1-69B9EA661D17}" type="sibTrans" cxnId="{2AE58739-FB20-426F-B533-972718E0643E}">
      <dgm:prSet/>
      <dgm:spPr/>
      <dgm:t>
        <a:bodyPr/>
        <a:lstStyle/>
        <a:p>
          <a:endParaRPr lang="pt-BR"/>
        </a:p>
      </dgm:t>
    </dgm:pt>
    <dgm:pt modelId="{C775ADD2-CE6D-47DB-8921-29DBECAC12BA}">
      <dgm:prSet/>
      <dgm:spPr/>
      <dgm:t>
        <a:bodyPr/>
        <a:lstStyle/>
        <a:p>
          <a:r>
            <a:rPr lang="pt-BR" b="1"/>
            <a:t>Metaari (2019–2024) – </a:t>
          </a:r>
          <a:endParaRPr lang="pt-BR"/>
        </a:p>
      </dgm:t>
    </dgm:pt>
    <dgm:pt modelId="{D3136C5B-39B9-498F-AD38-CA76E375FDF2}" type="parTrans" cxnId="{344FDD2D-CD94-44FA-8293-1C91B7755C0E}">
      <dgm:prSet/>
      <dgm:spPr/>
      <dgm:t>
        <a:bodyPr/>
        <a:lstStyle/>
        <a:p>
          <a:endParaRPr lang="pt-BR"/>
        </a:p>
      </dgm:t>
    </dgm:pt>
    <dgm:pt modelId="{D4949665-830E-4C1E-A1E8-E5F97957977C}" type="sibTrans" cxnId="{344FDD2D-CD94-44FA-8293-1C91B7755C0E}">
      <dgm:prSet/>
      <dgm:spPr/>
      <dgm:t>
        <a:bodyPr/>
        <a:lstStyle/>
        <a:p>
          <a:endParaRPr lang="pt-BR"/>
        </a:p>
      </dgm:t>
    </dgm:pt>
    <dgm:pt modelId="{13D35608-5772-4289-9C33-2499D87896B8}">
      <dgm:prSet/>
      <dgm:spPr/>
      <dgm:t>
        <a:bodyPr/>
        <a:lstStyle/>
        <a:p>
          <a:r>
            <a:rPr lang="pt-BR"/>
            <a:t>Crescimento do mercado de gamificação</a:t>
          </a:r>
        </a:p>
      </dgm:t>
    </dgm:pt>
    <dgm:pt modelId="{1E12444C-6B0D-4729-A882-4C4F241CC079}" type="parTrans" cxnId="{170885BF-C252-4C35-BB46-436233E93D0E}">
      <dgm:prSet/>
      <dgm:spPr/>
      <dgm:t>
        <a:bodyPr/>
        <a:lstStyle/>
        <a:p>
          <a:endParaRPr lang="pt-BR"/>
        </a:p>
      </dgm:t>
    </dgm:pt>
    <dgm:pt modelId="{1939606C-04B0-4FAC-86FE-243590BD9029}" type="sibTrans" cxnId="{170885BF-C252-4C35-BB46-436233E93D0E}">
      <dgm:prSet/>
      <dgm:spPr/>
      <dgm:t>
        <a:bodyPr/>
        <a:lstStyle/>
        <a:p>
          <a:endParaRPr lang="pt-BR"/>
        </a:p>
      </dgm:t>
    </dgm:pt>
    <dgm:pt modelId="{54268FB8-7B2E-4767-89AD-944093463C27}">
      <dgm:prSet/>
      <dgm:spPr/>
      <dgm:t>
        <a:bodyPr/>
        <a:lstStyle/>
        <a:p>
          <a:r>
            <a:rPr lang="pt-BR" b="1"/>
            <a:t>Carvalho &amp; Ishitani (2012) – </a:t>
          </a:r>
          <a:endParaRPr lang="pt-BR"/>
        </a:p>
      </dgm:t>
    </dgm:pt>
    <dgm:pt modelId="{A8240AED-3F6C-4CC7-A048-9ED4DB9215E0}" type="parTrans" cxnId="{A6E6E7EF-48CA-42B1-8FA9-B017744C0A0C}">
      <dgm:prSet/>
      <dgm:spPr/>
      <dgm:t>
        <a:bodyPr/>
        <a:lstStyle/>
        <a:p>
          <a:endParaRPr lang="pt-BR"/>
        </a:p>
      </dgm:t>
    </dgm:pt>
    <dgm:pt modelId="{5F20E88D-A9DB-4CEF-8993-C3B501DA51F7}" type="sibTrans" cxnId="{A6E6E7EF-48CA-42B1-8FA9-B017744C0A0C}">
      <dgm:prSet/>
      <dgm:spPr/>
      <dgm:t>
        <a:bodyPr/>
        <a:lstStyle/>
        <a:p>
          <a:endParaRPr lang="pt-BR"/>
        </a:p>
      </dgm:t>
    </dgm:pt>
    <dgm:pt modelId="{820EA8E8-C06B-4AAA-9871-3E49F02E69C1}">
      <dgm:prSet/>
      <dgm:spPr/>
      <dgm:t>
        <a:bodyPr/>
        <a:lstStyle/>
        <a:p>
          <a:r>
            <a:rPr lang="pt-BR" dirty="0"/>
            <a:t>Estudos de gamificação no contexto brasileiro</a:t>
          </a:r>
        </a:p>
      </dgm:t>
    </dgm:pt>
    <dgm:pt modelId="{789AB8C2-7E30-4E5C-A59F-675B514EC058}" type="parTrans" cxnId="{597EE9C0-C9CF-446C-9E76-E25E26A696A2}">
      <dgm:prSet/>
      <dgm:spPr/>
      <dgm:t>
        <a:bodyPr/>
        <a:lstStyle/>
        <a:p>
          <a:endParaRPr lang="pt-BR"/>
        </a:p>
      </dgm:t>
    </dgm:pt>
    <dgm:pt modelId="{861A8AE0-C3C5-431E-B109-DEE8B954E3D6}" type="sibTrans" cxnId="{597EE9C0-C9CF-446C-9E76-E25E26A696A2}">
      <dgm:prSet/>
      <dgm:spPr/>
      <dgm:t>
        <a:bodyPr/>
        <a:lstStyle/>
        <a:p>
          <a:endParaRPr lang="pt-BR"/>
        </a:p>
      </dgm:t>
    </dgm:pt>
    <dgm:pt modelId="{7B0DE6DA-D1DA-4005-A007-7A58F779D5B2}" type="pres">
      <dgm:prSet presAssocID="{BA2DB83C-765A-4A5C-93CB-A1D491DCE216}" presName="linear" presStyleCnt="0">
        <dgm:presLayoutVars>
          <dgm:animLvl val="lvl"/>
          <dgm:resizeHandles val="exact"/>
        </dgm:presLayoutVars>
      </dgm:prSet>
      <dgm:spPr/>
    </dgm:pt>
    <dgm:pt modelId="{B6C6DBD6-E027-4B29-8141-43EA2E1C0497}" type="pres">
      <dgm:prSet presAssocID="{DFED27F9-0743-4BB8-92AC-BD0028A385D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AEF9A9E-5C7F-44CB-9DFE-D1F317AB4558}" type="pres">
      <dgm:prSet presAssocID="{DFED27F9-0743-4BB8-92AC-BD0028A385DF}" presName="childText" presStyleLbl="revTx" presStyleIdx="0" presStyleCnt="8">
        <dgm:presLayoutVars>
          <dgm:bulletEnabled val="1"/>
        </dgm:presLayoutVars>
      </dgm:prSet>
      <dgm:spPr/>
    </dgm:pt>
    <dgm:pt modelId="{02322442-9ABA-4C08-BBB2-72F9C55E89F9}" type="pres">
      <dgm:prSet presAssocID="{43259385-EDAF-4B57-860A-0B05D209218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13D789A-5AF2-4321-ADAF-3685601F44EA}" type="pres">
      <dgm:prSet presAssocID="{43259385-EDAF-4B57-860A-0B05D2092181}" presName="childText" presStyleLbl="revTx" presStyleIdx="1" presStyleCnt="8">
        <dgm:presLayoutVars>
          <dgm:bulletEnabled val="1"/>
        </dgm:presLayoutVars>
      </dgm:prSet>
      <dgm:spPr/>
    </dgm:pt>
    <dgm:pt modelId="{3446929A-770E-4F4E-81DC-76CDADDB255B}" type="pres">
      <dgm:prSet presAssocID="{C7A5B72F-53F8-43D8-B4A4-290BE744DCD6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4A479C3-C248-4642-8FB7-764C83A4173B}" type="pres">
      <dgm:prSet presAssocID="{C7A5B72F-53F8-43D8-B4A4-290BE744DCD6}" presName="childText" presStyleLbl="revTx" presStyleIdx="2" presStyleCnt="8">
        <dgm:presLayoutVars>
          <dgm:bulletEnabled val="1"/>
        </dgm:presLayoutVars>
      </dgm:prSet>
      <dgm:spPr/>
    </dgm:pt>
    <dgm:pt modelId="{94B157B4-8703-4EA0-87F1-FBD70D6ABE7B}" type="pres">
      <dgm:prSet presAssocID="{C8DB3420-57B7-4BBE-83BF-F086E1C1D71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27E87C0-2E83-4A82-92A1-04D7FDDC1FD0}" type="pres">
      <dgm:prSet presAssocID="{C8DB3420-57B7-4BBE-83BF-F086E1C1D71E}" presName="childText" presStyleLbl="revTx" presStyleIdx="3" presStyleCnt="8">
        <dgm:presLayoutVars>
          <dgm:bulletEnabled val="1"/>
        </dgm:presLayoutVars>
      </dgm:prSet>
      <dgm:spPr/>
    </dgm:pt>
    <dgm:pt modelId="{9B5FADBC-627F-4177-95CD-ED903D658320}" type="pres">
      <dgm:prSet presAssocID="{CE2AC7A1-2CFC-4765-835A-4C1EDA8495E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DCBAEC6-57BE-4E05-B1DF-5C602CC386C6}" type="pres">
      <dgm:prSet presAssocID="{CE2AC7A1-2CFC-4765-835A-4C1EDA8495EA}" presName="childText" presStyleLbl="revTx" presStyleIdx="4" presStyleCnt="8">
        <dgm:presLayoutVars>
          <dgm:bulletEnabled val="1"/>
        </dgm:presLayoutVars>
      </dgm:prSet>
      <dgm:spPr/>
    </dgm:pt>
    <dgm:pt modelId="{C203FE96-02D3-420D-AEC3-E38322651F06}" type="pres">
      <dgm:prSet presAssocID="{2C69FCE9-C3BA-4E13-895F-B90BF6520365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86E56C2-934B-4CEB-90D5-764E950721E9}" type="pres">
      <dgm:prSet presAssocID="{2C69FCE9-C3BA-4E13-895F-B90BF6520365}" presName="childText" presStyleLbl="revTx" presStyleIdx="5" presStyleCnt="8">
        <dgm:presLayoutVars>
          <dgm:bulletEnabled val="1"/>
        </dgm:presLayoutVars>
      </dgm:prSet>
      <dgm:spPr/>
    </dgm:pt>
    <dgm:pt modelId="{FDB6B565-1B99-46C5-A11C-CC9A224F3671}" type="pres">
      <dgm:prSet presAssocID="{C775ADD2-CE6D-47DB-8921-29DBECAC12B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01C178A-B34D-4979-9D84-ED1F4A531628}" type="pres">
      <dgm:prSet presAssocID="{C775ADD2-CE6D-47DB-8921-29DBECAC12BA}" presName="childText" presStyleLbl="revTx" presStyleIdx="6" presStyleCnt="8">
        <dgm:presLayoutVars>
          <dgm:bulletEnabled val="1"/>
        </dgm:presLayoutVars>
      </dgm:prSet>
      <dgm:spPr/>
    </dgm:pt>
    <dgm:pt modelId="{126CA103-D39C-4CF7-88D1-6E3C33E525BB}" type="pres">
      <dgm:prSet presAssocID="{54268FB8-7B2E-4767-89AD-944093463C27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BCA6317D-D010-47C0-9C40-8D6EBA656FF2}" type="pres">
      <dgm:prSet presAssocID="{54268FB8-7B2E-4767-89AD-944093463C27}" presName="childText" presStyleLbl="revTx" presStyleIdx="7" presStyleCnt="8">
        <dgm:presLayoutVars>
          <dgm:bulletEnabled val="1"/>
        </dgm:presLayoutVars>
      </dgm:prSet>
      <dgm:spPr/>
    </dgm:pt>
  </dgm:ptLst>
  <dgm:cxnLst>
    <dgm:cxn modelId="{9A393F05-8E3C-4866-992B-1DEEC96ED8BF}" type="presOf" srcId="{F8AF945A-CC5E-478E-9BF9-3E4E96FDDA87}" destId="{527E87C0-2E83-4A82-92A1-04D7FDDC1FD0}" srcOrd="0" destOrd="0" presId="urn:microsoft.com/office/officeart/2005/8/layout/vList2"/>
    <dgm:cxn modelId="{9A0E5812-7210-46E4-BD38-9D831F6ADA16}" type="presOf" srcId="{13D35608-5772-4289-9C33-2499D87896B8}" destId="{801C178A-B34D-4979-9D84-ED1F4A531628}" srcOrd="0" destOrd="0" presId="urn:microsoft.com/office/officeart/2005/8/layout/vList2"/>
    <dgm:cxn modelId="{8C32AE17-F8F2-4945-8B70-A1059087D3DF}" type="presOf" srcId="{A9348D86-F972-4037-B7B6-1461BAF1D6D2}" destId="{386E56C2-934B-4CEB-90D5-764E950721E9}" srcOrd="0" destOrd="0" presId="urn:microsoft.com/office/officeart/2005/8/layout/vList2"/>
    <dgm:cxn modelId="{047FD51B-3124-44BE-8702-9CB4322AEEF1}" type="presOf" srcId="{BA2DB83C-765A-4A5C-93CB-A1D491DCE216}" destId="{7B0DE6DA-D1DA-4005-A007-7A58F779D5B2}" srcOrd="0" destOrd="0" presId="urn:microsoft.com/office/officeart/2005/8/layout/vList2"/>
    <dgm:cxn modelId="{058E1D2B-5AF9-4F05-BEB9-63CE94E055CF}" type="presOf" srcId="{FC40D475-ACFC-42CE-AC52-4CD4B35F434E}" destId="{DDCBAEC6-57BE-4E05-B1DF-5C602CC386C6}" srcOrd="0" destOrd="0" presId="urn:microsoft.com/office/officeart/2005/8/layout/vList2"/>
    <dgm:cxn modelId="{344FDD2D-CD94-44FA-8293-1C91B7755C0E}" srcId="{BA2DB83C-765A-4A5C-93CB-A1D491DCE216}" destId="{C775ADD2-CE6D-47DB-8921-29DBECAC12BA}" srcOrd="6" destOrd="0" parTransId="{D3136C5B-39B9-498F-AD38-CA76E375FDF2}" sibTransId="{D4949665-830E-4C1E-A1E8-E5F97957977C}"/>
    <dgm:cxn modelId="{70F6982F-3589-4D54-ACAD-55C084E16A01}" srcId="{C7A5B72F-53F8-43D8-B4A4-290BE744DCD6}" destId="{82D0158C-A1D0-4A40-8739-749D97C0FFBA}" srcOrd="0" destOrd="0" parTransId="{9579D5D1-DF3B-45BB-9E76-F74BDACD9A77}" sibTransId="{C42A7083-486A-4430-B61D-592C96CDBB31}"/>
    <dgm:cxn modelId="{A0FC0232-4218-4632-8A93-1AA08FFB23B9}" type="presOf" srcId="{23403059-176E-4BDF-95DB-01A7889F7F03}" destId="{FAEF9A9E-5C7F-44CB-9DFE-D1F317AB4558}" srcOrd="0" destOrd="0" presId="urn:microsoft.com/office/officeart/2005/8/layout/vList2"/>
    <dgm:cxn modelId="{2AE58739-FB20-426F-B533-972718E0643E}" srcId="{2C69FCE9-C3BA-4E13-895F-B90BF6520365}" destId="{A9348D86-F972-4037-B7B6-1461BAF1D6D2}" srcOrd="0" destOrd="0" parTransId="{69C90122-1C79-42CD-A467-1E0FDAC26FF6}" sibTransId="{2E3A7907-3373-46E1-83E1-69B9EA661D17}"/>
    <dgm:cxn modelId="{02C37142-DB15-4222-9604-B5C633E00196}" srcId="{CE2AC7A1-2CFC-4765-835A-4C1EDA8495EA}" destId="{FC40D475-ACFC-42CE-AC52-4CD4B35F434E}" srcOrd="0" destOrd="0" parTransId="{0E632ED0-8FEB-4CD1-BDD3-7CF926ACD7D7}" sibTransId="{00BCF728-5F0A-496E-812A-84521B800588}"/>
    <dgm:cxn modelId="{17900043-DF9B-490E-9BBD-7CE07E7687E6}" type="presOf" srcId="{C8DB3420-57B7-4BBE-83BF-F086E1C1D71E}" destId="{94B157B4-8703-4EA0-87F1-FBD70D6ABE7B}" srcOrd="0" destOrd="0" presId="urn:microsoft.com/office/officeart/2005/8/layout/vList2"/>
    <dgm:cxn modelId="{A85DE847-178A-4EEB-AF45-A5CABB025F1F}" srcId="{BA2DB83C-765A-4A5C-93CB-A1D491DCE216}" destId="{DFED27F9-0743-4BB8-92AC-BD0028A385DF}" srcOrd="0" destOrd="0" parTransId="{6FDF842A-FAA0-46B4-81F3-39F050C72F75}" sibTransId="{9BD653B3-E1A0-4947-83DC-D38D7C07CF8A}"/>
    <dgm:cxn modelId="{A961FA50-BA80-4904-B7A5-A1F9FE7F5232}" type="presOf" srcId="{2C69FCE9-C3BA-4E13-895F-B90BF6520365}" destId="{C203FE96-02D3-420D-AEC3-E38322651F06}" srcOrd="0" destOrd="0" presId="urn:microsoft.com/office/officeart/2005/8/layout/vList2"/>
    <dgm:cxn modelId="{6101F357-7A71-495A-9E14-E5E7FC211296}" srcId="{BA2DB83C-765A-4A5C-93CB-A1D491DCE216}" destId="{43259385-EDAF-4B57-860A-0B05D2092181}" srcOrd="1" destOrd="0" parTransId="{F4EA8BDD-1DE1-4CCF-96EE-C270D5796D28}" sibTransId="{7F96AD3D-BD56-4B62-A65A-C9E85ADE4563}"/>
    <dgm:cxn modelId="{E3273858-9AFA-42C8-AB28-104CE864C9D2}" srcId="{DFED27F9-0743-4BB8-92AC-BD0028A385DF}" destId="{23403059-176E-4BDF-95DB-01A7889F7F03}" srcOrd="0" destOrd="0" parTransId="{31AE9530-49B6-46EE-ABCA-96709E080CB3}" sibTransId="{633CBE3C-E70E-49A0-B8B0-8CFB1C61F7BF}"/>
    <dgm:cxn modelId="{01917E7A-65A3-44F8-AFAE-AF74780D66AC}" type="presOf" srcId="{54268FB8-7B2E-4767-89AD-944093463C27}" destId="{126CA103-D39C-4CF7-88D1-6E3C33E525BB}" srcOrd="0" destOrd="0" presId="urn:microsoft.com/office/officeart/2005/8/layout/vList2"/>
    <dgm:cxn modelId="{B7787087-2B3D-4937-B743-FBEB3449103C}" srcId="{C8DB3420-57B7-4BBE-83BF-F086E1C1D71E}" destId="{F8AF945A-CC5E-478E-9BF9-3E4E96FDDA87}" srcOrd="0" destOrd="0" parTransId="{079255C1-8CB4-47F4-A450-9A550C3B8670}" sibTransId="{CCD7FFC7-36FF-412C-B7C7-3E5F881C4EED}"/>
    <dgm:cxn modelId="{65EFFF8C-38EC-4604-B213-F7A8EA5CC547}" srcId="{BA2DB83C-765A-4A5C-93CB-A1D491DCE216}" destId="{C8DB3420-57B7-4BBE-83BF-F086E1C1D71E}" srcOrd="3" destOrd="0" parTransId="{F0CBAFB4-52E0-4070-8F98-0CE450DFAEA1}" sibTransId="{E85EBB90-CAB1-4617-9048-F33C3734834E}"/>
    <dgm:cxn modelId="{D65209AF-26D3-45B5-8718-9F296C6D3151}" type="presOf" srcId="{C7A5B72F-53F8-43D8-B4A4-290BE744DCD6}" destId="{3446929A-770E-4F4E-81DC-76CDADDB255B}" srcOrd="0" destOrd="0" presId="urn:microsoft.com/office/officeart/2005/8/layout/vList2"/>
    <dgm:cxn modelId="{2C82BFB0-B885-4A41-86DE-6967997E26F5}" type="presOf" srcId="{82D0158C-A1D0-4A40-8739-749D97C0FFBA}" destId="{44A479C3-C248-4642-8FB7-764C83A4173B}" srcOrd="0" destOrd="0" presId="urn:microsoft.com/office/officeart/2005/8/layout/vList2"/>
    <dgm:cxn modelId="{A0FFD7B2-1C50-4CDA-940B-39B5DAEFC824}" srcId="{BA2DB83C-765A-4A5C-93CB-A1D491DCE216}" destId="{CE2AC7A1-2CFC-4765-835A-4C1EDA8495EA}" srcOrd="4" destOrd="0" parTransId="{81C9A07E-A954-4B22-B2BA-FA05BDB9ACC9}" sibTransId="{99C127B5-D0C0-417D-A1A4-4E437B986216}"/>
    <dgm:cxn modelId="{AF0AFAB4-B724-44A1-8289-6B26A97BC889}" srcId="{BA2DB83C-765A-4A5C-93CB-A1D491DCE216}" destId="{2C69FCE9-C3BA-4E13-895F-B90BF6520365}" srcOrd="5" destOrd="0" parTransId="{A3BE41FB-DD94-4642-9165-2BA11B31623D}" sibTransId="{21C82324-7C90-4C7A-AF43-F6D013881202}"/>
    <dgm:cxn modelId="{170885BF-C252-4C35-BB46-436233E93D0E}" srcId="{C775ADD2-CE6D-47DB-8921-29DBECAC12BA}" destId="{13D35608-5772-4289-9C33-2499D87896B8}" srcOrd="0" destOrd="0" parTransId="{1E12444C-6B0D-4729-A882-4C4F241CC079}" sibTransId="{1939606C-04B0-4FAC-86FE-243590BD9029}"/>
    <dgm:cxn modelId="{597EE9C0-C9CF-446C-9E76-E25E26A696A2}" srcId="{54268FB8-7B2E-4767-89AD-944093463C27}" destId="{820EA8E8-C06B-4AAA-9871-3E49F02E69C1}" srcOrd="0" destOrd="0" parTransId="{789AB8C2-7E30-4E5C-A59F-675B514EC058}" sibTransId="{861A8AE0-C3C5-431E-B109-DEE8B954E3D6}"/>
    <dgm:cxn modelId="{9AE11AD1-3A0B-40A9-84E7-6EE9D648A66F}" type="presOf" srcId="{58C079A2-4CEB-46D1-A6E6-E73A9860A33A}" destId="{613D789A-5AF2-4321-ADAF-3685601F44EA}" srcOrd="0" destOrd="0" presId="urn:microsoft.com/office/officeart/2005/8/layout/vList2"/>
    <dgm:cxn modelId="{A04761DB-B500-4759-A407-3C1975B4587B}" type="presOf" srcId="{43259385-EDAF-4B57-860A-0B05D2092181}" destId="{02322442-9ABA-4C08-BBB2-72F9C55E89F9}" srcOrd="0" destOrd="0" presId="urn:microsoft.com/office/officeart/2005/8/layout/vList2"/>
    <dgm:cxn modelId="{1DA4C8E4-9F08-4881-9C47-818641808CA1}" type="presOf" srcId="{DFED27F9-0743-4BB8-92AC-BD0028A385DF}" destId="{B6C6DBD6-E027-4B29-8141-43EA2E1C0497}" srcOrd="0" destOrd="0" presId="urn:microsoft.com/office/officeart/2005/8/layout/vList2"/>
    <dgm:cxn modelId="{C4C7DCE6-0758-488F-BB46-4B776EBF8534}" type="presOf" srcId="{C775ADD2-CE6D-47DB-8921-29DBECAC12BA}" destId="{FDB6B565-1B99-46C5-A11C-CC9A224F3671}" srcOrd="0" destOrd="0" presId="urn:microsoft.com/office/officeart/2005/8/layout/vList2"/>
    <dgm:cxn modelId="{5E4DB9ED-03BF-49FC-A860-B8E4EBF073DF}" srcId="{BA2DB83C-765A-4A5C-93CB-A1D491DCE216}" destId="{C7A5B72F-53F8-43D8-B4A4-290BE744DCD6}" srcOrd="2" destOrd="0" parTransId="{9D255028-EE97-4194-B37F-4EC8F165A694}" sibTransId="{ABECF9C2-3B61-41DC-BCC0-FC54A99FC76A}"/>
    <dgm:cxn modelId="{F6FEF3EE-45EC-4B93-A42E-31F506517093}" srcId="{43259385-EDAF-4B57-860A-0B05D2092181}" destId="{58C079A2-4CEB-46D1-A6E6-E73A9860A33A}" srcOrd="0" destOrd="0" parTransId="{7C0A3D2A-CB2C-4E73-A3D8-806F7841D215}" sibTransId="{908BB682-5559-4C06-9617-4B7F5D26315B}"/>
    <dgm:cxn modelId="{8D2446EF-98A8-467A-80CD-34144D258903}" type="presOf" srcId="{820EA8E8-C06B-4AAA-9871-3E49F02E69C1}" destId="{BCA6317D-D010-47C0-9C40-8D6EBA656FF2}" srcOrd="0" destOrd="0" presId="urn:microsoft.com/office/officeart/2005/8/layout/vList2"/>
    <dgm:cxn modelId="{A6E6E7EF-48CA-42B1-8FA9-B017744C0A0C}" srcId="{BA2DB83C-765A-4A5C-93CB-A1D491DCE216}" destId="{54268FB8-7B2E-4767-89AD-944093463C27}" srcOrd="7" destOrd="0" parTransId="{A8240AED-3F6C-4CC7-A048-9ED4DB9215E0}" sibTransId="{5F20E88D-A9DB-4CEF-8993-C3B501DA51F7}"/>
    <dgm:cxn modelId="{2D7A75FE-81BF-43DB-991B-656B25F14988}" type="presOf" srcId="{CE2AC7A1-2CFC-4765-835A-4C1EDA8495EA}" destId="{9B5FADBC-627F-4177-95CD-ED903D658320}" srcOrd="0" destOrd="0" presId="urn:microsoft.com/office/officeart/2005/8/layout/vList2"/>
    <dgm:cxn modelId="{804C9139-5A24-42E6-9694-5A6DA00D28E8}" type="presParOf" srcId="{7B0DE6DA-D1DA-4005-A007-7A58F779D5B2}" destId="{B6C6DBD6-E027-4B29-8141-43EA2E1C0497}" srcOrd="0" destOrd="0" presId="urn:microsoft.com/office/officeart/2005/8/layout/vList2"/>
    <dgm:cxn modelId="{99C9E39B-5FDF-489A-8822-4C295B84A8B6}" type="presParOf" srcId="{7B0DE6DA-D1DA-4005-A007-7A58F779D5B2}" destId="{FAEF9A9E-5C7F-44CB-9DFE-D1F317AB4558}" srcOrd="1" destOrd="0" presId="urn:microsoft.com/office/officeart/2005/8/layout/vList2"/>
    <dgm:cxn modelId="{D364CE5A-589B-48AD-8E9F-7AEA2B39A844}" type="presParOf" srcId="{7B0DE6DA-D1DA-4005-A007-7A58F779D5B2}" destId="{02322442-9ABA-4C08-BBB2-72F9C55E89F9}" srcOrd="2" destOrd="0" presId="urn:microsoft.com/office/officeart/2005/8/layout/vList2"/>
    <dgm:cxn modelId="{3B6D5696-0756-4705-8272-4AED0D5348EE}" type="presParOf" srcId="{7B0DE6DA-D1DA-4005-A007-7A58F779D5B2}" destId="{613D789A-5AF2-4321-ADAF-3685601F44EA}" srcOrd="3" destOrd="0" presId="urn:microsoft.com/office/officeart/2005/8/layout/vList2"/>
    <dgm:cxn modelId="{D318DAE5-1F71-44B1-A77E-42E51AB56374}" type="presParOf" srcId="{7B0DE6DA-D1DA-4005-A007-7A58F779D5B2}" destId="{3446929A-770E-4F4E-81DC-76CDADDB255B}" srcOrd="4" destOrd="0" presId="urn:microsoft.com/office/officeart/2005/8/layout/vList2"/>
    <dgm:cxn modelId="{A011D6BA-E548-4970-8305-9CE3EE743783}" type="presParOf" srcId="{7B0DE6DA-D1DA-4005-A007-7A58F779D5B2}" destId="{44A479C3-C248-4642-8FB7-764C83A4173B}" srcOrd="5" destOrd="0" presId="urn:microsoft.com/office/officeart/2005/8/layout/vList2"/>
    <dgm:cxn modelId="{B63118EF-2664-49B1-8E08-A2B7D18FD9AA}" type="presParOf" srcId="{7B0DE6DA-D1DA-4005-A007-7A58F779D5B2}" destId="{94B157B4-8703-4EA0-87F1-FBD70D6ABE7B}" srcOrd="6" destOrd="0" presId="urn:microsoft.com/office/officeart/2005/8/layout/vList2"/>
    <dgm:cxn modelId="{6B92AECD-E7ED-41A8-A92E-A1092F660990}" type="presParOf" srcId="{7B0DE6DA-D1DA-4005-A007-7A58F779D5B2}" destId="{527E87C0-2E83-4A82-92A1-04D7FDDC1FD0}" srcOrd="7" destOrd="0" presId="urn:microsoft.com/office/officeart/2005/8/layout/vList2"/>
    <dgm:cxn modelId="{6D0BE381-B26B-4039-865A-75663876F926}" type="presParOf" srcId="{7B0DE6DA-D1DA-4005-A007-7A58F779D5B2}" destId="{9B5FADBC-627F-4177-95CD-ED903D658320}" srcOrd="8" destOrd="0" presId="urn:microsoft.com/office/officeart/2005/8/layout/vList2"/>
    <dgm:cxn modelId="{369F6360-EDCB-4CB6-937D-6FB2B5E0A716}" type="presParOf" srcId="{7B0DE6DA-D1DA-4005-A007-7A58F779D5B2}" destId="{DDCBAEC6-57BE-4E05-B1DF-5C602CC386C6}" srcOrd="9" destOrd="0" presId="urn:microsoft.com/office/officeart/2005/8/layout/vList2"/>
    <dgm:cxn modelId="{88EA722C-45DE-440C-8C09-09B4A84E4D7A}" type="presParOf" srcId="{7B0DE6DA-D1DA-4005-A007-7A58F779D5B2}" destId="{C203FE96-02D3-420D-AEC3-E38322651F06}" srcOrd="10" destOrd="0" presId="urn:microsoft.com/office/officeart/2005/8/layout/vList2"/>
    <dgm:cxn modelId="{AC4348FA-D24F-4DB7-A826-71834D96713A}" type="presParOf" srcId="{7B0DE6DA-D1DA-4005-A007-7A58F779D5B2}" destId="{386E56C2-934B-4CEB-90D5-764E950721E9}" srcOrd="11" destOrd="0" presId="urn:microsoft.com/office/officeart/2005/8/layout/vList2"/>
    <dgm:cxn modelId="{CE494B40-DF0A-42C0-ABF7-A47826364DF2}" type="presParOf" srcId="{7B0DE6DA-D1DA-4005-A007-7A58F779D5B2}" destId="{FDB6B565-1B99-46C5-A11C-CC9A224F3671}" srcOrd="12" destOrd="0" presId="urn:microsoft.com/office/officeart/2005/8/layout/vList2"/>
    <dgm:cxn modelId="{A10A6805-2F44-4745-BA8B-19CB9495E755}" type="presParOf" srcId="{7B0DE6DA-D1DA-4005-A007-7A58F779D5B2}" destId="{801C178A-B34D-4979-9D84-ED1F4A531628}" srcOrd="13" destOrd="0" presId="urn:microsoft.com/office/officeart/2005/8/layout/vList2"/>
    <dgm:cxn modelId="{0EB3565C-5205-412D-A0E1-436CCC564C75}" type="presParOf" srcId="{7B0DE6DA-D1DA-4005-A007-7A58F779D5B2}" destId="{126CA103-D39C-4CF7-88D1-6E3C33E525BB}" srcOrd="14" destOrd="0" presId="urn:microsoft.com/office/officeart/2005/8/layout/vList2"/>
    <dgm:cxn modelId="{DEEC241D-7864-45D8-85B9-470BE8885CE5}" type="presParOf" srcId="{7B0DE6DA-D1DA-4005-A007-7A58F779D5B2}" destId="{BCA6317D-D010-47C0-9C40-8D6EBA656FF2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1CDD8B-B0DB-4F36-BBC6-73B7CA903C5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B91BF90C-97DC-481F-B95B-765C921028BF}">
      <dgm:prSet/>
      <dgm:spPr/>
      <dgm:t>
        <a:bodyPr/>
        <a:lstStyle/>
        <a:p>
          <a:r>
            <a:rPr lang="pt-BR" b="1"/>
            <a:t>Pesquisa Descritiva</a:t>
          </a:r>
          <a:br>
            <a:rPr lang="pt-BR"/>
          </a:br>
          <a:r>
            <a:rPr lang="pt-BR"/>
            <a:t>Mapeamento das características da plataforma.</a:t>
          </a:r>
        </a:p>
      </dgm:t>
    </dgm:pt>
    <dgm:pt modelId="{97518037-3387-4222-9A32-43EDD896A47F}" type="parTrans" cxnId="{D181FB81-4CF0-47A2-8C37-C608467018D2}">
      <dgm:prSet/>
      <dgm:spPr/>
      <dgm:t>
        <a:bodyPr/>
        <a:lstStyle/>
        <a:p>
          <a:endParaRPr lang="pt-BR"/>
        </a:p>
      </dgm:t>
    </dgm:pt>
    <dgm:pt modelId="{25681841-A14D-4BD8-9EAE-A0AEC9340D11}" type="sibTrans" cxnId="{D181FB81-4CF0-47A2-8C37-C608467018D2}">
      <dgm:prSet/>
      <dgm:spPr/>
      <dgm:t>
        <a:bodyPr/>
        <a:lstStyle/>
        <a:p>
          <a:endParaRPr lang="pt-BR"/>
        </a:p>
      </dgm:t>
    </dgm:pt>
    <dgm:pt modelId="{E861A6CD-2058-4F13-A491-68A8EAE49DB0}">
      <dgm:prSet/>
      <dgm:spPr/>
      <dgm:t>
        <a:bodyPr/>
        <a:lstStyle/>
        <a:p>
          <a:r>
            <a:rPr lang="pt-BR" b="1"/>
            <a:t>Pesquisa Exploratória</a:t>
          </a:r>
          <a:br>
            <a:rPr lang="pt-BR"/>
          </a:br>
          <a:r>
            <a:rPr lang="pt-BR"/>
            <a:t>Investigação inicial para identificar problemas de evasão e engajamento em materiais teóricos e relatórios do IBGE e Instituto Ayrton Senna.</a:t>
          </a:r>
        </a:p>
      </dgm:t>
    </dgm:pt>
    <dgm:pt modelId="{BA00247D-D39A-4E86-85CE-BE02589F35E1}" type="parTrans" cxnId="{242BCDDD-29AB-48C8-8683-1A9326A932D9}">
      <dgm:prSet/>
      <dgm:spPr/>
      <dgm:t>
        <a:bodyPr/>
        <a:lstStyle/>
        <a:p>
          <a:endParaRPr lang="pt-BR"/>
        </a:p>
      </dgm:t>
    </dgm:pt>
    <dgm:pt modelId="{A384A546-583A-460A-8163-1BECFB078EDC}" type="sibTrans" cxnId="{242BCDDD-29AB-48C8-8683-1A9326A932D9}">
      <dgm:prSet/>
      <dgm:spPr/>
      <dgm:t>
        <a:bodyPr/>
        <a:lstStyle/>
        <a:p>
          <a:endParaRPr lang="pt-BR"/>
        </a:p>
      </dgm:t>
    </dgm:pt>
    <dgm:pt modelId="{788D7EC8-D1D0-46FE-B525-6615843FD92F}">
      <dgm:prSet/>
      <dgm:spPr/>
      <dgm:t>
        <a:bodyPr/>
        <a:lstStyle/>
        <a:p>
          <a:r>
            <a:rPr lang="pt-BR" b="1"/>
            <a:t>Estudo de Caso</a:t>
          </a:r>
          <a:br>
            <a:rPr lang="pt-BR"/>
          </a:br>
          <a:r>
            <a:rPr lang="pt-BR"/>
            <a:t>Aplicações de gamificação no Ensino Médio.</a:t>
          </a:r>
        </a:p>
      </dgm:t>
    </dgm:pt>
    <dgm:pt modelId="{5931D913-4C48-4656-AFDF-2359CE7CE94E}" type="parTrans" cxnId="{D6C04FBB-311A-4504-AE32-69741EA3F97C}">
      <dgm:prSet/>
      <dgm:spPr/>
      <dgm:t>
        <a:bodyPr/>
        <a:lstStyle/>
        <a:p>
          <a:endParaRPr lang="pt-BR"/>
        </a:p>
      </dgm:t>
    </dgm:pt>
    <dgm:pt modelId="{9C887A63-AE4D-47D3-9877-35BA008D5F6F}" type="sibTrans" cxnId="{D6C04FBB-311A-4504-AE32-69741EA3F97C}">
      <dgm:prSet/>
      <dgm:spPr/>
      <dgm:t>
        <a:bodyPr/>
        <a:lstStyle/>
        <a:p>
          <a:endParaRPr lang="pt-BR"/>
        </a:p>
      </dgm:t>
    </dgm:pt>
    <dgm:pt modelId="{037E0C1C-9480-4199-A648-DF42C67DE8B7}" type="pres">
      <dgm:prSet presAssocID="{9A1CDD8B-B0DB-4F36-BBC6-73B7CA903C52}" presName="Name0" presStyleCnt="0">
        <dgm:presLayoutVars>
          <dgm:dir/>
          <dgm:resizeHandles val="exact"/>
        </dgm:presLayoutVars>
      </dgm:prSet>
      <dgm:spPr/>
    </dgm:pt>
    <dgm:pt modelId="{390B2659-679E-4059-A00A-D66E2311C4C1}" type="pres">
      <dgm:prSet presAssocID="{B91BF90C-97DC-481F-B95B-765C921028BF}" presName="node" presStyleLbl="node1" presStyleIdx="0" presStyleCnt="3">
        <dgm:presLayoutVars>
          <dgm:bulletEnabled val="1"/>
        </dgm:presLayoutVars>
      </dgm:prSet>
      <dgm:spPr/>
    </dgm:pt>
    <dgm:pt modelId="{42C7F8D2-E209-4713-98EB-6320715D93E7}" type="pres">
      <dgm:prSet presAssocID="{25681841-A14D-4BD8-9EAE-A0AEC9340D11}" presName="sibTrans" presStyleLbl="sibTrans2D1" presStyleIdx="0" presStyleCnt="2"/>
      <dgm:spPr/>
    </dgm:pt>
    <dgm:pt modelId="{731CFBDD-3CF6-45BB-91F3-67366EE3B6C5}" type="pres">
      <dgm:prSet presAssocID="{25681841-A14D-4BD8-9EAE-A0AEC9340D11}" presName="connectorText" presStyleLbl="sibTrans2D1" presStyleIdx="0" presStyleCnt="2"/>
      <dgm:spPr/>
    </dgm:pt>
    <dgm:pt modelId="{C4123E72-D0D9-4AD4-807E-5F7B2B74D8B6}" type="pres">
      <dgm:prSet presAssocID="{E861A6CD-2058-4F13-A491-68A8EAE49DB0}" presName="node" presStyleLbl="node1" presStyleIdx="1" presStyleCnt="3">
        <dgm:presLayoutVars>
          <dgm:bulletEnabled val="1"/>
        </dgm:presLayoutVars>
      </dgm:prSet>
      <dgm:spPr/>
    </dgm:pt>
    <dgm:pt modelId="{316772EF-D4AD-467C-AA87-364946632CFE}" type="pres">
      <dgm:prSet presAssocID="{A384A546-583A-460A-8163-1BECFB078EDC}" presName="sibTrans" presStyleLbl="sibTrans2D1" presStyleIdx="1" presStyleCnt="2"/>
      <dgm:spPr/>
    </dgm:pt>
    <dgm:pt modelId="{C36D3685-0406-47B2-83BA-3A7BE3896C38}" type="pres">
      <dgm:prSet presAssocID="{A384A546-583A-460A-8163-1BECFB078EDC}" presName="connectorText" presStyleLbl="sibTrans2D1" presStyleIdx="1" presStyleCnt="2"/>
      <dgm:spPr/>
    </dgm:pt>
    <dgm:pt modelId="{EFF7DF56-E5C8-436A-B005-86CD97EFF767}" type="pres">
      <dgm:prSet presAssocID="{788D7EC8-D1D0-46FE-B525-6615843FD92F}" presName="node" presStyleLbl="node1" presStyleIdx="2" presStyleCnt="3">
        <dgm:presLayoutVars>
          <dgm:bulletEnabled val="1"/>
        </dgm:presLayoutVars>
      </dgm:prSet>
      <dgm:spPr/>
    </dgm:pt>
  </dgm:ptLst>
  <dgm:cxnLst>
    <dgm:cxn modelId="{BD73D325-1128-4C1B-859F-E5AB03108368}" type="presOf" srcId="{25681841-A14D-4BD8-9EAE-A0AEC9340D11}" destId="{42C7F8D2-E209-4713-98EB-6320715D93E7}" srcOrd="0" destOrd="0" presId="urn:microsoft.com/office/officeart/2005/8/layout/process1"/>
    <dgm:cxn modelId="{19569937-B7AD-41B0-AAA8-7A5C027FD768}" type="presOf" srcId="{E861A6CD-2058-4F13-A491-68A8EAE49DB0}" destId="{C4123E72-D0D9-4AD4-807E-5F7B2B74D8B6}" srcOrd="0" destOrd="0" presId="urn:microsoft.com/office/officeart/2005/8/layout/process1"/>
    <dgm:cxn modelId="{9E8F784B-8CAB-4397-9EC5-5EFB7AA71448}" type="presOf" srcId="{B91BF90C-97DC-481F-B95B-765C921028BF}" destId="{390B2659-679E-4059-A00A-D66E2311C4C1}" srcOrd="0" destOrd="0" presId="urn:microsoft.com/office/officeart/2005/8/layout/process1"/>
    <dgm:cxn modelId="{D181FB81-4CF0-47A2-8C37-C608467018D2}" srcId="{9A1CDD8B-B0DB-4F36-BBC6-73B7CA903C52}" destId="{B91BF90C-97DC-481F-B95B-765C921028BF}" srcOrd="0" destOrd="0" parTransId="{97518037-3387-4222-9A32-43EDD896A47F}" sibTransId="{25681841-A14D-4BD8-9EAE-A0AEC9340D11}"/>
    <dgm:cxn modelId="{A1641988-BEF5-4EF1-8669-12AE05CB5BB4}" type="presOf" srcId="{25681841-A14D-4BD8-9EAE-A0AEC9340D11}" destId="{731CFBDD-3CF6-45BB-91F3-67366EE3B6C5}" srcOrd="1" destOrd="0" presId="urn:microsoft.com/office/officeart/2005/8/layout/process1"/>
    <dgm:cxn modelId="{555D9F9E-AA26-4E25-8ACA-559EBFA5DDA4}" type="presOf" srcId="{A384A546-583A-460A-8163-1BECFB078EDC}" destId="{C36D3685-0406-47B2-83BA-3A7BE3896C38}" srcOrd="1" destOrd="0" presId="urn:microsoft.com/office/officeart/2005/8/layout/process1"/>
    <dgm:cxn modelId="{3B41A29E-401A-49D1-91C7-B6A149BAD2D0}" type="presOf" srcId="{A384A546-583A-460A-8163-1BECFB078EDC}" destId="{316772EF-D4AD-467C-AA87-364946632CFE}" srcOrd="0" destOrd="0" presId="urn:microsoft.com/office/officeart/2005/8/layout/process1"/>
    <dgm:cxn modelId="{D6C04FBB-311A-4504-AE32-69741EA3F97C}" srcId="{9A1CDD8B-B0DB-4F36-BBC6-73B7CA903C52}" destId="{788D7EC8-D1D0-46FE-B525-6615843FD92F}" srcOrd="2" destOrd="0" parTransId="{5931D913-4C48-4656-AFDF-2359CE7CE94E}" sibTransId="{9C887A63-AE4D-47D3-9877-35BA008D5F6F}"/>
    <dgm:cxn modelId="{13D399DA-FEA8-4DA1-8063-0FD1E0377C24}" type="presOf" srcId="{788D7EC8-D1D0-46FE-B525-6615843FD92F}" destId="{EFF7DF56-E5C8-436A-B005-86CD97EFF767}" srcOrd="0" destOrd="0" presId="urn:microsoft.com/office/officeart/2005/8/layout/process1"/>
    <dgm:cxn modelId="{A11A34DD-1833-4CA8-A630-1853F304086E}" type="presOf" srcId="{9A1CDD8B-B0DB-4F36-BBC6-73B7CA903C52}" destId="{037E0C1C-9480-4199-A648-DF42C67DE8B7}" srcOrd="0" destOrd="0" presId="urn:microsoft.com/office/officeart/2005/8/layout/process1"/>
    <dgm:cxn modelId="{242BCDDD-29AB-48C8-8683-1A9326A932D9}" srcId="{9A1CDD8B-B0DB-4F36-BBC6-73B7CA903C52}" destId="{E861A6CD-2058-4F13-A491-68A8EAE49DB0}" srcOrd="1" destOrd="0" parTransId="{BA00247D-D39A-4E86-85CE-BE02589F35E1}" sibTransId="{A384A546-583A-460A-8163-1BECFB078EDC}"/>
    <dgm:cxn modelId="{00C478A6-AF42-4C84-A099-CCBED7A9472F}" type="presParOf" srcId="{037E0C1C-9480-4199-A648-DF42C67DE8B7}" destId="{390B2659-679E-4059-A00A-D66E2311C4C1}" srcOrd="0" destOrd="0" presId="urn:microsoft.com/office/officeart/2005/8/layout/process1"/>
    <dgm:cxn modelId="{6E84B8D4-7743-42D6-9813-4D48225002BC}" type="presParOf" srcId="{037E0C1C-9480-4199-A648-DF42C67DE8B7}" destId="{42C7F8D2-E209-4713-98EB-6320715D93E7}" srcOrd="1" destOrd="0" presId="urn:microsoft.com/office/officeart/2005/8/layout/process1"/>
    <dgm:cxn modelId="{9E1C5FCB-063F-4AF6-8545-33B102BBD64C}" type="presParOf" srcId="{42C7F8D2-E209-4713-98EB-6320715D93E7}" destId="{731CFBDD-3CF6-45BB-91F3-67366EE3B6C5}" srcOrd="0" destOrd="0" presId="urn:microsoft.com/office/officeart/2005/8/layout/process1"/>
    <dgm:cxn modelId="{49AB3CEE-E990-429C-AD15-095FF31AA071}" type="presParOf" srcId="{037E0C1C-9480-4199-A648-DF42C67DE8B7}" destId="{C4123E72-D0D9-4AD4-807E-5F7B2B74D8B6}" srcOrd="2" destOrd="0" presId="urn:microsoft.com/office/officeart/2005/8/layout/process1"/>
    <dgm:cxn modelId="{27958894-660E-478C-BED2-EF9E7F9ACCF1}" type="presParOf" srcId="{037E0C1C-9480-4199-A648-DF42C67DE8B7}" destId="{316772EF-D4AD-467C-AA87-364946632CFE}" srcOrd="3" destOrd="0" presId="urn:microsoft.com/office/officeart/2005/8/layout/process1"/>
    <dgm:cxn modelId="{BC492151-7144-4178-A754-BA3349B9DCED}" type="presParOf" srcId="{316772EF-D4AD-467C-AA87-364946632CFE}" destId="{C36D3685-0406-47B2-83BA-3A7BE3896C38}" srcOrd="0" destOrd="0" presId="urn:microsoft.com/office/officeart/2005/8/layout/process1"/>
    <dgm:cxn modelId="{365FD7CC-D914-40C7-915D-9490D73E6C92}" type="presParOf" srcId="{037E0C1C-9480-4199-A648-DF42C67DE8B7}" destId="{EFF7DF56-E5C8-436A-B005-86CD97EFF76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1D7DBC-C648-4BF9-B463-9BB5FC7D3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C99D5403-2B04-450C-8B7C-9B438C5D122F}">
      <dgm:prSet/>
      <dgm:spPr/>
      <dgm:t>
        <a:bodyPr/>
        <a:lstStyle/>
        <a:p>
          <a:r>
            <a:rPr lang="pt-BR" b="1"/>
            <a:t>Local</a:t>
          </a:r>
          <a:r>
            <a:rPr lang="pt-BR"/>
            <a:t>:</a:t>
          </a:r>
          <a:br>
            <a:rPr lang="pt-BR"/>
          </a:br>
          <a:r>
            <a:rPr lang="pt-BR"/>
            <a:t>Liceu Santista (Santos/SP) — laboratórios de informática e salas de aula.</a:t>
          </a:r>
        </a:p>
      </dgm:t>
    </dgm:pt>
    <dgm:pt modelId="{1DFF5051-754E-44B7-987C-67DB09DEEA44}" type="parTrans" cxnId="{631418C1-69C3-4FEC-AF59-3005920CFBCE}">
      <dgm:prSet/>
      <dgm:spPr/>
      <dgm:t>
        <a:bodyPr/>
        <a:lstStyle/>
        <a:p>
          <a:endParaRPr lang="pt-BR"/>
        </a:p>
      </dgm:t>
    </dgm:pt>
    <dgm:pt modelId="{4ED412A6-E293-4D3D-B889-D1830177DB04}" type="sibTrans" cxnId="{631418C1-69C3-4FEC-AF59-3005920CFBCE}">
      <dgm:prSet/>
      <dgm:spPr/>
      <dgm:t>
        <a:bodyPr/>
        <a:lstStyle/>
        <a:p>
          <a:endParaRPr lang="pt-BR"/>
        </a:p>
      </dgm:t>
    </dgm:pt>
    <dgm:pt modelId="{C190F2D5-4FE2-480B-8EE8-8B3853492771}">
      <dgm:prSet/>
      <dgm:spPr/>
      <dgm:t>
        <a:bodyPr/>
        <a:lstStyle/>
        <a:p>
          <a:r>
            <a:rPr lang="pt-BR" b="1" dirty="0"/>
            <a:t>Participantes:</a:t>
          </a:r>
          <a:br>
            <a:rPr lang="pt-BR" dirty="0"/>
          </a:br>
          <a:r>
            <a:rPr lang="pt-BR" dirty="0"/>
            <a:t>Alunos: turma-piloto de 2ª série 16 alunos, selecionados por conveniência.</a:t>
          </a:r>
        </a:p>
      </dgm:t>
    </dgm:pt>
    <dgm:pt modelId="{69C84E87-8367-4566-B511-65050521BA5F}" type="parTrans" cxnId="{88C93B39-781A-4817-BD96-B9C5C26CB419}">
      <dgm:prSet/>
      <dgm:spPr/>
      <dgm:t>
        <a:bodyPr/>
        <a:lstStyle/>
        <a:p>
          <a:endParaRPr lang="pt-BR"/>
        </a:p>
      </dgm:t>
    </dgm:pt>
    <dgm:pt modelId="{BE2FB544-384F-4CD7-95F3-90BB97C9B406}" type="sibTrans" cxnId="{88C93B39-781A-4817-BD96-B9C5C26CB419}">
      <dgm:prSet/>
      <dgm:spPr/>
      <dgm:t>
        <a:bodyPr/>
        <a:lstStyle/>
        <a:p>
          <a:endParaRPr lang="pt-BR"/>
        </a:p>
      </dgm:t>
    </dgm:pt>
    <dgm:pt modelId="{FD468714-E001-4408-9943-20FD0E7EE9D2}">
      <dgm:prSet/>
      <dgm:spPr/>
      <dgm:t>
        <a:bodyPr/>
        <a:lstStyle/>
        <a:p>
          <a:r>
            <a:rPr lang="pt-BR" b="1"/>
            <a:t>Período:</a:t>
          </a:r>
          <a:br>
            <a:rPr lang="pt-BR"/>
          </a:br>
          <a:r>
            <a:rPr lang="pt-BR"/>
            <a:t>Dia 29 de maio de 2025, durante o período da tarde, teste em laboratório de informática</a:t>
          </a:r>
        </a:p>
      </dgm:t>
    </dgm:pt>
    <dgm:pt modelId="{37A88489-5B00-4627-A9C2-E6A148FE323C}" type="parTrans" cxnId="{89706780-ED08-4606-A405-3119AAF8A8AA}">
      <dgm:prSet/>
      <dgm:spPr/>
      <dgm:t>
        <a:bodyPr/>
        <a:lstStyle/>
        <a:p>
          <a:endParaRPr lang="pt-BR"/>
        </a:p>
      </dgm:t>
    </dgm:pt>
    <dgm:pt modelId="{A77BD1E0-F2C5-4955-A4F9-E73FE4567C98}" type="sibTrans" cxnId="{89706780-ED08-4606-A405-3119AAF8A8AA}">
      <dgm:prSet/>
      <dgm:spPr/>
      <dgm:t>
        <a:bodyPr/>
        <a:lstStyle/>
        <a:p>
          <a:endParaRPr lang="pt-BR"/>
        </a:p>
      </dgm:t>
    </dgm:pt>
    <dgm:pt modelId="{12270E4E-2A2D-4614-BD42-F73EB8947364}" type="pres">
      <dgm:prSet presAssocID="{9F1D7DBC-C648-4BF9-B463-9BB5FC7D31C5}" presName="linear" presStyleCnt="0">
        <dgm:presLayoutVars>
          <dgm:animLvl val="lvl"/>
          <dgm:resizeHandles val="exact"/>
        </dgm:presLayoutVars>
      </dgm:prSet>
      <dgm:spPr/>
    </dgm:pt>
    <dgm:pt modelId="{7D159695-87EE-4BFB-94F7-23B620A9BFB3}" type="pres">
      <dgm:prSet presAssocID="{C99D5403-2B04-450C-8B7C-9B438C5D122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E04AF5-45E7-4F61-A0CD-3140E7E87BF5}" type="pres">
      <dgm:prSet presAssocID="{4ED412A6-E293-4D3D-B889-D1830177DB04}" presName="spacer" presStyleCnt="0"/>
      <dgm:spPr/>
    </dgm:pt>
    <dgm:pt modelId="{81076F57-CBC2-4EF2-93FA-D339AC2465A5}" type="pres">
      <dgm:prSet presAssocID="{C190F2D5-4FE2-480B-8EE8-8B38534927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33A3A80-A24C-498C-9168-F5577CDAB0F7}" type="pres">
      <dgm:prSet presAssocID="{BE2FB544-384F-4CD7-95F3-90BB97C9B406}" presName="spacer" presStyleCnt="0"/>
      <dgm:spPr/>
    </dgm:pt>
    <dgm:pt modelId="{9F47FD0E-A45C-44E4-A5BF-CFC269D99FC7}" type="pres">
      <dgm:prSet presAssocID="{FD468714-E001-4408-9943-20FD0E7EE9D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8C93B39-781A-4817-BD96-B9C5C26CB419}" srcId="{9F1D7DBC-C648-4BF9-B463-9BB5FC7D31C5}" destId="{C190F2D5-4FE2-480B-8EE8-8B3853492771}" srcOrd="1" destOrd="0" parTransId="{69C84E87-8367-4566-B511-65050521BA5F}" sibTransId="{BE2FB544-384F-4CD7-95F3-90BB97C9B406}"/>
    <dgm:cxn modelId="{8785865E-7B38-4C5D-B987-914CD066EDED}" type="presOf" srcId="{FD468714-E001-4408-9943-20FD0E7EE9D2}" destId="{9F47FD0E-A45C-44E4-A5BF-CFC269D99FC7}" srcOrd="0" destOrd="0" presId="urn:microsoft.com/office/officeart/2005/8/layout/vList2"/>
    <dgm:cxn modelId="{89706780-ED08-4606-A405-3119AAF8A8AA}" srcId="{9F1D7DBC-C648-4BF9-B463-9BB5FC7D31C5}" destId="{FD468714-E001-4408-9943-20FD0E7EE9D2}" srcOrd="2" destOrd="0" parTransId="{37A88489-5B00-4627-A9C2-E6A148FE323C}" sibTransId="{A77BD1E0-F2C5-4955-A4F9-E73FE4567C98}"/>
    <dgm:cxn modelId="{07BD1188-0F98-4D76-B70B-EF42FDC357D5}" type="presOf" srcId="{9F1D7DBC-C648-4BF9-B463-9BB5FC7D31C5}" destId="{12270E4E-2A2D-4614-BD42-F73EB8947364}" srcOrd="0" destOrd="0" presId="urn:microsoft.com/office/officeart/2005/8/layout/vList2"/>
    <dgm:cxn modelId="{1D0B329F-F016-4E02-8A83-AAD1CC08CACB}" type="presOf" srcId="{C99D5403-2B04-450C-8B7C-9B438C5D122F}" destId="{7D159695-87EE-4BFB-94F7-23B620A9BFB3}" srcOrd="0" destOrd="0" presId="urn:microsoft.com/office/officeart/2005/8/layout/vList2"/>
    <dgm:cxn modelId="{631418C1-69C3-4FEC-AF59-3005920CFBCE}" srcId="{9F1D7DBC-C648-4BF9-B463-9BB5FC7D31C5}" destId="{C99D5403-2B04-450C-8B7C-9B438C5D122F}" srcOrd="0" destOrd="0" parTransId="{1DFF5051-754E-44B7-987C-67DB09DEEA44}" sibTransId="{4ED412A6-E293-4D3D-B889-D1830177DB04}"/>
    <dgm:cxn modelId="{8C6096E4-12E9-419A-8670-7A74F337AC0A}" type="presOf" srcId="{C190F2D5-4FE2-480B-8EE8-8B3853492771}" destId="{81076F57-CBC2-4EF2-93FA-D339AC2465A5}" srcOrd="0" destOrd="0" presId="urn:microsoft.com/office/officeart/2005/8/layout/vList2"/>
    <dgm:cxn modelId="{9520930A-D592-4E92-84DC-EC61CF9488E2}" type="presParOf" srcId="{12270E4E-2A2D-4614-BD42-F73EB8947364}" destId="{7D159695-87EE-4BFB-94F7-23B620A9BFB3}" srcOrd="0" destOrd="0" presId="urn:microsoft.com/office/officeart/2005/8/layout/vList2"/>
    <dgm:cxn modelId="{B3039FFC-67D7-45EB-8F47-C7BD226A2D79}" type="presParOf" srcId="{12270E4E-2A2D-4614-BD42-F73EB8947364}" destId="{A3E04AF5-45E7-4F61-A0CD-3140E7E87BF5}" srcOrd="1" destOrd="0" presId="urn:microsoft.com/office/officeart/2005/8/layout/vList2"/>
    <dgm:cxn modelId="{85994F00-4F08-4DC7-89A2-8C09072B4F96}" type="presParOf" srcId="{12270E4E-2A2D-4614-BD42-F73EB8947364}" destId="{81076F57-CBC2-4EF2-93FA-D339AC2465A5}" srcOrd="2" destOrd="0" presId="urn:microsoft.com/office/officeart/2005/8/layout/vList2"/>
    <dgm:cxn modelId="{74A0FE48-2B3B-4A8F-904F-0115C139DCBF}" type="presParOf" srcId="{12270E4E-2A2D-4614-BD42-F73EB8947364}" destId="{933A3A80-A24C-498C-9168-F5577CDAB0F7}" srcOrd="3" destOrd="0" presId="urn:microsoft.com/office/officeart/2005/8/layout/vList2"/>
    <dgm:cxn modelId="{8885486F-6643-4012-A6D0-CEF03A9EAEC1}" type="presParOf" srcId="{12270E4E-2A2D-4614-BD42-F73EB8947364}" destId="{9F47FD0E-A45C-44E4-A5BF-CFC269D99FC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7166ED-9988-4CE6-AF65-AF3561466F4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B291FF4-D147-4B1F-A50D-6B8B43762937}">
      <dgm:prSet/>
      <dgm:spPr/>
      <dgm:t>
        <a:bodyPr/>
        <a:lstStyle/>
        <a:p>
          <a:r>
            <a:rPr lang="pt-BR"/>
            <a:t>Aluno</a:t>
          </a:r>
        </a:p>
      </dgm:t>
    </dgm:pt>
    <dgm:pt modelId="{3CDFEACA-8A15-4C02-8BBD-C26E527655A7}" type="parTrans" cxnId="{2FFCD963-5C2B-44B2-8E45-CA50E9796147}">
      <dgm:prSet/>
      <dgm:spPr/>
      <dgm:t>
        <a:bodyPr/>
        <a:lstStyle/>
        <a:p>
          <a:endParaRPr lang="pt-BR"/>
        </a:p>
      </dgm:t>
    </dgm:pt>
    <dgm:pt modelId="{615EDE19-A1C7-4E15-8EE1-845AF2C2DE49}" type="sibTrans" cxnId="{2FFCD963-5C2B-44B2-8E45-CA50E9796147}">
      <dgm:prSet/>
      <dgm:spPr/>
      <dgm:t>
        <a:bodyPr/>
        <a:lstStyle/>
        <a:p>
          <a:endParaRPr lang="pt-BR"/>
        </a:p>
      </dgm:t>
    </dgm:pt>
    <dgm:pt modelId="{D4BA16C1-9D09-4B37-AF4F-E6442F3997DA}">
      <dgm:prSet/>
      <dgm:spPr/>
      <dgm:t>
        <a:bodyPr/>
        <a:lstStyle/>
        <a:p>
          <a:r>
            <a:rPr lang="pt-BR" dirty="0"/>
            <a:t>Professor</a:t>
          </a:r>
        </a:p>
      </dgm:t>
    </dgm:pt>
    <dgm:pt modelId="{4194775F-6861-4A69-8512-57DCF709E7BE}" type="parTrans" cxnId="{2ECE0F4F-D109-4FBF-A7BD-7BC9E63D7773}">
      <dgm:prSet/>
      <dgm:spPr/>
      <dgm:t>
        <a:bodyPr/>
        <a:lstStyle/>
        <a:p>
          <a:endParaRPr lang="pt-BR"/>
        </a:p>
      </dgm:t>
    </dgm:pt>
    <dgm:pt modelId="{C636FE1F-1402-4CCF-B119-5F301132D991}" type="sibTrans" cxnId="{2ECE0F4F-D109-4FBF-A7BD-7BC9E63D7773}">
      <dgm:prSet/>
      <dgm:spPr/>
      <dgm:t>
        <a:bodyPr/>
        <a:lstStyle/>
        <a:p>
          <a:endParaRPr lang="pt-BR"/>
        </a:p>
      </dgm:t>
    </dgm:pt>
    <dgm:pt modelId="{556F13EA-4687-4F67-9FD2-55661BD93065}">
      <dgm:prSet/>
      <dgm:spPr/>
      <dgm:t>
        <a:bodyPr/>
        <a:lstStyle/>
        <a:p>
          <a:r>
            <a:rPr lang="pt-BR"/>
            <a:t>Diretor</a:t>
          </a:r>
        </a:p>
      </dgm:t>
    </dgm:pt>
    <dgm:pt modelId="{A5230602-9FDE-4E52-AD5E-467815B3E457}" type="parTrans" cxnId="{4BFC24A6-9534-4604-B3EA-5BEFB87D74AC}">
      <dgm:prSet/>
      <dgm:spPr/>
      <dgm:t>
        <a:bodyPr/>
        <a:lstStyle/>
        <a:p>
          <a:endParaRPr lang="pt-BR"/>
        </a:p>
      </dgm:t>
    </dgm:pt>
    <dgm:pt modelId="{FF0E599A-9C6D-4962-B44C-DF7F8A44231B}" type="sibTrans" cxnId="{4BFC24A6-9534-4604-B3EA-5BEFB87D74AC}">
      <dgm:prSet/>
      <dgm:spPr/>
      <dgm:t>
        <a:bodyPr/>
        <a:lstStyle/>
        <a:p>
          <a:endParaRPr lang="pt-BR"/>
        </a:p>
      </dgm:t>
    </dgm:pt>
    <dgm:pt modelId="{12950971-C7F5-4AAE-A7BD-70997D5104C6}">
      <dgm:prSet/>
      <dgm:spPr/>
      <dgm:t>
        <a:bodyPr/>
        <a:lstStyle/>
        <a:p>
          <a:r>
            <a:rPr lang="pt-BR"/>
            <a:t>Administrador</a:t>
          </a:r>
        </a:p>
      </dgm:t>
    </dgm:pt>
    <dgm:pt modelId="{E9C7D363-53CC-4A9E-BFCD-6E3D9741FEEE}" type="parTrans" cxnId="{6B10698A-E834-4FF2-8829-CF65A11C52E4}">
      <dgm:prSet/>
      <dgm:spPr/>
      <dgm:t>
        <a:bodyPr/>
        <a:lstStyle/>
        <a:p>
          <a:endParaRPr lang="pt-BR"/>
        </a:p>
      </dgm:t>
    </dgm:pt>
    <dgm:pt modelId="{BCA2A7BB-322E-4DE9-B176-C6B5B0997951}" type="sibTrans" cxnId="{6B10698A-E834-4FF2-8829-CF65A11C52E4}">
      <dgm:prSet/>
      <dgm:spPr/>
      <dgm:t>
        <a:bodyPr/>
        <a:lstStyle/>
        <a:p>
          <a:endParaRPr lang="pt-BR"/>
        </a:p>
      </dgm:t>
    </dgm:pt>
    <dgm:pt modelId="{3C6C6143-108E-4906-BA9A-A40F59A660B0}" type="pres">
      <dgm:prSet presAssocID="{0E7166ED-9988-4CE6-AF65-AF3561466F4B}" presName="linearFlow" presStyleCnt="0">
        <dgm:presLayoutVars>
          <dgm:dir/>
          <dgm:resizeHandles val="exact"/>
        </dgm:presLayoutVars>
      </dgm:prSet>
      <dgm:spPr/>
    </dgm:pt>
    <dgm:pt modelId="{9834C0D9-25EA-442D-AD14-0E8539EC84D3}" type="pres">
      <dgm:prSet presAssocID="{EB291FF4-D147-4B1F-A50D-6B8B43762937}" presName="composite" presStyleCnt="0"/>
      <dgm:spPr/>
    </dgm:pt>
    <dgm:pt modelId="{D362A044-74F4-48C0-963E-FD65F1E328BA}" type="pres">
      <dgm:prSet presAssocID="{EB291FF4-D147-4B1F-A50D-6B8B43762937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9EE2E2D1-AAF1-40DF-9A89-3FCD1FAB52EA}" type="pres">
      <dgm:prSet presAssocID="{EB291FF4-D147-4B1F-A50D-6B8B43762937}" presName="txShp" presStyleLbl="node1" presStyleIdx="0" presStyleCnt="4">
        <dgm:presLayoutVars>
          <dgm:bulletEnabled val="1"/>
        </dgm:presLayoutVars>
      </dgm:prSet>
      <dgm:spPr/>
    </dgm:pt>
    <dgm:pt modelId="{AED5E95F-2E3C-4E1B-BD78-2FD27AE1918F}" type="pres">
      <dgm:prSet presAssocID="{615EDE19-A1C7-4E15-8EE1-845AF2C2DE49}" presName="spacing" presStyleCnt="0"/>
      <dgm:spPr/>
    </dgm:pt>
    <dgm:pt modelId="{475F0B4F-0B5D-4C4D-AFD5-332DD955D1A0}" type="pres">
      <dgm:prSet presAssocID="{D4BA16C1-9D09-4B37-AF4F-E6442F3997DA}" presName="composite" presStyleCnt="0"/>
      <dgm:spPr/>
    </dgm:pt>
    <dgm:pt modelId="{8F4A8E20-4397-48F4-B1E1-3FF64D73AA68}" type="pres">
      <dgm:prSet presAssocID="{D4BA16C1-9D09-4B37-AF4F-E6442F3997DA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502B5E1-4015-4FA1-ADB0-360EBA02E15C}" type="pres">
      <dgm:prSet presAssocID="{D4BA16C1-9D09-4B37-AF4F-E6442F3997DA}" presName="txShp" presStyleLbl="node1" presStyleIdx="1" presStyleCnt="4">
        <dgm:presLayoutVars>
          <dgm:bulletEnabled val="1"/>
        </dgm:presLayoutVars>
      </dgm:prSet>
      <dgm:spPr/>
    </dgm:pt>
    <dgm:pt modelId="{9B378C9A-A8D3-49D7-B1A5-5D5C3BF94763}" type="pres">
      <dgm:prSet presAssocID="{C636FE1F-1402-4CCF-B119-5F301132D991}" presName="spacing" presStyleCnt="0"/>
      <dgm:spPr/>
    </dgm:pt>
    <dgm:pt modelId="{D26F6959-6FA2-4FC0-B99B-C95015E4909C}" type="pres">
      <dgm:prSet presAssocID="{556F13EA-4687-4F67-9FD2-55661BD93065}" presName="composite" presStyleCnt="0"/>
      <dgm:spPr/>
    </dgm:pt>
    <dgm:pt modelId="{5258844A-5690-464B-8E3E-A745DA328187}" type="pres">
      <dgm:prSet presAssocID="{556F13EA-4687-4F67-9FD2-55661BD93065}" presName="imgShp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0707651E-8E17-40AE-8821-5C268D07A2E1}" type="pres">
      <dgm:prSet presAssocID="{556F13EA-4687-4F67-9FD2-55661BD93065}" presName="txShp" presStyleLbl="node1" presStyleIdx="2" presStyleCnt="4">
        <dgm:presLayoutVars>
          <dgm:bulletEnabled val="1"/>
        </dgm:presLayoutVars>
      </dgm:prSet>
      <dgm:spPr/>
    </dgm:pt>
    <dgm:pt modelId="{45AB6642-E839-48CE-926F-AF3ADFE7333C}" type="pres">
      <dgm:prSet presAssocID="{FF0E599A-9C6D-4962-B44C-DF7F8A44231B}" presName="spacing" presStyleCnt="0"/>
      <dgm:spPr/>
    </dgm:pt>
    <dgm:pt modelId="{15FA0EDB-17E6-4D8C-BA34-2C678D172CF4}" type="pres">
      <dgm:prSet presAssocID="{12950971-C7F5-4AAE-A7BD-70997D5104C6}" presName="composite" presStyleCnt="0"/>
      <dgm:spPr/>
    </dgm:pt>
    <dgm:pt modelId="{9ABE90F8-A844-4B33-8260-422CB5488470}" type="pres">
      <dgm:prSet presAssocID="{12950971-C7F5-4AAE-A7BD-70997D5104C6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3215A63-0C7F-472C-BC4B-E8E3556397D6}" type="pres">
      <dgm:prSet presAssocID="{12950971-C7F5-4AAE-A7BD-70997D5104C6}" presName="txShp" presStyleLbl="node1" presStyleIdx="3" presStyleCnt="4">
        <dgm:presLayoutVars>
          <dgm:bulletEnabled val="1"/>
        </dgm:presLayoutVars>
      </dgm:prSet>
      <dgm:spPr/>
    </dgm:pt>
  </dgm:ptLst>
  <dgm:cxnLst>
    <dgm:cxn modelId="{E6A6755C-B265-461F-9356-472D2542EE31}" type="presOf" srcId="{D4BA16C1-9D09-4B37-AF4F-E6442F3997DA}" destId="{1502B5E1-4015-4FA1-ADB0-360EBA02E15C}" srcOrd="0" destOrd="0" presId="urn:microsoft.com/office/officeart/2005/8/layout/vList3"/>
    <dgm:cxn modelId="{2FFCD963-5C2B-44B2-8E45-CA50E9796147}" srcId="{0E7166ED-9988-4CE6-AF65-AF3561466F4B}" destId="{EB291FF4-D147-4B1F-A50D-6B8B43762937}" srcOrd="0" destOrd="0" parTransId="{3CDFEACA-8A15-4C02-8BBD-C26E527655A7}" sibTransId="{615EDE19-A1C7-4E15-8EE1-845AF2C2DE49}"/>
    <dgm:cxn modelId="{2ECE0F4F-D109-4FBF-A7BD-7BC9E63D7773}" srcId="{0E7166ED-9988-4CE6-AF65-AF3561466F4B}" destId="{D4BA16C1-9D09-4B37-AF4F-E6442F3997DA}" srcOrd="1" destOrd="0" parTransId="{4194775F-6861-4A69-8512-57DCF709E7BE}" sibTransId="{C636FE1F-1402-4CCF-B119-5F301132D991}"/>
    <dgm:cxn modelId="{6B10698A-E834-4FF2-8829-CF65A11C52E4}" srcId="{0E7166ED-9988-4CE6-AF65-AF3561466F4B}" destId="{12950971-C7F5-4AAE-A7BD-70997D5104C6}" srcOrd="3" destOrd="0" parTransId="{E9C7D363-53CC-4A9E-BFCD-6E3D9741FEEE}" sibTransId="{BCA2A7BB-322E-4DE9-B176-C6B5B0997951}"/>
    <dgm:cxn modelId="{4DC0BB9E-7213-4B01-B954-B677C47C9278}" type="presOf" srcId="{EB291FF4-D147-4B1F-A50D-6B8B43762937}" destId="{9EE2E2D1-AAF1-40DF-9A89-3FCD1FAB52EA}" srcOrd="0" destOrd="0" presId="urn:microsoft.com/office/officeart/2005/8/layout/vList3"/>
    <dgm:cxn modelId="{4BFC24A6-9534-4604-B3EA-5BEFB87D74AC}" srcId="{0E7166ED-9988-4CE6-AF65-AF3561466F4B}" destId="{556F13EA-4687-4F67-9FD2-55661BD93065}" srcOrd="2" destOrd="0" parTransId="{A5230602-9FDE-4E52-AD5E-467815B3E457}" sibTransId="{FF0E599A-9C6D-4962-B44C-DF7F8A44231B}"/>
    <dgm:cxn modelId="{8979A2A8-B97B-49E3-818B-5EEFB6E39F82}" type="presOf" srcId="{556F13EA-4687-4F67-9FD2-55661BD93065}" destId="{0707651E-8E17-40AE-8821-5C268D07A2E1}" srcOrd="0" destOrd="0" presId="urn:microsoft.com/office/officeart/2005/8/layout/vList3"/>
    <dgm:cxn modelId="{910498B1-9D3C-4AD9-B90E-4041A2286ADE}" type="presOf" srcId="{12950971-C7F5-4AAE-A7BD-70997D5104C6}" destId="{F3215A63-0C7F-472C-BC4B-E8E3556397D6}" srcOrd="0" destOrd="0" presId="urn:microsoft.com/office/officeart/2005/8/layout/vList3"/>
    <dgm:cxn modelId="{F4A256BB-1CA3-45A7-BA73-31730010F6E7}" type="presOf" srcId="{0E7166ED-9988-4CE6-AF65-AF3561466F4B}" destId="{3C6C6143-108E-4906-BA9A-A40F59A660B0}" srcOrd="0" destOrd="0" presId="urn:microsoft.com/office/officeart/2005/8/layout/vList3"/>
    <dgm:cxn modelId="{22E4AEA4-9B51-41DC-AD4E-FD0B61442B9D}" type="presParOf" srcId="{3C6C6143-108E-4906-BA9A-A40F59A660B0}" destId="{9834C0D9-25EA-442D-AD14-0E8539EC84D3}" srcOrd="0" destOrd="0" presId="urn:microsoft.com/office/officeart/2005/8/layout/vList3"/>
    <dgm:cxn modelId="{8D025DC1-7F25-4581-814E-990793658DDA}" type="presParOf" srcId="{9834C0D9-25EA-442D-AD14-0E8539EC84D3}" destId="{D362A044-74F4-48C0-963E-FD65F1E328BA}" srcOrd="0" destOrd="0" presId="urn:microsoft.com/office/officeart/2005/8/layout/vList3"/>
    <dgm:cxn modelId="{E1009227-EF7C-4A01-A2C3-300061FA0375}" type="presParOf" srcId="{9834C0D9-25EA-442D-AD14-0E8539EC84D3}" destId="{9EE2E2D1-AAF1-40DF-9A89-3FCD1FAB52EA}" srcOrd="1" destOrd="0" presId="urn:microsoft.com/office/officeart/2005/8/layout/vList3"/>
    <dgm:cxn modelId="{B1B7DD55-1EE1-4702-A29D-E8D215E5E439}" type="presParOf" srcId="{3C6C6143-108E-4906-BA9A-A40F59A660B0}" destId="{AED5E95F-2E3C-4E1B-BD78-2FD27AE1918F}" srcOrd="1" destOrd="0" presId="urn:microsoft.com/office/officeart/2005/8/layout/vList3"/>
    <dgm:cxn modelId="{EA2FC3EF-7CE3-4A08-9C61-51DA06E35776}" type="presParOf" srcId="{3C6C6143-108E-4906-BA9A-A40F59A660B0}" destId="{475F0B4F-0B5D-4C4D-AFD5-332DD955D1A0}" srcOrd="2" destOrd="0" presId="urn:microsoft.com/office/officeart/2005/8/layout/vList3"/>
    <dgm:cxn modelId="{BB1F9CE7-F62E-4BBD-846E-583D9416734E}" type="presParOf" srcId="{475F0B4F-0B5D-4C4D-AFD5-332DD955D1A0}" destId="{8F4A8E20-4397-48F4-B1E1-3FF64D73AA68}" srcOrd="0" destOrd="0" presId="urn:microsoft.com/office/officeart/2005/8/layout/vList3"/>
    <dgm:cxn modelId="{F95F5E5F-F94B-4D05-813C-DF4ECF3F5241}" type="presParOf" srcId="{475F0B4F-0B5D-4C4D-AFD5-332DD955D1A0}" destId="{1502B5E1-4015-4FA1-ADB0-360EBA02E15C}" srcOrd="1" destOrd="0" presId="urn:microsoft.com/office/officeart/2005/8/layout/vList3"/>
    <dgm:cxn modelId="{406DAA8A-B71E-4A96-B853-7E5D10238D61}" type="presParOf" srcId="{3C6C6143-108E-4906-BA9A-A40F59A660B0}" destId="{9B378C9A-A8D3-49D7-B1A5-5D5C3BF94763}" srcOrd="3" destOrd="0" presId="urn:microsoft.com/office/officeart/2005/8/layout/vList3"/>
    <dgm:cxn modelId="{E49BB1B2-3263-4E4C-A575-3BBC5C77AC93}" type="presParOf" srcId="{3C6C6143-108E-4906-BA9A-A40F59A660B0}" destId="{D26F6959-6FA2-4FC0-B99B-C95015E4909C}" srcOrd="4" destOrd="0" presId="urn:microsoft.com/office/officeart/2005/8/layout/vList3"/>
    <dgm:cxn modelId="{EDD9D398-9EA8-4FF2-944A-51B3905B4CC1}" type="presParOf" srcId="{D26F6959-6FA2-4FC0-B99B-C95015E4909C}" destId="{5258844A-5690-464B-8E3E-A745DA328187}" srcOrd="0" destOrd="0" presId="urn:microsoft.com/office/officeart/2005/8/layout/vList3"/>
    <dgm:cxn modelId="{30C8A268-DD03-4E4F-AFFE-A14F6A1D30B0}" type="presParOf" srcId="{D26F6959-6FA2-4FC0-B99B-C95015E4909C}" destId="{0707651E-8E17-40AE-8821-5C268D07A2E1}" srcOrd="1" destOrd="0" presId="urn:microsoft.com/office/officeart/2005/8/layout/vList3"/>
    <dgm:cxn modelId="{DE92CA46-88BB-4D25-82B9-0C674F657552}" type="presParOf" srcId="{3C6C6143-108E-4906-BA9A-A40F59A660B0}" destId="{45AB6642-E839-48CE-926F-AF3ADFE7333C}" srcOrd="5" destOrd="0" presId="urn:microsoft.com/office/officeart/2005/8/layout/vList3"/>
    <dgm:cxn modelId="{53C2C433-8907-47FD-8169-27F7C6CAF7A2}" type="presParOf" srcId="{3C6C6143-108E-4906-BA9A-A40F59A660B0}" destId="{15FA0EDB-17E6-4D8C-BA34-2C678D172CF4}" srcOrd="6" destOrd="0" presId="urn:microsoft.com/office/officeart/2005/8/layout/vList3"/>
    <dgm:cxn modelId="{74FEAFF9-3848-4E32-B41C-2ECC317C64E7}" type="presParOf" srcId="{15FA0EDB-17E6-4D8C-BA34-2C678D172CF4}" destId="{9ABE90F8-A844-4B33-8260-422CB5488470}" srcOrd="0" destOrd="0" presId="urn:microsoft.com/office/officeart/2005/8/layout/vList3"/>
    <dgm:cxn modelId="{C479BCD1-AA80-4FC8-A6DB-3C1D3E1AFAAC}" type="presParOf" srcId="{15FA0EDB-17E6-4D8C-BA34-2C678D172CF4}" destId="{F3215A63-0C7F-472C-BC4B-E8E3556397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EED160-62A1-4D69-968C-DBF59FEDCD7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603B033-9D77-4AEA-BD62-925E988AB9E5}">
      <dgm:prSet/>
      <dgm:spPr/>
      <dgm:t>
        <a:bodyPr/>
        <a:lstStyle/>
        <a:p>
          <a:r>
            <a:rPr lang="pt-BR" dirty="0"/>
            <a:t>Resultados </a:t>
          </a:r>
        </a:p>
      </dgm:t>
    </dgm:pt>
    <dgm:pt modelId="{EE6C9569-94CF-4146-9241-A09A1CBFB1EF}" type="parTrans" cxnId="{72C41537-4C6A-4F54-9ADE-D5210CCC1E89}">
      <dgm:prSet/>
      <dgm:spPr/>
      <dgm:t>
        <a:bodyPr/>
        <a:lstStyle/>
        <a:p>
          <a:endParaRPr lang="pt-BR"/>
        </a:p>
      </dgm:t>
    </dgm:pt>
    <dgm:pt modelId="{0F1B5C17-C8CB-44EC-BCA8-2C2485E69B56}" type="sibTrans" cxnId="{72C41537-4C6A-4F54-9ADE-D5210CCC1E89}">
      <dgm:prSet/>
      <dgm:spPr/>
      <dgm:t>
        <a:bodyPr/>
        <a:lstStyle/>
        <a:p>
          <a:endParaRPr lang="pt-BR"/>
        </a:p>
      </dgm:t>
    </dgm:pt>
    <dgm:pt modelId="{28053ADD-2AD3-4362-A832-084154B8A3C4}">
      <dgm:prSet/>
      <dgm:spPr/>
      <dgm:t>
        <a:bodyPr/>
        <a:lstStyle/>
        <a:p>
          <a:r>
            <a:rPr lang="pt-BR" dirty="0"/>
            <a:t>Os alunos acharam a abordagem interessante .</a:t>
          </a:r>
        </a:p>
      </dgm:t>
    </dgm:pt>
    <dgm:pt modelId="{EAA0F32D-691E-41E4-AC6E-86E02ACAD7DA}" type="parTrans" cxnId="{51BD4FC1-4E56-40BA-90CF-97F951FDB8F5}">
      <dgm:prSet/>
      <dgm:spPr/>
      <dgm:t>
        <a:bodyPr/>
        <a:lstStyle/>
        <a:p>
          <a:endParaRPr lang="pt-BR"/>
        </a:p>
      </dgm:t>
    </dgm:pt>
    <dgm:pt modelId="{9E43AA78-FDCC-4B92-8B06-69F5995E8892}" type="sibTrans" cxnId="{51BD4FC1-4E56-40BA-90CF-97F951FDB8F5}">
      <dgm:prSet/>
      <dgm:spPr/>
      <dgm:t>
        <a:bodyPr/>
        <a:lstStyle/>
        <a:p>
          <a:endParaRPr lang="pt-BR"/>
        </a:p>
      </dgm:t>
    </dgm:pt>
    <dgm:pt modelId="{A3DB265C-649D-48AA-8455-67A813773858}">
      <dgm:prSet/>
      <dgm:spPr/>
      <dgm:t>
        <a:bodyPr/>
        <a:lstStyle/>
        <a:p>
          <a:r>
            <a:rPr lang="pt-BR" dirty="0"/>
            <a:t>Conseguiram se concentrar mais na matéria.</a:t>
          </a:r>
        </a:p>
      </dgm:t>
    </dgm:pt>
    <dgm:pt modelId="{0B5753DA-AA5B-4BAA-A5F6-9B29CF522AA7}" type="parTrans" cxnId="{E2A8DBA7-6752-494B-A2A6-7DC902DECE14}">
      <dgm:prSet/>
      <dgm:spPr/>
      <dgm:t>
        <a:bodyPr/>
        <a:lstStyle/>
        <a:p>
          <a:endParaRPr lang="pt-BR"/>
        </a:p>
      </dgm:t>
    </dgm:pt>
    <dgm:pt modelId="{084B549E-F700-4F4B-B5A1-14A47BA1680F}" type="sibTrans" cxnId="{E2A8DBA7-6752-494B-A2A6-7DC902DECE14}">
      <dgm:prSet/>
      <dgm:spPr/>
      <dgm:t>
        <a:bodyPr/>
        <a:lstStyle/>
        <a:p>
          <a:endParaRPr lang="pt-BR"/>
        </a:p>
      </dgm:t>
    </dgm:pt>
    <dgm:pt modelId="{EFD1EB6B-26EF-496F-98EC-7944EF07FAEE}">
      <dgm:prSet/>
      <dgm:spPr/>
      <dgm:t>
        <a:bodyPr/>
        <a:lstStyle/>
        <a:p>
          <a:r>
            <a:rPr lang="pt-BR" dirty="0"/>
            <a:t>Acharam a competitividade saudável.</a:t>
          </a:r>
        </a:p>
      </dgm:t>
    </dgm:pt>
    <dgm:pt modelId="{8C1C88A9-4F7C-40CC-B663-108C1A439A00}" type="parTrans" cxnId="{4C4CE2DF-2044-471B-8B25-CD25B79B9210}">
      <dgm:prSet/>
      <dgm:spPr/>
      <dgm:t>
        <a:bodyPr/>
        <a:lstStyle/>
        <a:p>
          <a:endParaRPr lang="pt-BR"/>
        </a:p>
      </dgm:t>
    </dgm:pt>
    <dgm:pt modelId="{903957E1-DC7B-4DAF-9E48-D6314A94FE8D}" type="sibTrans" cxnId="{4C4CE2DF-2044-471B-8B25-CD25B79B9210}">
      <dgm:prSet/>
      <dgm:spPr/>
      <dgm:t>
        <a:bodyPr/>
        <a:lstStyle/>
        <a:p>
          <a:endParaRPr lang="pt-BR"/>
        </a:p>
      </dgm:t>
    </dgm:pt>
    <dgm:pt modelId="{D647DA8B-0F20-4857-B003-64AEB1543319}" type="pres">
      <dgm:prSet presAssocID="{C8EED160-62A1-4D69-968C-DBF59FEDCD71}" presName="Name0" presStyleCnt="0">
        <dgm:presLayoutVars>
          <dgm:dir/>
          <dgm:animLvl val="lvl"/>
          <dgm:resizeHandles val="exact"/>
        </dgm:presLayoutVars>
      </dgm:prSet>
      <dgm:spPr/>
    </dgm:pt>
    <dgm:pt modelId="{8C13F9D4-0CB1-41B5-B19B-9062FEB49773}" type="pres">
      <dgm:prSet presAssocID="{7603B033-9D77-4AEA-BD62-925E988AB9E5}" presName="linNode" presStyleCnt="0"/>
      <dgm:spPr/>
    </dgm:pt>
    <dgm:pt modelId="{419BC2E5-1BB7-4BBA-8869-B3876C65181A}" type="pres">
      <dgm:prSet presAssocID="{7603B033-9D77-4AEA-BD62-925E988AB9E5}" presName="parentText" presStyleLbl="node1" presStyleIdx="0" presStyleCnt="1" custLinFactNeighborX="-3903" custLinFactNeighborY="-844">
        <dgm:presLayoutVars>
          <dgm:chMax val="1"/>
          <dgm:bulletEnabled val="1"/>
        </dgm:presLayoutVars>
      </dgm:prSet>
      <dgm:spPr/>
    </dgm:pt>
    <dgm:pt modelId="{AC80C281-3CC9-44E7-A2F1-6D9F78A37490}" type="pres">
      <dgm:prSet presAssocID="{7603B033-9D77-4AEA-BD62-925E988AB9E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BB6821F-8EAD-4201-B939-93B019545ADE}" type="presOf" srcId="{A3DB265C-649D-48AA-8455-67A813773858}" destId="{AC80C281-3CC9-44E7-A2F1-6D9F78A37490}" srcOrd="0" destOrd="1" presId="urn:microsoft.com/office/officeart/2005/8/layout/vList5"/>
    <dgm:cxn modelId="{72C41537-4C6A-4F54-9ADE-D5210CCC1E89}" srcId="{C8EED160-62A1-4D69-968C-DBF59FEDCD71}" destId="{7603B033-9D77-4AEA-BD62-925E988AB9E5}" srcOrd="0" destOrd="0" parTransId="{EE6C9569-94CF-4146-9241-A09A1CBFB1EF}" sibTransId="{0F1B5C17-C8CB-44EC-BCA8-2C2485E69B56}"/>
    <dgm:cxn modelId="{1D448658-1A75-420C-9367-4EE90AF28745}" type="presOf" srcId="{28053ADD-2AD3-4362-A832-084154B8A3C4}" destId="{AC80C281-3CC9-44E7-A2F1-6D9F78A37490}" srcOrd="0" destOrd="0" presId="urn:microsoft.com/office/officeart/2005/8/layout/vList5"/>
    <dgm:cxn modelId="{FF35A67F-01AC-4026-ACDC-51E00A99ED78}" type="presOf" srcId="{C8EED160-62A1-4D69-968C-DBF59FEDCD71}" destId="{D647DA8B-0F20-4857-B003-64AEB1543319}" srcOrd="0" destOrd="0" presId="urn:microsoft.com/office/officeart/2005/8/layout/vList5"/>
    <dgm:cxn modelId="{AC8C93A1-48B8-4DBE-9844-E6B41198B8F6}" type="presOf" srcId="{EFD1EB6B-26EF-496F-98EC-7944EF07FAEE}" destId="{AC80C281-3CC9-44E7-A2F1-6D9F78A37490}" srcOrd="0" destOrd="2" presId="urn:microsoft.com/office/officeart/2005/8/layout/vList5"/>
    <dgm:cxn modelId="{E2A8DBA7-6752-494B-A2A6-7DC902DECE14}" srcId="{7603B033-9D77-4AEA-BD62-925E988AB9E5}" destId="{A3DB265C-649D-48AA-8455-67A813773858}" srcOrd="1" destOrd="0" parTransId="{0B5753DA-AA5B-4BAA-A5F6-9B29CF522AA7}" sibTransId="{084B549E-F700-4F4B-B5A1-14A47BA1680F}"/>
    <dgm:cxn modelId="{51BD4FC1-4E56-40BA-90CF-97F951FDB8F5}" srcId="{7603B033-9D77-4AEA-BD62-925E988AB9E5}" destId="{28053ADD-2AD3-4362-A832-084154B8A3C4}" srcOrd="0" destOrd="0" parTransId="{EAA0F32D-691E-41E4-AC6E-86E02ACAD7DA}" sibTransId="{9E43AA78-FDCC-4B92-8B06-69F5995E8892}"/>
    <dgm:cxn modelId="{2A8606D1-76A6-4466-9F28-6F89FB240BFD}" type="presOf" srcId="{7603B033-9D77-4AEA-BD62-925E988AB9E5}" destId="{419BC2E5-1BB7-4BBA-8869-B3876C65181A}" srcOrd="0" destOrd="0" presId="urn:microsoft.com/office/officeart/2005/8/layout/vList5"/>
    <dgm:cxn modelId="{4C4CE2DF-2044-471B-8B25-CD25B79B9210}" srcId="{7603B033-9D77-4AEA-BD62-925E988AB9E5}" destId="{EFD1EB6B-26EF-496F-98EC-7944EF07FAEE}" srcOrd="2" destOrd="0" parTransId="{8C1C88A9-4F7C-40CC-B663-108C1A439A00}" sibTransId="{903957E1-DC7B-4DAF-9E48-D6314A94FE8D}"/>
    <dgm:cxn modelId="{FE977470-8AA8-41B0-A0E3-BEDCC03AF2B5}" type="presParOf" srcId="{D647DA8B-0F20-4857-B003-64AEB1543319}" destId="{8C13F9D4-0CB1-41B5-B19B-9062FEB49773}" srcOrd="0" destOrd="0" presId="urn:microsoft.com/office/officeart/2005/8/layout/vList5"/>
    <dgm:cxn modelId="{7ED95D90-DCF1-42D3-9A1C-EDC2A68A9B53}" type="presParOf" srcId="{8C13F9D4-0CB1-41B5-B19B-9062FEB49773}" destId="{419BC2E5-1BB7-4BBA-8869-B3876C65181A}" srcOrd="0" destOrd="0" presId="urn:microsoft.com/office/officeart/2005/8/layout/vList5"/>
    <dgm:cxn modelId="{DA742EBB-9C7F-429C-910A-252F53D4AB9D}" type="presParOf" srcId="{8C13F9D4-0CB1-41B5-B19B-9062FEB49773}" destId="{AC80C281-3CC9-44E7-A2F1-6D9F78A374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E7598-D822-4768-8E4C-0F9FC81DC119}">
      <dsp:nvSpPr>
        <dsp:cNvPr id="0" name=""/>
        <dsp:cNvSpPr/>
      </dsp:nvSpPr>
      <dsp:spPr>
        <a:xfrm>
          <a:off x="4154556" y="1886778"/>
          <a:ext cx="2939379" cy="510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070"/>
              </a:lnTo>
              <a:lnTo>
                <a:pt x="2939379" y="255070"/>
              </a:lnTo>
              <a:lnTo>
                <a:pt x="2939379" y="5101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2DB62-E981-485C-89DE-FC0DE80F5C3A}">
      <dsp:nvSpPr>
        <dsp:cNvPr id="0" name=""/>
        <dsp:cNvSpPr/>
      </dsp:nvSpPr>
      <dsp:spPr>
        <a:xfrm>
          <a:off x="4108836" y="1886778"/>
          <a:ext cx="91440" cy="510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01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1C3D0-43BE-4DC8-9E67-F47C6E70C0F8}">
      <dsp:nvSpPr>
        <dsp:cNvPr id="0" name=""/>
        <dsp:cNvSpPr/>
      </dsp:nvSpPr>
      <dsp:spPr>
        <a:xfrm>
          <a:off x="1215177" y="1886778"/>
          <a:ext cx="2939379" cy="510140"/>
        </a:xfrm>
        <a:custGeom>
          <a:avLst/>
          <a:gdLst/>
          <a:ahLst/>
          <a:cxnLst/>
          <a:rect l="0" t="0" r="0" b="0"/>
          <a:pathLst>
            <a:path>
              <a:moveTo>
                <a:pt x="2939379" y="0"/>
              </a:moveTo>
              <a:lnTo>
                <a:pt x="2939379" y="255070"/>
              </a:lnTo>
              <a:lnTo>
                <a:pt x="0" y="255070"/>
              </a:lnTo>
              <a:lnTo>
                <a:pt x="0" y="5101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C47F8-D665-4503-9D40-2DE6CF54184D}">
      <dsp:nvSpPr>
        <dsp:cNvPr id="0" name=""/>
        <dsp:cNvSpPr/>
      </dsp:nvSpPr>
      <dsp:spPr>
        <a:xfrm>
          <a:off x="2939937" y="672159"/>
          <a:ext cx="2429238" cy="12146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Introdução</a:t>
          </a:r>
        </a:p>
      </dsp:txBody>
      <dsp:txXfrm>
        <a:off x="2939937" y="672159"/>
        <a:ext cx="2429238" cy="1214619"/>
      </dsp:txXfrm>
    </dsp:sp>
    <dsp:sp modelId="{93252808-48D3-4677-A6CC-B4C20CE713DD}">
      <dsp:nvSpPr>
        <dsp:cNvPr id="0" name=""/>
        <dsp:cNvSpPr/>
      </dsp:nvSpPr>
      <dsp:spPr>
        <a:xfrm>
          <a:off x="557" y="2396919"/>
          <a:ext cx="2429238" cy="12146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Evasão escolar </a:t>
          </a:r>
        </a:p>
      </dsp:txBody>
      <dsp:txXfrm>
        <a:off x="557" y="2396919"/>
        <a:ext cx="2429238" cy="1214619"/>
      </dsp:txXfrm>
    </dsp:sp>
    <dsp:sp modelId="{DEA82623-C9D5-4A08-8953-917C3A8DE7E8}">
      <dsp:nvSpPr>
        <dsp:cNvPr id="0" name=""/>
        <dsp:cNvSpPr/>
      </dsp:nvSpPr>
      <dsp:spPr>
        <a:xfrm>
          <a:off x="2939937" y="2396919"/>
          <a:ext cx="2429238" cy="12146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Motivação pessoal</a:t>
          </a:r>
        </a:p>
      </dsp:txBody>
      <dsp:txXfrm>
        <a:off x="2939937" y="2396919"/>
        <a:ext cx="2429238" cy="1214619"/>
      </dsp:txXfrm>
    </dsp:sp>
    <dsp:sp modelId="{516786B6-095D-4BE7-9E82-CBC0BD3C3BD5}">
      <dsp:nvSpPr>
        <dsp:cNvPr id="0" name=""/>
        <dsp:cNvSpPr/>
      </dsp:nvSpPr>
      <dsp:spPr>
        <a:xfrm>
          <a:off x="5879316" y="2396919"/>
          <a:ext cx="2429238" cy="12146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Plataformas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Educacionais</a:t>
          </a:r>
        </a:p>
      </dsp:txBody>
      <dsp:txXfrm>
        <a:off x="5879316" y="2396919"/>
        <a:ext cx="2429238" cy="1214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04397-694F-45D3-BF36-216A3E73E0B7}">
      <dsp:nvSpPr>
        <dsp:cNvPr id="0" name=""/>
        <dsp:cNvSpPr/>
      </dsp:nvSpPr>
      <dsp:spPr>
        <a:xfrm rot="2572302">
          <a:off x="2771938" y="3182423"/>
          <a:ext cx="627346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627346" y="2399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5376C-45BE-4657-9E0C-DE2798A50126}">
      <dsp:nvSpPr>
        <dsp:cNvPr id="0" name=""/>
        <dsp:cNvSpPr/>
      </dsp:nvSpPr>
      <dsp:spPr>
        <a:xfrm rot="248364">
          <a:off x="2853481" y="2375966"/>
          <a:ext cx="1721721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1721721" y="2399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4A13F-5C69-4FE1-B666-4D0A873ED262}">
      <dsp:nvSpPr>
        <dsp:cNvPr id="0" name=""/>
        <dsp:cNvSpPr/>
      </dsp:nvSpPr>
      <dsp:spPr>
        <a:xfrm rot="19932850">
          <a:off x="2759268" y="1465126"/>
          <a:ext cx="1673123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1673123" y="2399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BEB74-ADF9-4F91-B631-7C212854F7F1}">
      <dsp:nvSpPr>
        <dsp:cNvPr id="0" name=""/>
        <dsp:cNvSpPr/>
      </dsp:nvSpPr>
      <dsp:spPr>
        <a:xfrm>
          <a:off x="627610" y="1152248"/>
          <a:ext cx="2246705" cy="21013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8B1819-1576-4EA0-804F-C440FD584EC8}">
      <dsp:nvSpPr>
        <dsp:cNvPr id="0" name=""/>
        <dsp:cNvSpPr/>
      </dsp:nvSpPr>
      <dsp:spPr>
        <a:xfrm>
          <a:off x="4252373" y="-29379"/>
          <a:ext cx="1510939" cy="154895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disputa saudável</a:t>
          </a:r>
          <a:endParaRPr lang="pt-BR" sz="1800" kern="1200" dirty="0"/>
        </a:p>
      </dsp:txBody>
      <dsp:txXfrm>
        <a:off x="4473645" y="197460"/>
        <a:ext cx="1068395" cy="1095275"/>
      </dsp:txXfrm>
    </dsp:sp>
    <dsp:sp modelId="{EE634787-3196-457E-A1EA-1E10E15F442E}">
      <dsp:nvSpPr>
        <dsp:cNvPr id="0" name=""/>
        <dsp:cNvSpPr/>
      </dsp:nvSpPr>
      <dsp:spPr>
        <a:xfrm>
          <a:off x="4570618" y="1743213"/>
          <a:ext cx="1631400" cy="155550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pt-BR" sz="1800" b="1" kern="1200" dirty="0"/>
            <a:t>interação em tempo real</a:t>
          </a:r>
          <a:r>
            <a:rPr lang="pt-BR" sz="1800" kern="1200" dirty="0"/>
            <a:t>, </a:t>
          </a:r>
        </a:p>
      </dsp:txBody>
      <dsp:txXfrm>
        <a:off x="4809531" y="1971011"/>
        <a:ext cx="1153574" cy="1099908"/>
      </dsp:txXfrm>
    </dsp:sp>
    <dsp:sp modelId="{C154EE91-853D-4B85-8731-A20810692673}">
      <dsp:nvSpPr>
        <dsp:cNvPr id="0" name=""/>
        <dsp:cNvSpPr/>
      </dsp:nvSpPr>
      <dsp:spPr>
        <a:xfrm>
          <a:off x="3134349" y="3182800"/>
          <a:ext cx="1402557" cy="143977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pt-BR" sz="1800" b="1" kern="1200" dirty="0"/>
            <a:t>feedback imediato</a:t>
          </a:r>
          <a:endParaRPr lang="pt-BR" sz="1800" kern="1200" dirty="0"/>
        </a:p>
      </dsp:txBody>
      <dsp:txXfrm>
        <a:off x="3339749" y="3393649"/>
        <a:ext cx="991757" cy="1018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6DBD6-E027-4B29-8141-43EA2E1C0497}">
      <dsp:nvSpPr>
        <dsp:cNvPr id="0" name=""/>
        <dsp:cNvSpPr/>
      </dsp:nvSpPr>
      <dsp:spPr>
        <a:xfrm>
          <a:off x="0" y="8289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Freire (1996) – </a:t>
          </a:r>
          <a:endParaRPr lang="pt-BR" sz="1400" kern="1200"/>
        </a:p>
      </dsp:txBody>
      <dsp:txXfrm>
        <a:off x="16392" y="99290"/>
        <a:ext cx="10808806" cy="303006"/>
      </dsp:txXfrm>
    </dsp:sp>
    <dsp:sp modelId="{FAEF9A9E-5C7F-44CB-9DFE-D1F317AB4558}">
      <dsp:nvSpPr>
        <dsp:cNvPr id="0" name=""/>
        <dsp:cNvSpPr/>
      </dsp:nvSpPr>
      <dsp:spPr>
        <a:xfrm>
          <a:off x="0" y="41868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Educação libertadora; protagonismo do estudante</a:t>
          </a:r>
        </a:p>
      </dsp:txBody>
      <dsp:txXfrm>
        <a:off x="0" y="418688"/>
        <a:ext cx="10841590" cy="231840"/>
      </dsp:txXfrm>
    </dsp:sp>
    <dsp:sp modelId="{02322442-9ABA-4C08-BBB2-72F9C55E89F9}">
      <dsp:nvSpPr>
        <dsp:cNvPr id="0" name=""/>
        <dsp:cNvSpPr/>
      </dsp:nvSpPr>
      <dsp:spPr>
        <a:xfrm>
          <a:off x="0" y="65052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Moran (2015) – </a:t>
          </a:r>
          <a:endParaRPr lang="pt-BR" sz="1400" kern="1200"/>
        </a:p>
      </dsp:txBody>
      <dsp:txXfrm>
        <a:off x="16392" y="666920"/>
        <a:ext cx="10808806" cy="303006"/>
      </dsp:txXfrm>
    </dsp:sp>
    <dsp:sp modelId="{613D789A-5AF2-4321-ADAF-3685601F44EA}">
      <dsp:nvSpPr>
        <dsp:cNvPr id="0" name=""/>
        <dsp:cNvSpPr/>
      </dsp:nvSpPr>
      <dsp:spPr>
        <a:xfrm>
          <a:off x="0" y="98631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 dirty="0"/>
            <a:t>Ambiente digital; dinamicidade e hipermídia</a:t>
          </a:r>
        </a:p>
      </dsp:txBody>
      <dsp:txXfrm>
        <a:off x="0" y="986318"/>
        <a:ext cx="10841590" cy="231840"/>
      </dsp:txXfrm>
    </dsp:sp>
    <dsp:sp modelId="{3446929A-770E-4F4E-81DC-76CDADDB255B}">
      <dsp:nvSpPr>
        <dsp:cNvPr id="0" name=""/>
        <dsp:cNvSpPr/>
      </dsp:nvSpPr>
      <dsp:spPr>
        <a:xfrm>
          <a:off x="0" y="121815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Deci &amp; Ryan (2000) – </a:t>
          </a:r>
          <a:endParaRPr lang="pt-BR" sz="1400" kern="1200"/>
        </a:p>
      </dsp:txBody>
      <dsp:txXfrm>
        <a:off x="16392" y="1234550"/>
        <a:ext cx="10808806" cy="303006"/>
      </dsp:txXfrm>
    </dsp:sp>
    <dsp:sp modelId="{44A479C3-C248-4642-8FB7-764C83A4173B}">
      <dsp:nvSpPr>
        <dsp:cNvPr id="0" name=""/>
        <dsp:cNvSpPr/>
      </dsp:nvSpPr>
      <dsp:spPr>
        <a:xfrm>
          <a:off x="0" y="155394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Teoria da autodeterminação (autonomia, competência)</a:t>
          </a:r>
        </a:p>
      </dsp:txBody>
      <dsp:txXfrm>
        <a:off x="0" y="1553948"/>
        <a:ext cx="10841590" cy="231840"/>
      </dsp:txXfrm>
    </dsp:sp>
    <dsp:sp modelId="{94B157B4-8703-4EA0-87F1-FBD70D6ABE7B}">
      <dsp:nvSpPr>
        <dsp:cNvPr id="0" name=""/>
        <dsp:cNvSpPr/>
      </dsp:nvSpPr>
      <dsp:spPr>
        <a:xfrm>
          <a:off x="0" y="178578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Garris, Ahlers &amp; Driskell (2002) – </a:t>
          </a:r>
          <a:endParaRPr lang="pt-BR" sz="1400" kern="1200"/>
        </a:p>
      </dsp:txBody>
      <dsp:txXfrm>
        <a:off x="16392" y="1802180"/>
        <a:ext cx="10808806" cy="303006"/>
      </dsp:txXfrm>
    </dsp:sp>
    <dsp:sp modelId="{527E87C0-2E83-4A82-92A1-04D7FDDC1FD0}">
      <dsp:nvSpPr>
        <dsp:cNvPr id="0" name=""/>
        <dsp:cNvSpPr/>
      </dsp:nvSpPr>
      <dsp:spPr>
        <a:xfrm>
          <a:off x="0" y="212157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Modelo CARPE (Feedback em jogos)</a:t>
          </a:r>
        </a:p>
      </dsp:txBody>
      <dsp:txXfrm>
        <a:off x="0" y="2121578"/>
        <a:ext cx="10841590" cy="231840"/>
      </dsp:txXfrm>
    </dsp:sp>
    <dsp:sp modelId="{9B5FADBC-627F-4177-95CD-ED903D658320}">
      <dsp:nvSpPr>
        <dsp:cNvPr id="0" name=""/>
        <dsp:cNvSpPr/>
      </dsp:nvSpPr>
      <dsp:spPr>
        <a:xfrm>
          <a:off x="0" y="235341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Bittencourt, Cazella &amp; Isotani (2016) – </a:t>
          </a:r>
          <a:endParaRPr lang="pt-BR" sz="1400" kern="1200"/>
        </a:p>
      </dsp:txBody>
      <dsp:txXfrm>
        <a:off x="16392" y="2369810"/>
        <a:ext cx="10808806" cy="303006"/>
      </dsp:txXfrm>
    </dsp:sp>
    <dsp:sp modelId="{DDCBAEC6-57BE-4E05-B1DF-5C602CC386C6}">
      <dsp:nvSpPr>
        <dsp:cNvPr id="0" name=""/>
        <dsp:cNvSpPr/>
      </dsp:nvSpPr>
      <dsp:spPr>
        <a:xfrm>
          <a:off x="0" y="268920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Ambientes flexíveis e interativos</a:t>
          </a:r>
        </a:p>
      </dsp:txBody>
      <dsp:txXfrm>
        <a:off x="0" y="2689208"/>
        <a:ext cx="10841590" cy="231840"/>
      </dsp:txXfrm>
    </dsp:sp>
    <dsp:sp modelId="{C203FE96-02D3-420D-AEC3-E38322651F06}">
      <dsp:nvSpPr>
        <dsp:cNvPr id="0" name=""/>
        <dsp:cNvSpPr/>
      </dsp:nvSpPr>
      <dsp:spPr>
        <a:xfrm>
          <a:off x="0" y="292104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UNESCO (2021) – </a:t>
          </a:r>
          <a:endParaRPr lang="pt-BR" sz="1400" kern="1200"/>
        </a:p>
      </dsp:txBody>
      <dsp:txXfrm>
        <a:off x="16392" y="2937440"/>
        <a:ext cx="10808806" cy="303006"/>
      </dsp:txXfrm>
    </dsp:sp>
    <dsp:sp modelId="{386E56C2-934B-4CEB-90D5-764E950721E9}">
      <dsp:nvSpPr>
        <dsp:cNvPr id="0" name=""/>
        <dsp:cNvSpPr/>
      </dsp:nvSpPr>
      <dsp:spPr>
        <a:xfrm>
          <a:off x="0" y="325683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Integração de ferramentas digitais</a:t>
          </a:r>
        </a:p>
      </dsp:txBody>
      <dsp:txXfrm>
        <a:off x="0" y="3256838"/>
        <a:ext cx="10841590" cy="231840"/>
      </dsp:txXfrm>
    </dsp:sp>
    <dsp:sp modelId="{FDB6B565-1B99-46C5-A11C-CC9A224F3671}">
      <dsp:nvSpPr>
        <dsp:cNvPr id="0" name=""/>
        <dsp:cNvSpPr/>
      </dsp:nvSpPr>
      <dsp:spPr>
        <a:xfrm>
          <a:off x="0" y="348867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Metaari (2019–2024) – </a:t>
          </a:r>
          <a:endParaRPr lang="pt-BR" sz="1400" kern="1200"/>
        </a:p>
      </dsp:txBody>
      <dsp:txXfrm>
        <a:off x="16392" y="3505070"/>
        <a:ext cx="10808806" cy="303006"/>
      </dsp:txXfrm>
    </dsp:sp>
    <dsp:sp modelId="{801C178A-B34D-4979-9D84-ED1F4A531628}">
      <dsp:nvSpPr>
        <dsp:cNvPr id="0" name=""/>
        <dsp:cNvSpPr/>
      </dsp:nvSpPr>
      <dsp:spPr>
        <a:xfrm>
          <a:off x="0" y="382446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Crescimento do mercado de gamificação</a:t>
          </a:r>
        </a:p>
      </dsp:txBody>
      <dsp:txXfrm>
        <a:off x="0" y="3824468"/>
        <a:ext cx="10841590" cy="231840"/>
      </dsp:txXfrm>
    </dsp:sp>
    <dsp:sp modelId="{126CA103-D39C-4CF7-88D1-6E3C33E525BB}">
      <dsp:nvSpPr>
        <dsp:cNvPr id="0" name=""/>
        <dsp:cNvSpPr/>
      </dsp:nvSpPr>
      <dsp:spPr>
        <a:xfrm>
          <a:off x="0" y="405630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Carvalho &amp; Ishitani (2012) – </a:t>
          </a:r>
          <a:endParaRPr lang="pt-BR" sz="1400" kern="1200"/>
        </a:p>
      </dsp:txBody>
      <dsp:txXfrm>
        <a:off x="16392" y="4072700"/>
        <a:ext cx="10808806" cy="303006"/>
      </dsp:txXfrm>
    </dsp:sp>
    <dsp:sp modelId="{BCA6317D-D010-47C0-9C40-8D6EBA656FF2}">
      <dsp:nvSpPr>
        <dsp:cNvPr id="0" name=""/>
        <dsp:cNvSpPr/>
      </dsp:nvSpPr>
      <dsp:spPr>
        <a:xfrm>
          <a:off x="0" y="439209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 dirty="0"/>
            <a:t>Estudos de gamificação no contexto brasileiro</a:t>
          </a:r>
        </a:p>
      </dsp:txBody>
      <dsp:txXfrm>
        <a:off x="0" y="4392098"/>
        <a:ext cx="10841590" cy="231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B2659-679E-4059-A00A-D66E2311C4C1}">
      <dsp:nvSpPr>
        <dsp:cNvPr id="0" name=""/>
        <dsp:cNvSpPr/>
      </dsp:nvSpPr>
      <dsp:spPr>
        <a:xfrm>
          <a:off x="9069" y="631649"/>
          <a:ext cx="2710653" cy="2083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/>
            <a:t>Pesquisa Descritiva</a:t>
          </a:r>
          <a:br>
            <a:rPr lang="pt-BR" sz="1800" kern="1200"/>
          </a:br>
          <a:r>
            <a:rPr lang="pt-BR" sz="1800" kern="1200"/>
            <a:t>Mapeamento das características da plataforma.</a:t>
          </a:r>
        </a:p>
      </dsp:txBody>
      <dsp:txXfrm>
        <a:off x="70102" y="692682"/>
        <a:ext cx="2588587" cy="1961748"/>
      </dsp:txXfrm>
    </dsp:sp>
    <dsp:sp modelId="{42C7F8D2-E209-4713-98EB-6320715D93E7}">
      <dsp:nvSpPr>
        <dsp:cNvPr id="0" name=""/>
        <dsp:cNvSpPr/>
      </dsp:nvSpPr>
      <dsp:spPr>
        <a:xfrm>
          <a:off x="2990787" y="1337435"/>
          <a:ext cx="574658" cy="672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2990787" y="1471883"/>
        <a:ext cx="402261" cy="403346"/>
      </dsp:txXfrm>
    </dsp:sp>
    <dsp:sp modelId="{C4123E72-D0D9-4AD4-807E-5F7B2B74D8B6}">
      <dsp:nvSpPr>
        <dsp:cNvPr id="0" name=""/>
        <dsp:cNvSpPr/>
      </dsp:nvSpPr>
      <dsp:spPr>
        <a:xfrm>
          <a:off x="3803983" y="631649"/>
          <a:ext cx="2710653" cy="2083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/>
            <a:t>Pesquisa Exploratória</a:t>
          </a:r>
          <a:br>
            <a:rPr lang="pt-BR" sz="1800" kern="1200"/>
          </a:br>
          <a:r>
            <a:rPr lang="pt-BR" sz="1800" kern="1200"/>
            <a:t>Investigação inicial para identificar problemas de evasão e engajamento em materiais teóricos e relatórios do IBGE e Instituto Ayrton Senna.</a:t>
          </a:r>
        </a:p>
      </dsp:txBody>
      <dsp:txXfrm>
        <a:off x="3865016" y="692682"/>
        <a:ext cx="2588587" cy="1961748"/>
      </dsp:txXfrm>
    </dsp:sp>
    <dsp:sp modelId="{316772EF-D4AD-467C-AA87-364946632CFE}">
      <dsp:nvSpPr>
        <dsp:cNvPr id="0" name=""/>
        <dsp:cNvSpPr/>
      </dsp:nvSpPr>
      <dsp:spPr>
        <a:xfrm>
          <a:off x="6785702" y="1337435"/>
          <a:ext cx="574658" cy="672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6785702" y="1471883"/>
        <a:ext cx="402261" cy="403346"/>
      </dsp:txXfrm>
    </dsp:sp>
    <dsp:sp modelId="{EFF7DF56-E5C8-436A-B005-86CD97EFF767}">
      <dsp:nvSpPr>
        <dsp:cNvPr id="0" name=""/>
        <dsp:cNvSpPr/>
      </dsp:nvSpPr>
      <dsp:spPr>
        <a:xfrm>
          <a:off x="7598898" y="631649"/>
          <a:ext cx="2710653" cy="20838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/>
            <a:t>Estudo de Caso</a:t>
          </a:r>
          <a:br>
            <a:rPr lang="pt-BR" sz="1800" kern="1200"/>
          </a:br>
          <a:r>
            <a:rPr lang="pt-BR" sz="1800" kern="1200"/>
            <a:t>Aplicações de gamificação no Ensino Médio.</a:t>
          </a:r>
        </a:p>
      </dsp:txBody>
      <dsp:txXfrm>
        <a:off x="7659931" y="692682"/>
        <a:ext cx="2588587" cy="19617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59695-87EE-4BFB-94F7-23B620A9BFB3}">
      <dsp:nvSpPr>
        <dsp:cNvPr id="0" name=""/>
        <dsp:cNvSpPr/>
      </dsp:nvSpPr>
      <dsp:spPr>
        <a:xfrm>
          <a:off x="0" y="131999"/>
          <a:ext cx="9750495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Local</a:t>
          </a:r>
          <a:r>
            <a:rPr lang="pt-BR" sz="2000" kern="1200"/>
            <a:t>:</a:t>
          </a:r>
          <a:br>
            <a:rPr lang="pt-BR" sz="2000" kern="1200"/>
          </a:br>
          <a:r>
            <a:rPr lang="pt-BR" sz="2000" kern="1200"/>
            <a:t>Liceu Santista (Santos/SP) — laboratórios de informática e salas de aula.</a:t>
          </a:r>
        </a:p>
      </dsp:txBody>
      <dsp:txXfrm>
        <a:off x="38838" y="170837"/>
        <a:ext cx="9672819" cy="717924"/>
      </dsp:txXfrm>
    </dsp:sp>
    <dsp:sp modelId="{81076F57-CBC2-4EF2-93FA-D339AC2465A5}">
      <dsp:nvSpPr>
        <dsp:cNvPr id="0" name=""/>
        <dsp:cNvSpPr/>
      </dsp:nvSpPr>
      <dsp:spPr>
        <a:xfrm>
          <a:off x="0" y="985200"/>
          <a:ext cx="9750495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Participantes:</a:t>
          </a:r>
          <a:br>
            <a:rPr lang="pt-BR" sz="2000" kern="1200" dirty="0"/>
          </a:br>
          <a:r>
            <a:rPr lang="pt-BR" sz="2000" kern="1200" dirty="0"/>
            <a:t>Alunos: turma-piloto de 2ª série 16 alunos, selecionados por conveniência.</a:t>
          </a:r>
        </a:p>
      </dsp:txBody>
      <dsp:txXfrm>
        <a:off x="38838" y="1024038"/>
        <a:ext cx="9672819" cy="717924"/>
      </dsp:txXfrm>
    </dsp:sp>
    <dsp:sp modelId="{9F47FD0E-A45C-44E4-A5BF-CFC269D99FC7}">
      <dsp:nvSpPr>
        <dsp:cNvPr id="0" name=""/>
        <dsp:cNvSpPr/>
      </dsp:nvSpPr>
      <dsp:spPr>
        <a:xfrm>
          <a:off x="0" y="1838400"/>
          <a:ext cx="9750495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Período:</a:t>
          </a:r>
          <a:br>
            <a:rPr lang="pt-BR" sz="2000" kern="1200"/>
          </a:br>
          <a:r>
            <a:rPr lang="pt-BR" sz="2000" kern="1200"/>
            <a:t>Dia 29 de maio de 2025, durante o período da tarde, teste em laboratório de informática</a:t>
          </a:r>
        </a:p>
      </dsp:txBody>
      <dsp:txXfrm>
        <a:off x="38838" y="1877238"/>
        <a:ext cx="9672819" cy="7179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2E2D1-AAF1-40DF-9A89-3FCD1FAB52EA}">
      <dsp:nvSpPr>
        <dsp:cNvPr id="0" name=""/>
        <dsp:cNvSpPr/>
      </dsp:nvSpPr>
      <dsp:spPr>
        <a:xfrm rot="10800000">
          <a:off x="1816425" y="297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Aluno</a:t>
          </a:r>
        </a:p>
      </dsp:txBody>
      <dsp:txXfrm rot="10800000">
        <a:off x="1999642" y="297"/>
        <a:ext cx="6300862" cy="732870"/>
      </dsp:txXfrm>
    </dsp:sp>
    <dsp:sp modelId="{D362A044-74F4-48C0-963E-FD65F1E328BA}">
      <dsp:nvSpPr>
        <dsp:cNvPr id="0" name=""/>
        <dsp:cNvSpPr/>
      </dsp:nvSpPr>
      <dsp:spPr>
        <a:xfrm>
          <a:off x="1449990" y="297"/>
          <a:ext cx="732870" cy="7328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2B5E1-4015-4FA1-ADB0-360EBA02E15C}">
      <dsp:nvSpPr>
        <dsp:cNvPr id="0" name=""/>
        <dsp:cNvSpPr/>
      </dsp:nvSpPr>
      <dsp:spPr>
        <a:xfrm rot="10800000">
          <a:off x="1816425" y="930906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Professor</a:t>
          </a:r>
        </a:p>
      </dsp:txBody>
      <dsp:txXfrm rot="10800000">
        <a:off x="1999642" y="930906"/>
        <a:ext cx="6300862" cy="732870"/>
      </dsp:txXfrm>
    </dsp:sp>
    <dsp:sp modelId="{8F4A8E20-4397-48F4-B1E1-3FF64D73AA68}">
      <dsp:nvSpPr>
        <dsp:cNvPr id="0" name=""/>
        <dsp:cNvSpPr/>
      </dsp:nvSpPr>
      <dsp:spPr>
        <a:xfrm>
          <a:off x="1449990" y="930906"/>
          <a:ext cx="732870" cy="73287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7651E-8E17-40AE-8821-5C268D07A2E1}">
      <dsp:nvSpPr>
        <dsp:cNvPr id="0" name=""/>
        <dsp:cNvSpPr/>
      </dsp:nvSpPr>
      <dsp:spPr>
        <a:xfrm rot="10800000">
          <a:off x="1816425" y="1861514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Diretor</a:t>
          </a:r>
        </a:p>
      </dsp:txBody>
      <dsp:txXfrm rot="10800000">
        <a:off x="1999642" y="1861514"/>
        <a:ext cx="6300862" cy="732870"/>
      </dsp:txXfrm>
    </dsp:sp>
    <dsp:sp modelId="{5258844A-5690-464B-8E3E-A745DA328187}">
      <dsp:nvSpPr>
        <dsp:cNvPr id="0" name=""/>
        <dsp:cNvSpPr/>
      </dsp:nvSpPr>
      <dsp:spPr>
        <a:xfrm>
          <a:off x="1449990" y="1861514"/>
          <a:ext cx="732870" cy="732870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15A63-0C7F-472C-BC4B-E8E3556397D6}">
      <dsp:nvSpPr>
        <dsp:cNvPr id="0" name=""/>
        <dsp:cNvSpPr/>
      </dsp:nvSpPr>
      <dsp:spPr>
        <a:xfrm rot="10800000">
          <a:off x="1816425" y="2792122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Administrador</a:t>
          </a:r>
        </a:p>
      </dsp:txBody>
      <dsp:txXfrm rot="10800000">
        <a:off x="1999642" y="2792122"/>
        <a:ext cx="6300862" cy="732870"/>
      </dsp:txXfrm>
    </dsp:sp>
    <dsp:sp modelId="{9ABE90F8-A844-4B33-8260-422CB5488470}">
      <dsp:nvSpPr>
        <dsp:cNvPr id="0" name=""/>
        <dsp:cNvSpPr/>
      </dsp:nvSpPr>
      <dsp:spPr>
        <a:xfrm>
          <a:off x="1449990" y="2792122"/>
          <a:ext cx="732870" cy="73287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0C281-3CC9-44E7-A2F1-6D9F78A37490}">
      <dsp:nvSpPr>
        <dsp:cNvPr id="0" name=""/>
        <dsp:cNvSpPr/>
      </dsp:nvSpPr>
      <dsp:spPr>
        <a:xfrm rot="5400000">
          <a:off x="4427361" y="-1621203"/>
          <a:ext cx="1186178" cy="472512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Os alunos acharam a abordagem interessante 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Conseguiram se concentrar mais na matéria.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Acharam a competitividade saudável.</a:t>
          </a:r>
        </a:p>
      </dsp:txBody>
      <dsp:txXfrm rot="-5400000">
        <a:off x="2657886" y="206176"/>
        <a:ext cx="4667225" cy="1070370"/>
      </dsp:txXfrm>
    </dsp:sp>
    <dsp:sp modelId="{419BC2E5-1BB7-4BBA-8869-B3876C65181A}">
      <dsp:nvSpPr>
        <dsp:cNvPr id="0" name=""/>
        <dsp:cNvSpPr/>
      </dsp:nvSpPr>
      <dsp:spPr>
        <a:xfrm>
          <a:off x="0" y="0"/>
          <a:ext cx="2657885" cy="14827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Resultados </a:t>
          </a:r>
        </a:p>
      </dsp:txBody>
      <dsp:txXfrm>
        <a:off x="72381" y="72381"/>
        <a:ext cx="2513123" cy="1337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0935-7879-4FC8-A6C9-17BE08BC5BEB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07DB-5B9E-40AD-B536-0427C15B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5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E4F1-1F30-4B06-B085-1957CA03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C51D62-C3AD-454C-819F-74367936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9C664-C919-41FD-97AC-7A95ECD3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9AF5-8B02-462A-998E-086C6BD146E3}" type="datetime1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2F5E9-769B-4770-9E6D-9938222F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DA519-6495-417D-9D90-D88EE8AB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42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20A0-0764-4416-B565-3EA6A1B8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A75544-00AC-40AB-A056-B7972C0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80E54-6D26-4894-B2EE-ACE079FB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48AC-78A4-411F-B30C-72E16663FB27}" type="datetime1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56FE2-1351-492E-95CF-ED77DA4A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5D015-2F78-40BA-A84D-A28B2089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6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C26447-0F59-4811-9D41-F3319ACE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0FC8-E2F9-4FA2-9A35-7E58D9CB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045CD-6B5B-40B3-97D3-0036E52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115-DB14-4321-8D36-A5960E5A90C2}" type="datetime1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2B7E2-B6BE-4876-A3B0-20B68B28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7947B-DD21-4ABD-99FF-462002DA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1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920FE-65F7-4472-8F6A-AF93A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E8B3A-9B86-401A-89FC-6F5B5826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5A15C-8FB8-46F2-8916-CF7D82F0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8C3-9067-43B2-BEF6-C1F5787FC74D}" type="datetime1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9CEE1-E689-46C1-8309-6E27DA87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A9A78-9C34-4491-9EF1-430E831D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7EB3D-0C58-49A6-8D5C-D8BA7BC6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39EFD-9585-4FE1-B171-509B20E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F1F10-F1BF-451F-8994-E9F5DB8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854-EDC2-459C-AF0A-0D60AE43886D}" type="datetime1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085E3-4AD4-4966-BA93-179B8AC5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3BE30-C036-4842-A606-B2020E58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2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07CD8-C936-466D-97B0-A6C24F7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7AB8C-F4DA-4AD9-ACB4-EEFDEFEB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482C83-71B8-4FA0-B816-0FCD1BDC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35A66A-831D-43D2-AF42-C551A66C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D852-DAA6-48D5-92B2-C187B4D9E703}" type="datetime1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CDAC8-6B53-44B4-B995-426BCCBC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6CF0A1-F06E-4F39-A0B4-42E92F07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139E-6ECE-459F-9ED9-5F8ACD1B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9EDAD-F85C-4D9C-A423-F8171AFF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45D85B-BBE8-4CE3-B80B-0AFEEE0F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E916A3-2F6F-4D02-BA6A-DF5E0374E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BDEFA9-0F4D-44C0-AA6B-964849AB7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4968BF-EF8C-47BD-9BA8-6699FC68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A4EE-7EB3-49B0-B009-2BF3B4DB4BF7}" type="datetime1">
              <a:rPr lang="pt-BR" smtClean="0"/>
              <a:t>29/05/2025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F3BBEF-05D1-4DB9-A95A-B32FCEFD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C89398-84EB-4D2D-BDB6-11788918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07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3D81-DA11-450A-B4D3-CB356330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279C8B-33CB-4104-8352-CB83CA9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A1C-CA50-4622-B615-0639F6347B1D}" type="datetime1">
              <a:rPr lang="pt-BR" smtClean="0"/>
              <a:t>29/05/2025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F829DF-1A71-4E94-AE65-AAD7074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E0CCFF-DA42-419F-B428-D1D46A3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1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74457-BE58-46A3-B3FF-FC13772A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E11-059F-430B-ACAB-308983ADDB72}" type="datetime1">
              <a:rPr lang="pt-BR" smtClean="0"/>
              <a:t>29/05/2025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71B030-10DF-4589-AF7A-031DFD5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8376A-55C9-468A-9F0E-192A8446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3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3A4F-B7F5-4D89-A3A7-2F26766D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2AC27-ABD6-485E-87E7-8F4E3E84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6F57E-4107-4E4E-AF72-D2261AF1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D176C-77DB-4A83-B364-F60EC4C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A351-4929-4117-9E02-9240FA4BEF66}" type="datetime1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7E9108-9AA7-4D29-BF27-6E73C147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9C5F6-6FBD-45B6-8F27-B3E346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064A9-3283-40BB-83B9-C6DED0F6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BBBB54-7E3E-4D76-9F4F-A813DC093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770D9A-97B5-44C6-8EC4-FC9BC2CA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E226C-9071-4AB6-9A71-EBA3B09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E0E-0A9C-4DE7-9D3C-C334C624287A}" type="datetime1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9C2E5-181B-4E0C-AF9E-503946D7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DEB4D-5FB9-4703-BD59-AEE29D6A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5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0D1FCD-F75A-4EE9-9AFE-3185BEB4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B78A0F-3304-44E7-ACF0-B338514C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117B4-340E-4144-8AC0-757073473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6C12-3CCD-4BA5-AA5A-B9FCBFB668F7}" type="datetime1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8B8DD-CEA4-4FD0-BF06-775A44BF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C4206-07EC-428F-ADFE-0F168CD3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2.jpe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12" Type="http://schemas.openxmlformats.org/officeDocument/2006/relationships/image" Target="../media/image2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openxmlformats.org/officeDocument/2006/relationships/image" Target="../media/image27.png"/><Relationship Id="rId5" Type="http://schemas.openxmlformats.org/officeDocument/2006/relationships/diagramColors" Target="../diagrams/colors7.xml"/><Relationship Id="rId10" Type="http://schemas.openxmlformats.org/officeDocument/2006/relationships/image" Target="../media/image26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Play2Learn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1510"/>
            <a:ext cx="9144000" cy="2699026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- Danilo Vaz de Oliveira </a:t>
            </a:r>
            <a:r>
              <a:rPr lang="pt-BR" sz="3200" dirty="0" err="1"/>
              <a:t>Bogue</a:t>
            </a:r>
            <a:endParaRPr lang="pt-BR" sz="3200" dirty="0"/>
          </a:p>
          <a:p>
            <a:pPr algn="l"/>
            <a:r>
              <a:rPr lang="pt-BR" sz="3200" dirty="0"/>
              <a:t>- </a:t>
            </a:r>
            <a:r>
              <a:rPr lang="pt-BR" sz="3200" i="0" dirty="0">
                <a:effectLst/>
              </a:rPr>
              <a:t>Liceu Santista</a:t>
            </a:r>
          </a:p>
          <a:p>
            <a:pPr algn="l"/>
            <a:r>
              <a:rPr lang="pt-BR" sz="3200" dirty="0"/>
              <a:t>- Santos, SP</a:t>
            </a:r>
          </a:p>
          <a:p>
            <a:pPr algn="l"/>
            <a:r>
              <a:rPr lang="pt-BR" sz="3200" dirty="0"/>
              <a:t>- 2025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50B17-B98A-1D8C-C610-E88FFA6D4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A6892B3-106F-45C4-BBB0-C1E98040F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129782"/>
              </p:ext>
            </p:extLst>
          </p:nvPr>
        </p:nvGraphicFramePr>
        <p:xfrm>
          <a:off x="1343370" y="3054638"/>
          <a:ext cx="9750495" cy="276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5A2928C0-B3A7-E388-2948-1D0702AC38A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96E38A-7803-6EC0-67C0-4E8ED4C1CFFF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9723A4-E2AD-4487-9668-BE2BACCE3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134" y="952856"/>
            <a:ext cx="9995731" cy="1573316"/>
          </a:xfrm>
        </p:spPr>
        <p:txBody>
          <a:bodyPr>
            <a:normAutofit fontScale="90000"/>
          </a:bodyPr>
          <a:lstStyle/>
          <a:p>
            <a:r>
              <a:rPr lang="pt-BR" dirty="0"/>
              <a:t>METODOLOGIA </a:t>
            </a:r>
            <a:br>
              <a:rPr lang="pt-BR" dirty="0"/>
            </a:br>
            <a:r>
              <a:rPr lang="pt-BR" sz="5300" dirty="0"/>
              <a:t>Experimento</a:t>
            </a:r>
          </a:p>
        </p:txBody>
      </p:sp>
    </p:spTree>
    <p:extLst>
      <p:ext uri="{BB962C8B-B14F-4D97-AF65-F5344CB8AC3E}">
        <p14:creationId xmlns:p14="http://schemas.microsoft.com/office/powerpoint/2010/main" val="22125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887" y="924727"/>
            <a:ext cx="9144000" cy="1584731"/>
          </a:xfrm>
        </p:spPr>
        <p:txBody>
          <a:bodyPr>
            <a:noAutofit/>
          </a:bodyPr>
          <a:lstStyle/>
          <a:p>
            <a:r>
              <a:rPr lang="pt-BR" sz="5400" dirty="0"/>
              <a:t>DESENVOLVIMENTO</a:t>
            </a:r>
            <a:br>
              <a:rPr lang="pt-BR" sz="4800" dirty="0"/>
            </a:br>
            <a:r>
              <a:rPr lang="pt-BR" sz="4800" dirty="0"/>
              <a:t>Atores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E426E90-47E4-4673-8FEE-D548D23F6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303041"/>
              </p:ext>
            </p:extLst>
          </p:nvPr>
        </p:nvGraphicFramePr>
        <p:xfrm>
          <a:off x="1164640" y="2726034"/>
          <a:ext cx="9750495" cy="3525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9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743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54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752" y="1920358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Diagrama de Classe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Imagem 5" descr="Diagrama, Desenho técnico&#10;&#10;O conteúdo gerado por IA pode estar incorreto.">
            <a:extLst>
              <a:ext uri="{FF2B5EF4-FFF2-40B4-BE49-F238E27FC236}">
                <a16:creationId xmlns:a16="http://schemas.microsoft.com/office/drawing/2014/main" id="{B550CFC9-D36F-B621-311A-377D52F54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459" y="1794668"/>
            <a:ext cx="4823105" cy="4755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58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56" y="1766513"/>
            <a:ext cx="9750495" cy="696632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Imagem 5" descr="Gráfico, Diagrama, Gráfico de bolhas&#10;&#10;O conteúdo gerado por IA pode estar incorreto.">
            <a:extLst>
              <a:ext uri="{FF2B5EF4-FFF2-40B4-BE49-F238E27FC236}">
                <a16:creationId xmlns:a16="http://schemas.microsoft.com/office/drawing/2014/main" id="{EF4226C0-624E-EC78-CD63-CA5E34E06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865" y="2442869"/>
            <a:ext cx="4964247" cy="407872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1413A69-7077-7094-0BAF-AD4CDB689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221" y="2287936"/>
            <a:ext cx="4964247" cy="428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0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DF9D0-4270-E14B-EA02-3189CF1BC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D4DF6-0716-E63E-71E6-75F67311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FC7E30-115A-4DEA-7820-4750948A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793" y="1833464"/>
            <a:ext cx="9750495" cy="696632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BE3665-8B1F-BF4E-0EBC-87FC0C295C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F9B3220-5CF8-2760-15B0-3EFF0417D1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F4DB96C-4279-4852-F5EB-C058AEBB3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28" y="2446643"/>
            <a:ext cx="5023610" cy="3898650"/>
          </a:xfrm>
          <a:prstGeom prst="rect">
            <a:avLst/>
          </a:prstGeom>
          <a:noFill/>
        </p:spPr>
      </p:pic>
      <p:pic>
        <p:nvPicPr>
          <p:cNvPr id="9" name="Imagem 8" descr="Gráfico, Gráfico de bolhas&#10;&#10;O conteúdo gerado por IA pode estar incorreto.">
            <a:extLst>
              <a:ext uri="{FF2B5EF4-FFF2-40B4-BE49-F238E27FC236}">
                <a16:creationId xmlns:a16="http://schemas.microsoft.com/office/drawing/2014/main" id="{1E05BC3F-3755-9D57-D042-F6EA44627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101" y="2446643"/>
            <a:ext cx="4878670" cy="403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1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 lnSpcReduction="10000"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 err="1"/>
              <a:t>React</a:t>
            </a:r>
            <a:r>
              <a:rPr lang="pt-BR" sz="2800" dirty="0"/>
              <a:t> em </a:t>
            </a:r>
            <a:r>
              <a:rPr lang="pt-BR" sz="2800" dirty="0" err="1"/>
              <a:t>Typescript</a:t>
            </a:r>
            <a:r>
              <a:rPr lang="pt-BR" sz="2800" dirty="0"/>
              <a:t> para o front-</a:t>
            </a:r>
            <a:r>
              <a:rPr lang="pt-BR" sz="2800" dirty="0" err="1"/>
              <a:t>end</a:t>
            </a:r>
            <a:endParaRPr lang="pt-BR" sz="2800" dirty="0"/>
          </a:p>
          <a:p>
            <a:pPr marL="457200" indent="-457200" algn="l">
              <a:buFontTx/>
              <a:buChar char="-"/>
            </a:pPr>
            <a:r>
              <a:rPr lang="pt-BR" sz="2800" dirty="0"/>
              <a:t>Back-</a:t>
            </a:r>
            <a:r>
              <a:rPr lang="pt-BR" sz="2800" dirty="0" err="1"/>
              <a:t>end</a:t>
            </a:r>
            <a:r>
              <a:rPr lang="pt-BR" sz="2800" dirty="0"/>
              <a:t>  </a:t>
            </a:r>
            <a:r>
              <a:rPr lang="pt-BR" sz="2800" dirty="0" err="1"/>
              <a:t>nodejs</a:t>
            </a:r>
            <a:r>
              <a:rPr lang="pt-BR" sz="2800" dirty="0"/>
              <a:t> 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Banco de dados MySql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Comunicação com </a:t>
            </a:r>
            <a:r>
              <a:rPr lang="pt-BR" sz="2800" dirty="0" err="1"/>
              <a:t>socketIO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2052" name="Picture 4" descr="Como criar e configurar um servidor Nodejs">
            <a:extLst>
              <a:ext uri="{FF2B5EF4-FFF2-40B4-BE49-F238E27FC236}">
                <a16:creationId xmlns:a16="http://schemas.microsoft.com/office/drawing/2014/main" id="{08BB1752-B497-471B-A58B-9CB5D071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42" y="4489929"/>
            <a:ext cx="3431810" cy="194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ct adesivo sticker">
            <a:extLst>
              <a:ext uri="{FF2B5EF4-FFF2-40B4-BE49-F238E27FC236}">
                <a16:creationId xmlns:a16="http://schemas.microsoft.com/office/drawing/2014/main" id="{CE6CE7CE-777F-4441-884A-F6970DB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247" y="4396615"/>
            <a:ext cx="2137195" cy="213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 que é o MySQL? | OVHcloud Portugal">
            <a:extLst>
              <a:ext uri="{FF2B5EF4-FFF2-40B4-BE49-F238E27FC236}">
                <a16:creationId xmlns:a16="http://schemas.microsoft.com/office/drawing/2014/main" id="{04805C8F-9653-4549-A79D-2C6A3440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38" y="4715902"/>
            <a:ext cx="2505051" cy="107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hat's new in SocketIO 4?">
            <a:extLst>
              <a:ext uri="{FF2B5EF4-FFF2-40B4-BE49-F238E27FC236}">
                <a16:creationId xmlns:a16="http://schemas.microsoft.com/office/drawing/2014/main" id="{3891E9E6-EF9A-72D5-B20A-BD05D125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17" y="4788052"/>
            <a:ext cx="2767748" cy="129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73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29" y="1044874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935" y="2363741"/>
            <a:ext cx="5148655" cy="2969814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Gamificação na plataforma</a:t>
            </a:r>
          </a:p>
          <a:p>
            <a:pPr algn="l"/>
            <a:r>
              <a:rPr lang="pt-BR" sz="2800" dirty="0"/>
              <a:t>	- Sistema de níveis</a:t>
            </a:r>
          </a:p>
          <a:p>
            <a:pPr algn="l"/>
            <a:r>
              <a:rPr lang="pt-BR" sz="2800" dirty="0"/>
              <a:t>	- Sistema de ranking</a:t>
            </a:r>
          </a:p>
          <a:p>
            <a:pPr algn="l"/>
            <a:r>
              <a:rPr lang="pt-BR" sz="2800" dirty="0"/>
              <a:t>	- Sistema de modo online</a:t>
            </a:r>
          </a:p>
          <a:p>
            <a:pPr algn="l"/>
            <a:r>
              <a:rPr lang="pt-BR" sz="2800" dirty="0"/>
              <a:t>	- Sistema de elos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5F8965-BC7D-F142-E5C3-4D6DD5A1E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590" y="2363741"/>
            <a:ext cx="3456460" cy="4112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8862AE-8C22-3188-C1B2-ECEC6B6D5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2495" y="2363741"/>
            <a:ext cx="2913500" cy="11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2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396" y="109547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936" y="2006425"/>
            <a:ext cx="3262900" cy="540868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Sistema de elos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 descr="Forma, Polígono&#10;&#10;O conteúdo gerado por IA pode estar incorreto.">
            <a:extLst>
              <a:ext uri="{FF2B5EF4-FFF2-40B4-BE49-F238E27FC236}">
                <a16:creationId xmlns:a16="http://schemas.microsoft.com/office/drawing/2014/main" id="{B84E8023-3A70-574E-B2D2-931FC3EA5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899" y="2443839"/>
            <a:ext cx="7482994" cy="42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4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Sistema de salas (offline)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41090B-8C68-8B19-E122-8F014F262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351" y="3026068"/>
            <a:ext cx="5779433" cy="29534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BAF35C5-B46C-C58B-A08C-1B3130234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87" y="2977573"/>
            <a:ext cx="5518396" cy="1785660"/>
          </a:xfrm>
          <a:prstGeom prst="rect">
            <a:avLst/>
          </a:prstGeom>
        </p:spPr>
      </p:pic>
      <p:pic>
        <p:nvPicPr>
          <p:cNvPr id="1034" name="Picture 10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55CA89A2-4BC4-4610-CFE8-14DB08D3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119072" y="4874254"/>
            <a:ext cx="1618004" cy="84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58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Sistema de salas (online)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89CAA86-2F84-A08E-E60D-7B87109B2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437" y="3059393"/>
            <a:ext cx="2340780" cy="2065711"/>
          </a:xfrm>
          <a:prstGeom prst="rect">
            <a:avLst/>
          </a:prstGeom>
        </p:spPr>
      </p:pic>
      <p:pic>
        <p:nvPicPr>
          <p:cNvPr id="2052" name="Picture 4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841EB090-B6F1-FCF3-CFA4-5530B231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59363" y="5250724"/>
            <a:ext cx="1846603" cy="108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1B5F1A-F41C-84FC-7200-C5148D52E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106" y="2888477"/>
            <a:ext cx="6831375" cy="350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535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94" y="2100435"/>
            <a:ext cx="10508974" cy="4260607"/>
          </a:xfrm>
        </p:spPr>
        <p:txBody>
          <a:bodyPr>
            <a:normAutofit fontScale="325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pt-BR" sz="8000" dirty="0"/>
              <a:t>Introdução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Evasão escolar</a:t>
            </a:r>
          </a:p>
          <a:p>
            <a:pPr marL="457200" indent="-457200" algn="l">
              <a:buFontTx/>
              <a:buChar char="-"/>
            </a:pPr>
            <a:r>
              <a:rPr lang="pt-BR" sz="8000" dirty="0" err="1"/>
              <a:t>Gameficação</a:t>
            </a:r>
            <a:endParaRPr lang="pt-BR" sz="8000" dirty="0"/>
          </a:p>
          <a:p>
            <a:pPr marL="457200" indent="-457200" algn="l">
              <a:buFontTx/>
              <a:buChar char="-"/>
            </a:pPr>
            <a:r>
              <a:rPr lang="pt-BR" sz="8000" dirty="0"/>
              <a:t>Atores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Diagrama de Classe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Diagrama de Caso de Uso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Sistema de Elo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Sistema de Salas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Discussão 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Conclusão</a:t>
            </a:r>
          </a:p>
          <a:p>
            <a:pPr marL="457200" indent="-457200" algn="l">
              <a:buFontTx/>
              <a:buChar char="-"/>
            </a:pP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9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5222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DISCUSSÃO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6121765-E3D6-4389-ADA2-A6D705D2B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452067"/>
              </p:ext>
            </p:extLst>
          </p:nvPr>
        </p:nvGraphicFramePr>
        <p:xfrm>
          <a:off x="239983" y="1269525"/>
          <a:ext cx="7383015" cy="1482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5CD6972-CB90-4F76-8672-7380CEE687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7430" y="1374691"/>
            <a:ext cx="4144587" cy="235194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9F5B000-8353-4B85-B25C-306D1FF6D3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07430" y="4095486"/>
            <a:ext cx="4144587" cy="205819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D7A77C5-7D0C-401C-9433-305E1F8406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7936" y="2836843"/>
            <a:ext cx="5606848" cy="243711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CFCFED2-63F7-4D50-8927-F3A1960B7D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1148" y="4953955"/>
            <a:ext cx="3753374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07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1357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752" y="2489994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Todos objetivos propostos alcançados. 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O uso de </a:t>
            </a:r>
            <a:r>
              <a:rPr lang="pt-BR" sz="3200" dirty="0" err="1"/>
              <a:t>gameficação</a:t>
            </a:r>
            <a:r>
              <a:rPr lang="pt-BR" sz="3200" dirty="0"/>
              <a:t> é futuro da educação.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Play2Learn pode virar algo muito maior.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44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C449D-B2EE-73E6-9FE8-B2F4AD054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12F2F-EF2E-4668-E430-6AE92ED0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479" y="1411357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TRABALHOS FUTUROS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D4423-35C9-AC93-1655-A586ED74B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31" y="2548733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600" dirty="0"/>
              <a:t>Expansão para outras escolas e séries</a:t>
            </a:r>
          </a:p>
          <a:p>
            <a:pPr marL="457200" indent="-457200" algn="l">
              <a:buFontTx/>
              <a:buChar char="-"/>
            </a:pPr>
            <a:r>
              <a:rPr lang="pt-BR" sz="3600" dirty="0"/>
              <a:t>Testes de longo prazo</a:t>
            </a:r>
          </a:p>
          <a:p>
            <a:pPr marL="457200" indent="-457200" algn="l">
              <a:buFontTx/>
              <a:buChar char="-"/>
            </a:pPr>
            <a:r>
              <a:rPr lang="pt-BR" sz="3600" dirty="0"/>
              <a:t>Integração de </a:t>
            </a:r>
            <a:r>
              <a:rPr lang="pt-BR" sz="3600" dirty="0" err="1"/>
              <a:t>analytics</a:t>
            </a:r>
            <a:r>
              <a:rPr lang="pt-BR" sz="3600" dirty="0"/>
              <a:t> avançados e AI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3A8972-D029-D532-6E31-0E0FB63778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CA44AA8-F467-9730-06C7-AAB4DB61E5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6392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REFERÊNCIAS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1924292"/>
            <a:ext cx="11489635" cy="4632844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BITTENCOURT, I. I.; CAZELLA, P. S.; ISOTANI, S. Design de ambientes de aprendizagem flexíveis e interativos: abordagens inovadoras baseadas em tecnologia. In: SIMPÓSIO BRASILEIRO DE INFORMÁTICA NA EDUCAÇÃO (SBIE), 27., 2016, Uberlândia. Anais… Porto Alegre: Sociedade Brasileira de Computação, 2016.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BRASIL. Ministério da Saúde; Comissão Nacional de Incorporação de Tecnologias no Sistema Único de Saúde (CONITEC). Protocolo Clínico e Diretrizes Terapêuticas do Transtorno do Déficit de Atenção com Hiperatividade. Diário Oficial da União, Brasília, 3 ago. 2022. Disponível em: https://www.gov.br/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saude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pt-br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/assuntos/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pcdt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/arquivos/2022/portaria-conjunta-no-14-pcdt-transtorno-do-deficite-de-atencao-com-hiperatividade.pdf.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CARVALHO, R. N. S.; ISHITANI, L. Gamificação e aplicativos móveis para aprendizagem. In: SIMPÓSIO BRASILEIRO DE JOGOS E ENTRETENIMENTO DIGITAL (SB GAMES), 2012, Porto Alegre. </a:t>
            </a:r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Anais… Porto Alegre: SBC, 2012.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DOMÍNGUEZ, A. et al. Gamifying learning experiences: Practical implications and outcomes. Computers &amp; Education, v. 63, p. 380–392, 2013. 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DOI: 10.1016/j.compedu.2012.12.020.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FERNANDES, C. Teorias da aprendizagem: Piaget, 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Ausubel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Vygotsky. 4. ed. São Paulo: Loyola, 2010. ISBN 978-85-01-33461-0.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FREIRE, P. Pedagogia da autonomia: saberes necessários à prática educativa. </a:t>
            </a:r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ed. São Paulo: Paz e Terra, 1996. ISBN 978-85-7300-029-5.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HAMARI, J.; KOIVISTO, J.; SARSA, H. Does gamification work? — A literature review of empirical studies on gamification. In: 2014 47th Hawaii International Conference on System Sciences, 2014. p. 3025–3034. 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DOI: 10.1109/HICSS.2014.377.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IBGE. Educação infantil cresce em 2023 e retoma patamar 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-pandemia. Agência de Notícias IBGE, Rio de Janeiro, 04 dez. 2024. Disponível em: https://agenciadenoticias.ibge.gov.br/agencia-noticias/2012-agencia-de-noticias/noticias/42083-educacao-infantil-cresce-em-2023-e-retoma-patamar-pre-pandemia. Acesso em: 13 maio 2025, 20:00 h.</a:t>
            </a:r>
            <a:endParaRPr lang="pt-BR" sz="5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IBGE. Um em cada cinco brasileiros com 15 a 29 anos não estudava e nem estava ocupado em 2022. Agência de Notícias IBGE, Rio de Janeiro, 16 fev. 2023. Disponível em: https://agenciadenoticias.ibge.gov.br/agencia-noticias/2273-agencia-de-noticias/noticias/30651-um-em-cada-cinco-brasileiros-com-15-a-29-anos-nao-estudava-e-nem-estava-ocupado-em-2022.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INSTITUTO AYRTON SENNA. Relatório Anual 2021. São Paulo: Instituto Ayrton Senna, 2022. Disponível em: https://www.institutoayrtonsenna.org.br/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relatorios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/RelatorioAnual2021.pdf.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31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AGRADECIMENTOS (OPCIONAL)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6448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/>
              <a:t>AGRADECIMENTOS À FAMÍLIA, PROFESSORES, COLEGAS, ETC)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7049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D6C80D9-9AD5-4B0A-AFAD-4EE57619E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0229501"/>
              </p:ext>
            </p:extLst>
          </p:nvPr>
        </p:nvGraphicFramePr>
        <p:xfrm>
          <a:off x="2027582" y="1929260"/>
          <a:ext cx="8309113" cy="4283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491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4" y="2949713"/>
            <a:ext cx="9144000" cy="2869973"/>
          </a:xfrm>
        </p:spPr>
        <p:txBody>
          <a:bodyPr>
            <a:no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Queda de engajamento e aumento da evasão no Ensino Médio.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Como tornar o estudo mais atrativo e competitivo?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4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509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13ECC3A-9440-4759-8B02-11A2E643F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2952965"/>
              </p:ext>
            </p:extLst>
          </p:nvPr>
        </p:nvGraphicFramePr>
        <p:xfrm>
          <a:off x="2279375" y="2121037"/>
          <a:ext cx="8203096" cy="451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1372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8998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4015"/>
            <a:ext cx="9144000" cy="3398077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b="1" dirty="0"/>
              <a:t>Geral:</a:t>
            </a:r>
            <a:r>
              <a:rPr lang="pt-BR" sz="3200" dirty="0"/>
              <a:t> Desenvolver a plataforma web Play2Learn</a:t>
            </a:r>
          </a:p>
          <a:p>
            <a:pPr marL="457200" indent="-457200" algn="l">
              <a:buFontTx/>
              <a:buChar char="-"/>
            </a:pPr>
            <a:r>
              <a:rPr lang="pt-BR" sz="3200" b="1" dirty="0"/>
              <a:t>Específicos</a:t>
            </a:r>
            <a:r>
              <a:rPr lang="pt-BR" sz="3200" dirty="0"/>
              <a:t>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pt-BR" sz="3200" dirty="0"/>
              <a:t>Sistema de ranking por sala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pt-BR" sz="3200" dirty="0"/>
              <a:t>Divisões de elos por disciplina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pt-BR" sz="3200" dirty="0"/>
              <a:t>Modo multiplayer em tempo real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139" y="109192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2356848-8558-4441-9FD5-6DF72096E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842045"/>
              </p:ext>
            </p:extLst>
          </p:nvPr>
        </p:nvGraphicFramePr>
        <p:xfrm>
          <a:off x="569843" y="1944133"/>
          <a:ext cx="10841590" cy="4706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310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382" y="930648"/>
            <a:ext cx="9995731" cy="1573316"/>
          </a:xfrm>
        </p:spPr>
        <p:txBody>
          <a:bodyPr>
            <a:normAutofit fontScale="90000"/>
          </a:bodyPr>
          <a:lstStyle/>
          <a:p>
            <a:r>
              <a:rPr lang="pt-BR" dirty="0"/>
              <a:t>METODOLOGIA </a:t>
            </a:r>
            <a:br>
              <a:rPr lang="pt-BR" dirty="0"/>
            </a:br>
            <a:r>
              <a:rPr lang="pt-BR" sz="5300" dirty="0"/>
              <a:t>Tipo de Pesquisa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08D363BC-245E-4680-ABD9-B140CB378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0200328"/>
              </p:ext>
            </p:extLst>
          </p:nvPr>
        </p:nvGraphicFramePr>
        <p:xfrm>
          <a:off x="1078936" y="2680480"/>
          <a:ext cx="10318621" cy="3347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46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AF235-DE9F-259C-30CA-319465FE7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37E3163-D9C6-5887-3A44-B81034BFC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752" y="2788520"/>
            <a:ext cx="9750495" cy="3321477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b="1" dirty="0"/>
              <a:t>Revisão de Literatura</a:t>
            </a:r>
            <a:br>
              <a:rPr lang="pt-BR" sz="1600" dirty="0"/>
            </a:br>
            <a:r>
              <a:rPr lang="pt-BR" sz="2000" dirty="0"/>
              <a:t>Seleção de artigos, teses e relatórios sobre gamificação e engajamento escolar.</a:t>
            </a:r>
          </a:p>
          <a:p>
            <a:pPr marL="457200" indent="-457200" algn="l">
              <a:buFontTx/>
              <a:buChar char="-"/>
            </a:pPr>
            <a:r>
              <a:rPr lang="pt-BR" sz="2800" b="1" dirty="0"/>
              <a:t>Entrevistas pessoais</a:t>
            </a:r>
            <a:br>
              <a:rPr lang="pt-BR" sz="2000" dirty="0"/>
            </a:br>
            <a:r>
              <a:rPr lang="pt-BR" sz="2000" dirty="0"/>
              <a:t>Foram realizadas entrevistas informais com conhecidos que ainda fazem pare do Ensino Médio, para mapear hábitos de estudo e motivação</a:t>
            </a:r>
          </a:p>
          <a:p>
            <a:pPr marL="457200" indent="-457200" algn="l">
              <a:buFontTx/>
              <a:buChar char="-"/>
            </a:pPr>
            <a:r>
              <a:rPr lang="pt-BR" sz="2800" b="1" dirty="0"/>
              <a:t>Fontes Secundárias</a:t>
            </a:r>
            <a:br>
              <a:rPr lang="pt-BR" sz="1600" dirty="0"/>
            </a:br>
            <a:r>
              <a:rPr lang="pt-BR" sz="2000" dirty="0"/>
              <a:t>Estatísticas de evasão e desempenho (IBGE, INEP, publicações institucionais)</a:t>
            </a:r>
          </a:p>
          <a:p>
            <a:pPr marL="457200" indent="-457200" algn="l">
              <a:buFontTx/>
              <a:buChar char="-"/>
            </a:pP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8A2235-C52E-3735-872A-B40D7924CE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689A014-497A-87BA-B1B2-8A829855F4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21BE3EE-EC1E-4555-B9F2-FEC94EE1A050}"/>
              </a:ext>
            </a:extLst>
          </p:cNvPr>
          <p:cNvSpPr txBox="1">
            <a:spLocks/>
          </p:cNvSpPr>
          <p:nvPr/>
        </p:nvSpPr>
        <p:spPr>
          <a:xfrm>
            <a:off x="1098133" y="887897"/>
            <a:ext cx="9995731" cy="15733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METODOLOGIA </a:t>
            </a:r>
            <a:br>
              <a:rPr lang="pt-BR" dirty="0"/>
            </a:br>
            <a:r>
              <a:rPr lang="pt-BR" sz="5300" dirty="0"/>
              <a:t>Coleta de dados</a:t>
            </a:r>
          </a:p>
        </p:txBody>
      </p:sp>
    </p:spTree>
    <p:extLst>
      <p:ext uri="{BB962C8B-B14F-4D97-AF65-F5344CB8AC3E}">
        <p14:creationId xmlns:p14="http://schemas.microsoft.com/office/powerpoint/2010/main" val="3620024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1039</Words>
  <Application>Microsoft Office PowerPoint</Application>
  <PresentationFormat>Widescreen</PresentationFormat>
  <Paragraphs>119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 Play2Learn</vt:lpstr>
      <vt:lpstr> Agenda</vt:lpstr>
      <vt:lpstr>INTRODUÇÃO</vt:lpstr>
      <vt:lpstr>PROBLEMA DE PESQUISA</vt:lpstr>
      <vt:lpstr>PROBLEMA DE PESQUISA</vt:lpstr>
      <vt:lpstr>OBJETIVOS</vt:lpstr>
      <vt:lpstr>FUNDAMENTAÇÃO TEÓRICA</vt:lpstr>
      <vt:lpstr>METODOLOGIA  Tipo de Pesquisa</vt:lpstr>
      <vt:lpstr>Apresentação do PowerPoint</vt:lpstr>
      <vt:lpstr>METODOLOGIA  Experimento</vt:lpstr>
      <vt:lpstr>DESENVOLVIMENTO Atores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DISCUSSÃO</vt:lpstr>
      <vt:lpstr>CONCLUSÃO</vt:lpstr>
      <vt:lpstr>TRABALHOS FUTUROS</vt:lpstr>
      <vt:lpstr>REFERÊNCIAS</vt:lpstr>
      <vt:lpstr>AGRADECIMENTOS (OPCIONAL)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Adriana Regina Stucchi Guimaraes</dc:creator>
  <cp:lastModifiedBy>admin</cp:lastModifiedBy>
  <cp:revision>42</cp:revision>
  <dcterms:created xsi:type="dcterms:W3CDTF">2025-05-14T01:36:19Z</dcterms:created>
  <dcterms:modified xsi:type="dcterms:W3CDTF">2025-05-30T01:18:08Z</dcterms:modified>
</cp:coreProperties>
</file>