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20935-7879-4FC8-A6C9-17BE08BC5BEB}" type="datetimeFigureOut">
              <a:rPr lang="pt-BR" smtClean="0"/>
              <a:t>19/05/2025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807DB-5B9E-40AD-B536-0427C15B02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25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53E4F1-1F30-4B06-B085-1957CA031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C51D62-C3AD-454C-819F-743679365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09C664-C919-41FD-97AC-7A95ECD37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D9AF5-8B02-462A-998E-086C6BD146E3}" type="datetime1">
              <a:rPr lang="pt-BR" smtClean="0"/>
              <a:t>19/05/2025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62F5E9-769B-4770-9E6D-9938222F5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3DA519-6495-417D-9D90-D88EE8AB0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0429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A820A0-0764-4416-B565-3EA6A1B83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A75544-00AC-40AB-A056-B7972C086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580E54-6D26-4894-B2EE-ACE079FB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448AC-78A4-411F-B30C-72E16663FB27}" type="datetime1">
              <a:rPr lang="pt-BR" smtClean="0"/>
              <a:t>19/05/2025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256FE2-1351-492E-95CF-ED77DA4A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25D015-2F78-40BA-A84D-A28B2089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5610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8C26447-0F59-4811-9D41-F3319ACE3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AB80FC8-E2F9-4FA2-9A35-7E58D9CB6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E045CD-6B5B-40B3-97D3-0036E52B5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3115-DB14-4321-8D36-A5960E5A90C2}" type="datetime1">
              <a:rPr lang="pt-BR" smtClean="0"/>
              <a:t>19/05/2025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E2B7E2-B6BE-4876-A3B0-20B68B286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A7947B-DD21-4ABD-99FF-462002DA4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421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7920FE-65F7-4472-8F6A-AF93A4E6D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DE8B3A-9B86-401A-89FC-6F5B5826C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85A15C-8FB8-46F2-8916-CF7D82F00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E8C3-9067-43B2-BEF6-C1F5787FC74D}" type="datetime1">
              <a:rPr lang="pt-BR" smtClean="0"/>
              <a:t>19/05/2025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D9CEE1-E689-46C1-8309-6E27DA87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4A9A78-9C34-4491-9EF1-430E831DF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69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07EB3D-0C58-49A6-8D5C-D8BA7BC68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139EFD-9585-4FE1-B171-509B20EC2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7F1F10-F1BF-451F-8994-E9F5DB898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A854-EDC2-459C-AF0A-0D60AE43886D}" type="datetime1">
              <a:rPr lang="pt-BR" smtClean="0"/>
              <a:t>19/05/2025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6085E3-4AD4-4966-BA93-179B8AC5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13BE30-C036-4842-A606-B2020E58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4268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07CD8-C936-466D-97B0-A6C24F737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C7AB8C-F4DA-4AD9-ACB4-EEFDEFEB7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4482C83-71B8-4FA0-B816-0FCD1BDCB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35A66A-831D-43D2-AF42-C551A66CE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1D852-DAA6-48D5-92B2-C187B4D9E703}" type="datetime1">
              <a:rPr lang="pt-BR" smtClean="0"/>
              <a:t>19/05/2025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5CDAC8-6B53-44B4-B995-426BCCBC7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6CF0A1-F06E-4F39-A0B4-42E92F079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272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C7139E-6ECE-459F-9ED9-5F8ACD1B7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19EDAD-F85C-4D9C-A423-F8171AFFA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545D85B-BBE8-4CE3-B80B-0AFEEE0F8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DE916A3-2F6F-4D02-BA6A-DF5E0374E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3BDEFA9-0F4D-44C0-AA6B-964849AB7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24968BF-EF8C-47BD-9BA8-6699FC682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A4EE-7EB3-49B0-B009-2BF3B4DB4BF7}" type="datetime1">
              <a:rPr lang="pt-BR" smtClean="0"/>
              <a:t>19/05/2025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1F3BBEF-05D1-4DB9-A95A-B32FCEFD0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5C89398-84EB-4D2D-BDB6-11788918B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407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D3D81-DA11-450A-B4D3-CB356330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D279C8B-33CB-4104-8352-CB83CA9F8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9A1C-CA50-4622-B615-0639F6347B1D}" type="datetime1">
              <a:rPr lang="pt-BR" smtClean="0"/>
              <a:t>19/05/2025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DF829DF-1A71-4E94-AE65-AAD707475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9E0CCFF-DA42-419F-B428-D1D46A304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13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E74457-BE58-46A3-B3FF-FC13772AD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1E11-059F-430B-ACAB-308983ADDB72}" type="datetime1">
              <a:rPr lang="pt-BR" smtClean="0"/>
              <a:t>19/05/2025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471B030-10DF-4589-AF7A-031DFD508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7F8376A-55C9-468A-9F0E-192A84463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3322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663A4F-B7F5-4D89-A3A7-2F26766D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B2AC27-ABD6-485E-87E7-8F4E3E849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EF6F57E-4107-4E4E-AF72-D2261AF15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8D176C-77DB-4A83-B364-F60EC4C69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A351-4929-4117-9E02-9240FA4BEF66}" type="datetime1">
              <a:rPr lang="pt-BR" smtClean="0"/>
              <a:t>19/05/2025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7E9108-9AA7-4D29-BF27-6E73C1477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A9C5F6-6FBD-45B6-8F27-B3E34641D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26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0064A9-3283-40BB-83B9-C6DED0F60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FBBBB54-7E3E-4D76-9F4F-A813DC0933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F770D9A-97B5-44C6-8EC4-FC9BC2CA1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4E226C-9071-4AB6-9A71-EBA3B09D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CE0E-0A9C-4DE7-9D3C-C334C624287A}" type="datetime1">
              <a:rPr lang="pt-BR" smtClean="0"/>
              <a:t>19/05/2025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39C2E5-181B-4E0C-AF9E-503946D79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5DEB4D-5FB9-4703-BD59-AEE29D6A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758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A0D1FCD-F75A-4EE9-9AFE-3185BEB45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B78A0F-3304-44E7-ACF0-B338514C5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1117B4-340E-4144-8AC0-7570734738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F6C12-3CCD-4BA5-AA5A-B9FCBFB668F7}" type="datetime1">
              <a:rPr lang="pt-BR" smtClean="0"/>
              <a:t>19/05/2025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E8B8DD-CEA4-4FD0-BF06-775A44BF6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8C4206-07EC-428F-ADFE-0F168CD39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895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4" y="1706563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pt-BR" sz="6000" dirty="0"/>
              <a:t> Play2Learn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81510"/>
            <a:ext cx="9144000" cy="2699026"/>
          </a:xfrm>
        </p:spPr>
        <p:txBody>
          <a:bodyPr>
            <a:normAutofit/>
          </a:bodyPr>
          <a:lstStyle/>
          <a:p>
            <a:pPr algn="l"/>
            <a:r>
              <a:rPr lang="pt-BR" sz="3200" dirty="0"/>
              <a:t>- Danilo Vaz de Oliveira </a:t>
            </a:r>
            <a:r>
              <a:rPr lang="pt-BR" sz="3200" dirty="0" err="1"/>
              <a:t>Bogue</a:t>
            </a:r>
            <a:endParaRPr lang="pt-BR" sz="3200" dirty="0"/>
          </a:p>
          <a:p>
            <a:pPr algn="l"/>
            <a:r>
              <a:rPr lang="pt-BR" sz="3200" dirty="0"/>
              <a:t>- </a:t>
            </a:r>
            <a:r>
              <a:rPr lang="pt-BR" sz="3200" i="0" dirty="0">
                <a:effectLst/>
              </a:rPr>
              <a:t>Liceu Santista</a:t>
            </a:r>
          </a:p>
          <a:p>
            <a:pPr algn="l"/>
            <a:r>
              <a:rPr lang="pt-BR" sz="3200" dirty="0"/>
              <a:t>- Santos, SP</a:t>
            </a:r>
          </a:p>
          <a:p>
            <a:pPr algn="l"/>
            <a:r>
              <a:rPr lang="pt-BR" sz="3200" dirty="0"/>
              <a:t>- 2025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49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3" y="2024615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CONCLUSÃO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0113" y="3139144"/>
            <a:ext cx="9750495" cy="2307499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3200" dirty="0"/>
              <a:t>RETOMADA DOS OBJETIVOS E SE FORAM ALCANÇADOS</a:t>
            </a:r>
          </a:p>
          <a:p>
            <a:pPr marL="457200" indent="-457200" algn="l">
              <a:buFontTx/>
              <a:buChar char="-"/>
            </a:pPr>
            <a:r>
              <a:rPr lang="pt-BR" sz="3200" dirty="0"/>
              <a:t>CONSIDERAÇÕES FINAIS</a:t>
            </a:r>
          </a:p>
          <a:p>
            <a:pPr marL="457200" indent="-457200" algn="l">
              <a:buFontTx/>
              <a:buChar char="-"/>
            </a:pPr>
            <a:r>
              <a:rPr lang="pt-BR" sz="3200" dirty="0"/>
              <a:t>SUGESTÕES PARA TRABALHOS FUTUROS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44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3" y="2024615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REFERÊNCIAS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0113" y="3139144"/>
            <a:ext cx="9750495" cy="1644891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3200" dirty="0"/>
              <a:t>PRINCIPAIS FONTES UTILIZADAS (FORMATO ABNT)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031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3" y="2024615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AGRADECIMENTOS (OPCIONAL)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0113" y="3139144"/>
            <a:ext cx="9750495" cy="1644891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3200"/>
              <a:t>AGRADECIMENTOS À FAMÍLIA, PROFESSORES, COLEGAS, ETC)</a:t>
            </a:r>
            <a:endParaRPr lang="pt-BR" sz="3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686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4" y="1746320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pt-BR" dirty="0"/>
              <a:t>INTRODUÇÃO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09957"/>
            <a:ext cx="9144000" cy="2699026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3200" dirty="0"/>
              <a:t>A evasão escolar tem se tornado um problema crescente.</a:t>
            </a:r>
          </a:p>
          <a:p>
            <a:pPr marL="457200" indent="-457200" algn="l">
              <a:buFontTx/>
              <a:buChar char="-"/>
            </a:pPr>
            <a:r>
              <a:rPr lang="pt-BR" sz="3200" dirty="0"/>
              <a:t>A falta atrativos no ensino atual impacta no aprendizado da nova geração.</a:t>
            </a:r>
          </a:p>
          <a:p>
            <a:pPr marL="457200" indent="-457200" algn="l">
              <a:buFontTx/>
              <a:buChar char="-"/>
            </a:pPr>
            <a:endParaRPr lang="pt-BR" sz="3200" dirty="0"/>
          </a:p>
          <a:p>
            <a:pPr algn="l"/>
            <a:endParaRPr lang="pt-BR" sz="3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7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4" y="1746320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pt-BR" dirty="0"/>
              <a:t>INTRODUÇÃO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0114" y="2909957"/>
            <a:ext cx="9144000" cy="2699026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3200" dirty="0"/>
              <a:t>Me formei no Ensino Médio em 2023, e não conheci nenhuma ferramenta de auxilio atraente.</a:t>
            </a:r>
          </a:p>
          <a:p>
            <a:pPr marL="457200" indent="-457200" algn="l">
              <a:buFontTx/>
              <a:buChar char="-"/>
            </a:pPr>
            <a:r>
              <a:rPr lang="pt-BR" sz="3200" dirty="0"/>
              <a:t>Creio que com plataformas atrativas o ensino consegue ser mais leve e eficaz.</a:t>
            </a:r>
            <a:endParaRPr lang="pt-BR" sz="2800" dirty="0"/>
          </a:p>
          <a:p>
            <a:pPr algn="l"/>
            <a:endParaRPr lang="pt-BR" sz="3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751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4" y="1706563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pt-BR" dirty="0"/>
              <a:t>PROBLEMA DE PESQUISA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0114" y="2949714"/>
            <a:ext cx="9144000" cy="1131956"/>
          </a:xfrm>
        </p:spPr>
        <p:txBody>
          <a:bodyPr>
            <a:normAutofit/>
          </a:bodyPr>
          <a:lstStyle/>
          <a:p>
            <a:pPr algn="l"/>
            <a:r>
              <a:rPr lang="pt-BR" sz="3200" dirty="0"/>
              <a:t>- QUAL É O PROBLEMA QUE SEU TCC BUSCA RESOLVER OU RESPONDER?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727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4" y="1706563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pt-BR" dirty="0"/>
              <a:t>OBJETIVOS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0188"/>
            <a:ext cx="9144000" cy="3398077"/>
          </a:xfrm>
        </p:spPr>
        <p:txBody>
          <a:bodyPr>
            <a:normAutofit fontScale="92500"/>
          </a:bodyPr>
          <a:lstStyle/>
          <a:p>
            <a:pPr marL="457200" indent="-457200" algn="l">
              <a:buFontTx/>
              <a:buChar char="-"/>
            </a:pPr>
            <a:r>
              <a:rPr lang="pt-BR" sz="3200" dirty="0"/>
              <a:t>Criar uma plataforma de ensino atrativa e eficaz, capaz de entreter o aluno no processo de aprendizado.</a:t>
            </a:r>
          </a:p>
          <a:p>
            <a:pPr marL="457200" indent="-457200" algn="l">
              <a:buFontTx/>
              <a:buChar char="-"/>
            </a:pPr>
            <a:r>
              <a:rPr lang="pt-BR" sz="3200" dirty="0"/>
              <a:t>Fazer uma plataforma com sistema de </a:t>
            </a:r>
            <a:r>
              <a:rPr lang="pt-BR" sz="3200" dirty="0" err="1"/>
              <a:t>raking</a:t>
            </a:r>
            <a:r>
              <a:rPr lang="pt-BR" sz="3200" dirty="0"/>
              <a:t> de sala.</a:t>
            </a:r>
          </a:p>
          <a:p>
            <a:pPr marL="457200" indent="-457200" algn="l">
              <a:buFontTx/>
              <a:buChar char="-"/>
            </a:pPr>
            <a:r>
              <a:rPr lang="pt-BR" sz="3200" dirty="0"/>
              <a:t>Fazer uma plataforma com sistema de divisões dentro de cada disciplina.</a:t>
            </a:r>
          </a:p>
          <a:p>
            <a:pPr marL="457200" indent="-457200" algn="l">
              <a:buFontTx/>
              <a:buChar char="-"/>
            </a:pPr>
            <a:r>
              <a:rPr lang="pt-BR" sz="3200" dirty="0"/>
              <a:t>Fazer uma plataforma com interação em tempo real entre alunos.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53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4" y="1706563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pt-BR" dirty="0"/>
              <a:t>FUNDAMENTAÇÃO TEÓRICA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0114" y="3139145"/>
            <a:ext cx="9144000" cy="1131956"/>
          </a:xfrm>
        </p:spPr>
        <p:txBody>
          <a:bodyPr>
            <a:normAutofit fontScale="92500"/>
          </a:bodyPr>
          <a:lstStyle/>
          <a:p>
            <a:pPr marL="457200" indent="-457200" algn="l">
              <a:buFontTx/>
              <a:buChar char="-"/>
            </a:pPr>
            <a:r>
              <a:rPr lang="pt-BR" sz="3200" dirty="0"/>
              <a:t>PRINCIPAIS AUTORES E CONCEITOS USADOS NO TCC</a:t>
            </a:r>
          </a:p>
          <a:p>
            <a:pPr marL="457200" indent="-457200" algn="l">
              <a:buFontTx/>
              <a:buChar char="-"/>
            </a:pPr>
            <a:r>
              <a:rPr lang="pt-BR" sz="3200" dirty="0"/>
              <a:t>BASE TEÓRICA QUE SUSTENTA SUA PESQUISA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107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4" y="1706563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pt-BR" dirty="0"/>
              <a:t>METODOLOGIA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0113" y="3139144"/>
            <a:ext cx="9750495" cy="1896681"/>
          </a:xfrm>
        </p:spPr>
        <p:txBody>
          <a:bodyPr>
            <a:normAutofit fontScale="92500"/>
          </a:bodyPr>
          <a:lstStyle/>
          <a:p>
            <a:pPr marL="457200" indent="-457200" algn="l">
              <a:buFontTx/>
              <a:buChar char="-"/>
            </a:pPr>
            <a:r>
              <a:rPr lang="pt-BR" sz="2800" dirty="0"/>
              <a:t>TIPO DE PESQUISA: PESQUISA EXPLORATÓRIA, DESCRITIVA, EXPERIMENTAL, DE REVISÃO BIBLIOGRÁFICA E O ESTUDO DE CASO</a:t>
            </a:r>
          </a:p>
          <a:p>
            <a:pPr marL="457200" indent="-457200" algn="l">
              <a:buFontTx/>
              <a:buChar char="-"/>
            </a:pPr>
            <a:r>
              <a:rPr lang="pt-BR" sz="2800" dirty="0"/>
              <a:t>COMO VOCÊ COLETOU OS DADOS?</a:t>
            </a:r>
          </a:p>
          <a:p>
            <a:pPr marL="457200" indent="-457200" algn="l">
              <a:buFontTx/>
              <a:buChar char="-"/>
            </a:pPr>
            <a:r>
              <a:rPr lang="pt-BR" sz="2800" dirty="0"/>
              <a:t>ONDE E COM QUEM FOI REALIZADA A PESQUISA?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446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3" y="2024615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DESENVOLVIMENTO / RESULTADOS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0113" y="3139144"/>
            <a:ext cx="9750495" cy="1896681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2800" dirty="0"/>
              <a:t>DESCRIÇÃO DO DESENVOLVIMENTO DO PROJETO OU ANÁLISE DOS DADOS COLETADOS</a:t>
            </a:r>
          </a:p>
          <a:p>
            <a:pPr marL="457200" indent="-457200" algn="l">
              <a:buFontTx/>
              <a:buChar char="-"/>
            </a:pPr>
            <a:r>
              <a:rPr lang="pt-BR" sz="2800" dirty="0"/>
              <a:t>GRÁFICOS, TABELAS, IMAGENS OU EXEMPLOS DO PROJETO PRÁTICO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873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3" y="2024615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DISCUSSÃO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0113" y="3139144"/>
            <a:ext cx="9750495" cy="1896681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3200" dirty="0"/>
              <a:t>COMPARAÇÃO DOS RESULTADOS COM A TEORIA</a:t>
            </a:r>
          </a:p>
          <a:p>
            <a:pPr marL="457200" indent="-457200" algn="l">
              <a:buFontTx/>
              <a:buChar char="-"/>
            </a:pPr>
            <a:r>
              <a:rPr lang="pt-BR" sz="3200" dirty="0"/>
              <a:t>O QUE FOI DESCOBERTO OU CONSTRUÍDO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9075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264</Words>
  <Application>Microsoft Office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 Play2Learn</vt:lpstr>
      <vt:lpstr>INTRODUÇÃO</vt:lpstr>
      <vt:lpstr>INTRODUÇÃO</vt:lpstr>
      <vt:lpstr>PROBLEMA DE PESQUISA</vt:lpstr>
      <vt:lpstr>OBJETIVOS</vt:lpstr>
      <vt:lpstr>FUNDAMENTAÇÃO TEÓRICA</vt:lpstr>
      <vt:lpstr>METODOLOGIA</vt:lpstr>
      <vt:lpstr>DESENVOLVIMENTO / RESULTADOS</vt:lpstr>
      <vt:lpstr>DISCUSSÃO</vt:lpstr>
      <vt:lpstr>CONCLUSÃO</vt:lpstr>
      <vt:lpstr>REFERÊNCIAS</vt:lpstr>
      <vt:lpstr>AGRADECIMENTOS (OPCIONAL)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</dc:title>
  <dc:creator>Adriana Regina Stucchi Guimaraes</dc:creator>
  <cp:lastModifiedBy>admin</cp:lastModifiedBy>
  <cp:revision>12</cp:revision>
  <dcterms:created xsi:type="dcterms:W3CDTF">2025-05-14T01:36:19Z</dcterms:created>
  <dcterms:modified xsi:type="dcterms:W3CDTF">2025-05-19T23:55:27Z</dcterms:modified>
</cp:coreProperties>
</file>