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82" r:id="rId10"/>
    <p:sldId id="279" r:id="rId11"/>
    <p:sldId id="278" r:id="rId12"/>
    <p:sldId id="273" r:id="rId13"/>
    <p:sldId id="283" r:id="rId14"/>
    <p:sldId id="275" r:id="rId15"/>
    <p:sldId id="277" r:id="rId16"/>
    <p:sldId id="263" r:id="rId17"/>
    <p:sldId id="269" r:id="rId18"/>
    <p:sldId id="270" r:id="rId19"/>
    <p:sldId id="271" r:id="rId20"/>
    <p:sldId id="272" r:id="rId21"/>
    <p:sldId id="284" r:id="rId22"/>
    <p:sldId id="264" r:id="rId23"/>
    <p:sldId id="265" r:id="rId24"/>
    <p:sldId id="276" r:id="rId25"/>
    <p:sldId id="266" r:id="rId26"/>
    <p:sldId id="26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CD953-0E70-40A8-9888-19BD4615BF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C0578F3-12BC-4CB1-A637-C97E483B3F8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gm:t>
    </dgm:pt>
    <dgm:pt modelId="{9A954FC3-923B-4B15-AE79-808A6DD99EAE}" type="parTrans" cxnId="{1B5EA267-5C61-43AB-B3F6-C2433A3EA533}">
      <dgm:prSet/>
      <dgm:spPr/>
      <dgm:t>
        <a:bodyPr/>
        <a:lstStyle/>
        <a:p>
          <a:endParaRPr lang="pt-BR"/>
        </a:p>
      </dgm:t>
    </dgm:pt>
    <dgm:pt modelId="{CDAAAD19-55D5-4D2D-91E8-8FD48997612F}" type="sibTrans" cxnId="{1B5EA267-5C61-43AB-B3F6-C2433A3EA533}">
      <dgm:prSet/>
      <dgm:spPr/>
      <dgm:t>
        <a:bodyPr/>
        <a:lstStyle/>
        <a:p>
          <a:endParaRPr lang="pt-BR"/>
        </a:p>
      </dgm:t>
    </dgm:pt>
    <dgm:pt modelId="{88CB1B76-8EE8-432B-B590-E34F89480389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gm:t>
    </dgm:pt>
    <dgm:pt modelId="{CE270546-3A10-434C-B372-90FC9F0048C7}" type="parTrans" cxnId="{7DA3FC59-D271-4E96-8765-66ED6A76EB45}">
      <dgm:prSet/>
      <dgm:spPr/>
      <dgm:t>
        <a:bodyPr/>
        <a:lstStyle/>
        <a:p>
          <a:endParaRPr lang="pt-BR"/>
        </a:p>
      </dgm:t>
    </dgm:pt>
    <dgm:pt modelId="{5012F109-7E26-4697-90A4-91636BD16D94}" type="sibTrans" cxnId="{7DA3FC59-D271-4E96-8765-66ED6A76EB45}">
      <dgm:prSet/>
      <dgm:spPr/>
      <dgm:t>
        <a:bodyPr/>
        <a:lstStyle/>
        <a:p>
          <a:endParaRPr lang="pt-BR"/>
        </a:p>
      </dgm:t>
    </dgm:pt>
    <dgm:pt modelId="{BC0DB1DF-F3C2-46CD-80F9-3658CC34DB9A}" type="pres">
      <dgm:prSet presAssocID="{755CD953-0E70-40A8-9888-19BD4615BFD2}" presName="cycle" presStyleCnt="0">
        <dgm:presLayoutVars>
          <dgm:dir/>
          <dgm:resizeHandles val="exact"/>
        </dgm:presLayoutVars>
      </dgm:prSet>
      <dgm:spPr/>
    </dgm:pt>
    <dgm:pt modelId="{62F79402-5E7E-4A42-A222-94C5D9F645CB}" type="pres">
      <dgm:prSet presAssocID="{4C0578F3-12BC-4CB1-A637-C97E483B3F83}" presName="node" presStyleLbl="node1" presStyleIdx="0" presStyleCnt="2">
        <dgm:presLayoutVars>
          <dgm:bulletEnabled val="1"/>
        </dgm:presLayoutVars>
      </dgm:prSet>
      <dgm:spPr/>
    </dgm:pt>
    <dgm:pt modelId="{45EF9B07-7732-4622-8144-C5AC87A6A7DE}" type="pres">
      <dgm:prSet presAssocID="{CDAAAD19-55D5-4D2D-91E8-8FD48997612F}" presName="sibTrans" presStyleLbl="sibTrans2D1" presStyleIdx="0" presStyleCnt="2"/>
      <dgm:spPr/>
    </dgm:pt>
    <dgm:pt modelId="{8BBB4466-CB14-4328-86CC-F0E5888B5EAC}" type="pres">
      <dgm:prSet presAssocID="{CDAAAD19-55D5-4D2D-91E8-8FD48997612F}" presName="connectorText" presStyleLbl="sibTrans2D1" presStyleIdx="0" presStyleCnt="2"/>
      <dgm:spPr/>
    </dgm:pt>
    <dgm:pt modelId="{803FDFB0-E57D-4C49-A97F-B5CB79086E5D}" type="pres">
      <dgm:prSet presAssocID="{88CB1B76-8EE8-432B-B590-E34F89480389}" presName="node" presStyleLbl="node1" presStyleIdx="1" presStyleCnt="2">
        <dgm:presLayoutVars>
          <dgm:bulletEnabled val="1"/>
        </dgm:presLayoutVars>
      </dgm:prSet>
      <dgm:spPr/>
    </dgm:pt>
    <dgm:pt modelId="{58EF5B46-137D-417B-ACF4-FA38269AE1D8}" type="pres">
      <dgm:prSet presAssocID="{5012F109-7E26-4697-90A4-91636BD16D94}" presName="sibTrans" presStyleLbl="sibTrans2D1" presStyleIdx="1" presStyleCnt="2"/>
      <dgm:spPr/>
    </dgm:pt>
    <dgm:pt modelId="{5C7A2720-66FD-47FF-9BBC-A2C60D73AC8A}" type="pres">
      <dgm:prSet presAssocID="{5012F109-7E26-4697-90A4-91636BD16D94}" presName="connectorText" presStyleLbl="sibTrans2D1" presStyleIdx="1" presStyleCnt="2"/>
      <dgm:spPr/>
    </dgm:pt>
  </dgm:ptLst>
  <dgm:cxnLst>
    <dgm:cxn modelId="{8C42D308-5151-4C1E-B3F6-161AF64AA284}" type="presOf" srcId="{755CD953-0E70-40A8-9888-19BD4615BFD2}" destId="{BC0DB1DF-F3C2-46CD-80F9-3658CC34DB9A}" srcOrd="0" destOrd="0" presId="urn:microsoft.com/office/officeart/2005/8/layout/cycle2"/>
    <dgm:cxn modelId="{560D955B-7350-4C2D-A1FC-63A7B8A7ACC8}" type="presOf" srcId="{CDAAAD19-55D5-4D2D-91E8-8FD48997612F}" destId="{45EF9B07-7732-4622-8144-C5AC87A6A7DE}" srcOrd="0" destOrd="0" presId="urn:microsoft.com/office/officeart/2005/8/layout/cycle2"/>
    <dgm:cxn modelId="{1B5EA267-5C61-43AB-B3F6-C2433A3EA533}" srcId="{755CD953-0E70-40A8-9888-19BD4615BFD2}" destId="{4C0578F3-12BC-4CB1-A637-C97E483B3F83}" srcOrd="0" destOrd="0" parTransId="{9A954FC3-923B-4B15-AE79-808A6DD99EAE}" sibTransId="{CDAAAD19-55D5-4D2D-91E8-8FD48997612F}"/>
    <dgm:cxn modelId="{53FD2474-FDDC-47CA-B1EC-F53AC56B25B1}" type="presOf" srcId="{88CB1B76-8EE8-432B-B590-E34F89480389}" destId="{803FDFB0-E57D-4C49-A97F-B5CB79086E5D}" srcOrd="0" destOrd="0" presId="urn:microsoft.com/office/officeart/2005/8/layout/cycle2"/>
    <dgm:cxn modelId="{7DA3FC59-D271-4E96-8765-66ED6A76EB45}" srcId="{755CD953-0E70-40A8-9888-19BD4615BFD2}" destId="{88CB1B76-8EE8-432B-B590-E34F89480389}" srcOrd="1" destOrd="0" parTransId="{CE270546-3A10-434C-B372-90FC9F0048C7}" sibTransId="{5012F109-7E26-4697-90A4-91636BD16D94}"/>
    <dgm:cxn modelId="{8268F78F-AA57-4C12-B54C-74E73800D25C}" type="presOf" srcId="{4C0578F3-12BC-4CB1-A637-C97E483B3F83}" destId="{62F79402-5E7E-4A42-A222-94C5D9F645CB}" srcOrd="0" destOrd="0" presId="urn:microsoft.com/office/officeart/2005/8/layout/cycle2"/>
    <dgm:cxn modelId="{71D903D4-11C1-43FE-8712-9BECA9DB6F0C}" type="presOf" srcId="{CDAAAD19-55D5-4D2D-91E8-8FD48997612F}" destId="{8BBB4466-CB14-4328-86CC-F0E5888B5EAC}" srcOrd="1" destOrd="0" presId="urn:microsoft.com/office/officeart/2005/8/layout/cycle2"/>
    <dgm:cxn modelId="{096588E8-2622-4BF6-8037-F1DA656C6ED1}" type="presOf" srcId="{5012F109-7E26-4697-90A4-91636BD16D94}" destId="{58EF5B46-137D-417B-ACF4-FA38269AE1D8}" srcOrd="0" destOrd="0" presId="urn:microsoft.com/office/officeart/2005/8/layout/cycle2"/>
    <dgm:cxn modelId="{3E9E13EF-072F-4668-9CF9-5A42727AEC5A}" type="presOf" srcId="{5012F109-7E26-4697-90A4-91636BD16D94}" destId="{5C7A2720-66FD-47FF-9BBC-A2C60D73AC8A}" srcOrd="1" destOrd="0" presId="urn:microsoft.com/office/officeart/2005/8/layout/cycle2"/>
    <dgm:cxn modelId="{B514EE35-BF91-4335-95BD-177E96CCDDB3}" type="presParOf" srcId="{BC0DB1DF-F3C2-46CD-80F9-3658CC34DB9A}" destId="{62F79402-5E7E-4A42-A222-94C5D9F645CB}" srcOrd="0" destOrd="0" presId="urn:microsoft.com/office/officeart/2005/8/layout/cycle2"/>
    <dgm:cxn modelId="{E02377E4-AD67-41E8-A70D-96B18186B51C}" type="presParOf" srcId="{BC0DB1DF-F3C2-46CD-80F9-3658CC34DB9A}" destId="{45EF9B07-7732-4622-8144-C5AC87A6A7DE}" srcOrd="1" destOrd="0" presId="urn:microsoft.com/office/officeart/2005/8/layout/cycle2"/>
    <dgm:cxn modelId="{6FBADBD1-E986-426E-9179-0DC7C069B736}" type="presParOf" srcId="{45EF9B07-7732-4622-8144-C5AC87A6A7DE}" destId="{8BBB4466-CB14-4328-86CC-F0E5888B5EAC}" srcOrd="0" destOrd="0" presId="urn:microsoft.com/office/officeart/2005/8/layout/cycle2"/>
    <dgm:cxn modelId="{50983D9A-4086-48CF-9ED2-5FD8FD1DACD8}" type="presParOf" srcId="{BC0DB1DF-F3C2-46CD-80F9-3658CC34DB9A}" destId="{803FDFB0-E57D-4C49-A97F-B5CB79086E5D}" srcOrd="2" destOrd="0" presId="urn:microsoft.com/office/officeart/2005/8/layout/cycle2"/>
    <dgm:cxn modelId="{1A565FB5-4B2F-4A94-BCEE-1133C5B7B779}" type="presParOf" srcId="{BC0DB1DF-F3C2-46CD-80F9-3658CC34DB9A}" destId="{58EF5B46-137D-417B-ACF4-FA38269AE1D8}" srcOrd="3" destOrd="0" presId="urn:microsoft.com/office/officeart/2005/8/layout/cycle2"/>
    <dgm:cxn modelId="{5956C9A3-7A21-4CE7-AC4F-63AE01C2C008}" type="presParOf" srcId="{58EF5B46-137D-417B-ACF4-FA38269AE1D8}" destId="{5C7A2720-66FD-47FF-9BBC-A2C60D73AC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E73EA-507E-4B93-9D6C-1669C40BEF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C1EBE2C-9242-461E-9052-6871FF208292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D4D65D2-88DF-4318-A232-3C95CD634518}" type="parTrans" cxnId="{0FF82934-6B63-4D58-9489-460D018BCBAD}">
      <dgm:prSet/>
      <dgm:spPr/>
      <dgm:t>
        <a:bodyPr/>
        <a:lstStyle/>
        <a:p>
          <a:endParaRPr lang="pt-BR"/>
        </a:p>
      </dgm:t>
    </dgm:pt>
    <dgm:pt modelId="{0AAA56F4-7B54-47A0-81B6-CC2B35BECE7F}" type="sibTrans" cxnId="{0FF82934-6B63-4D58-9489-460D018BCBAD}">
      <dgm:prSet/>
      <dgm:spPr/>
      <dgm:t>
        <a:bodyPr/>
        <a:lstStyle/>
        <a:p>
          <a:endParaRPr lang="pt-BR"/>
        </a:p>
      </dgm:t>
    </dgm:pt>
    <dgm:pt modelId="{22B8AC3A-FBF7-4ADC-8BB8-FC6263FC6842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</dgm:t>
    </dgm:pt>
    <dgm:pt modelId="{A1A8A933-FA5A-4B32-B73E-349C6DB5E77B}" type="parTrans" cxnId="{076678E6-D2BC-4E15-AF6E-505603B3E221}">
      <dgm:prSet/>
      <dgm:spPr/>
      <dgm:t>
        <a:bodyPr/>
        <a:lstStyle/>
        <a:p>
          <a:endParaRPr lang="pt-BR"/>
        </a:p>
      </dgm:t>
    </dgm:pt>
    <dgm:pt modelId="{3C5E6C49-C518-46EF-BEA1-E50E5668E8BF}" type="sibTrans" cxnId="{076678E6-D2BC-4E15-AF6E-505603B3E221}">
      <dgm:prSet/>
      <dgm:spPr/>
      <dgm:t>
        <a:bodyPr/>
        <a:lstStyle/>
        <a:p>
          <a:endParaRPr lang="pt-BR"/>
        </a:p>
      </dgm:t>
    </dgm:pt>
    <dgm:pt modelId="{887EDC90-0817-4E4C-B755-E21420AC0A86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</dgm:t>
    </dgm:pt>
    <dgm:pt modelId="{64A8EA1D-3FB6-4B04-A30C-429107B8D9D4}" type="parTrans" cxnId="{D6F8EF5D-00A4-4D0C-A50A-953C76299577}">
      <dgm:prSet/>
      <dgm:spPr/>
      <dgm:t>
        <a:bodyPr/>
        <a:lstStyle/>
        <a:p>
          <a:endParaRPr lang="pt-BR"/>
        </a:p>
      </dgm:t>
    </dgm:pt>
    <dgm:pt modelId="{04BD60C4-C1D1-4FE0-92EB-4C004FE9D396}" type="sibTrans" cxnId="{D6F8EF5D-00A4-4D0C-A50A-953C76299577}">
      <dgm:prSet/>
      <dgm:spPr/>
      <dgm:t>
        <a:bodyPr/>
        <a:lstStyle/>
        <a:p>
          <a:endParaRPr lang="pt-BR"/>
        </a:p>
      </dgm:t>
    </dgm:pt>
    <dgm:pt modelId="{C1F670EE-C4A5-4B9C-B8A3-00D937B86244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gm:t>
    </dgm:pt>
    <dgm:pt modelId="{CEED9032-4B2B-45F0-B77E-E963291A8976}" type="parTrans" cxnId="{5A9B3335-25BF-4741-A00A-907A01BF0C57}">
      <dgm:prSet/>
      <dgm:spPr/>
      <dgm:t>
        <a:bodyPr/>
        <a:lstStyle/>
        <a:p>
          <a:endParaRPr lang="pt-BR"/>
        </a:p>
      </dgm:t>
    </dgm:pt>
    <dgm:pt modelId="{EC3EEA1C-50A9-4F23-AFA4-43642F81608E}" type="sibTrans" cxnId="{5A9B3335-25BF-4741-A00A-907A01BF0C57}">
      <dgm:prSet/>
      <dgm:spPr/>
      <dgm:t>
        <a:bodyPr/>
        <a:lstStyle/>
        <a:p>
          <a:endParaRPr lang="pt-BR"/>
        </a:p>
      </dgm:t>
    </dgm:pt>
    <dgm:pt modelId="{71E31C64-B8D9-4FE3-B79C-C241E3D2BF99}" type="pres">
      <dgm:prSet presAssocID="{E6DE73EA-507E-4B93-9D6C-1669C40BEF21}" presName="linear" presStyleCnt="0">
        <dgm:presLayoutVars>
          <dgm:animLvl val="lvl"/>
          <dgm:resizeHandles val="exact"/>
        </dgm:presLayoutVars>
      </dgm:prSet>
      <dgm:spPr/>
    </dgm:pt>
    <dgm:pt modelId="{EEFFB985-2B1F-4809-89F4-53A6F4549CF0}" type="pres">
      <dgm:prSet presAssocID="{DC1EBE2C-9242-461E-9052-6871FF208292}" presName="parentText" presStyleLbl="node1" presStyleIdx="0" presStyleCnt="1" custLinFactNeighborX="-18192" custLinFactNeighborY="-44644">
        <dgm:presLayoutVars>
          <dgm:chMax val="0"/>
          <dgm:bulletEnabled val="1"/>
        </dgm:presLayoutVars>
      </dgm:prSet>
      <dgm:spPr/>
    </dgm:pt>
    <dgm:pt modelId="{E9BE541C-66F9-4894-97ED-1BA61C941EAD}" type="pres">
      <dgm:prSet presAssocID="{DC1EBE2C-9242-461E-9052-6871FF2082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AFAD0B-6CD1-43CF-96B6-7C17BC366AB4}" type="presOf" srcId="{E6DE73EA-507E-4B93-9D6C-1669C40BEF21}" destId="{71E31C64-B8D9-4FE3-B79C-C241E3D2BF99}" srcOrd="0" destOrd="0" presId="urn:microsoft.com/office/officeart/2005/8/layout/vList2"/>
    <dgm:cxn modelId="{0FF82934-6B63-4D58-9489-460D018BCBAD}" srcId="{E6DE73EA-507E-4B93-9D6C-1669C40BEF21}" destId="{DC1EBE2C-9242-461E-9052-6871FF208292}" srcOrd="0" destOrd="0" parTransId="{7D4D65D2-88DF-4318-A232-3C95CD634518}" sibTransId="{0AAA56F4-7B54-47A0-81B6-CC2B35BECE7F}"/>
    <dgm:cxn modelId="{5A9B3335-25BF-4741-A00A-907A01BF0C57}" srcId="{DC1EBE2C-9242-461E-9052-6871FF208292}" destId="{C1F670EE-C4A5-4B9C-B8A3-00D937B86244}" srcOrd="2" destOrd="0" parTransId="{CEED9032-4B2B-45F0-B77E-E963291A8976}" sibTransId="{EC3EEA1C-50A9-4F23-AFA4-43642F81608E}"/>
    <dgm:cxn modelId="{D6F8EF5D-00A4-4D0C-A50A-953C76299577}" srcId="{DC1EBE2C-9242-461E-9052-6871FF208292}" destId="{887EDC90-0817-4E4C-B755-E21420AC0A86}" srcOrd="1" destOrd="0" parTransId="{64A8EA1D-3FB6-4B04-A30C-429107B8D9D4}" sibTransId="{04BD60C4-C1D1-4FE0-92EB-4C004FE9D396}"/>
    <dgm:cxn modelId="{067C0F77-5BD5-43DF-9850-071FF8745469}" type="presOf" srcId="{887EDC90-0817-4E4C-B755-E21420AC0A86}" destId="{E9BE541C-66F9-4894-97ED-1BA61C941EAD}" srcOrd="0" destOrd="1" presId="urn:microsoft.com/office/officeart/2005/8/layout/vList2"/>
    <dgm:cxn modelId="{95F9EE9C-4211-46E5-9DA1-5C6BAE4D4324}" type="presOf" srcId="{DC1EBE2C-9242-461E-9052-6871FF208292}" destId="{EEFFB985-2B1F-4809-89F4-53A6F4549CF0}" srcOrd="0" destOrd="0" presId="urn:microsoft.com/office/officeart/2005/8/layout/vList2"/>
    <dgm:cxn modelId="{F27D59CF-7F74-4BFC-84E5-1CF11A73AAF5}" type="presOf" srcId="{C1F670EE-C4A5-4B9C-B8A3-00D937B86244}" destId="{E9BE541C-66F9-4894-97ED-1BA61C941EAD}" srcOrd="0" destOrd="2" presId="urn:microsoft.com/office/officeart/2005/8/layout/vList2"/>
    <dgm:cxn modelId="{076678E6-D2BC-4E15-AF6E-505603B3E221}" srcId="{DC1EBE2C-9242-461E-9052-6871FF208292}" destId="{22B8AC3A-FBF7-4ADC-8BB8-FC6263FC6842}" srcOrd="0" destOrd="0" parTransId="{A1A8A933-FA5A-4B32-B73E-349C6DB5E77B}" sibTransId="{3C5E6C49-C518-46EF-BEA1-E50E5668E8BF}"/>
    <dgm:cxn modelId="{A17B3EEF-FD79-4BC3-BEC9-2E24B81DD9D6}" type="presOf" srcId="{22B8AC3A-FBF7-4ADC-8BB8-FC6263FC6842}" destId="{E9BE541C-66F9-4894-97ED-1BA61C941EAD}" srcOrd="0" destOrd="0" presId="urn:microsoft.com/office/officeart/2005/8/layout/vList2"/>
    <dgm:cxn modelId="{761E48BA-9F39-4242-80BC-E510091340A5}" type="presParOf" srcId="{71E31C64-B8D9-4FE3-B79C-C241E3D2BF99}" destId="{EEFFB985-2B1F-4809-89F4-53A6F4549CF0}" srcOrd="0" destOrd="0" presId="urn:microsoft.com/office/officeart/2005/8/layout/vList2"/>
    <dgm:cxn modelId="{00FAE50A-A39F-4DBC-BAE0-C2CFFA8C3E44}" type="presParOf" srcId="{71E31C64-B8D9-4FE3-B79C-C241E3D2BF99}" destId="{E9BE541C-66F9-4894-97ED-1BA61C941E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0" presStyleCnt="5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1" presStyleCnt="5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2" presStyleCnt="5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3" presStyleCnt="5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0" destOrd="0" parTransId="{F4EA8BDD-1DE1-4CCF-96EE-C270D5796D28}" sibTransId="{7F96AD3D-BD56-4B62-A65A-C9E85ADE4563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1" destOrd="0" parTransId="{F0CBAFB4-52E0-4070-8F98-0CE450DFAEA1}" sibTransId="{E85EBB90-CAB1-4617-9048-F33C3734834E}"/>
    <dgm:cxn modelId="{A0FFD7B2-1C50-4CDA-940B-39B5DAEFC824}" srcId="{BA2DB83C-765A-4A5C-93CB-A1D491DCE216}" destId="{CE2AC7A1-2CFC-4765-835A-4C1EDA8495EA}" srcOrd="2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3" destOrd="0" parTransId="{A3BE41FB-DD94-4642-9165-2BA11B31623D}" sibTransId="{21C82324-7C90-4C7A-AF43-F6D013881202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4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D364CE5A-589B-48AD-8E9F-7AEA2B39A844}" type="presParOf" srcId="{7B0DE6DA-D1DA-4005-A007-7A58F779D5B2}" destId="{02322442-9ABA-4C08-BBB2-72F9C55E89F9}" srcOrd="0" destOrd="0" presId="urn:microsoft.com/office/officeart/2005/8/layout/vList2"/>
    <dgm:cxn modelId="{3B6D5696-0756-4705-8272-4AED0D5348EE}" type="presParOf" srcId="{7B0DE6DA-D1DA-4005-A007-7A58F779D5B2}" destId="{613D789A-5AF2-4321-ADAF-3685601F44EA}" srcOrd="1" destOrd="0" presId="urn:microsoft.com/office/officeart/2005/8/layout/vList2"/>
    <dgm:cxn modelId="{B63118EF-2664-49B1-8E08-A2B7D18FD9AA}" type="presParOf" srcId="{7B0DE6DA-D1DA-4005-A007-7A58F779D5B2}" destId="{94B157B4-8703-4EA0-87F1-FBD70D6ABE7B}" srcOrd="2" destOrd="0" presId="urn:microsoft.com/office/officeart/2005/8/layout/vList2"/>
    <dgm:cxn modelId="{6B92AECD-E7ED-41A8-A92E-A1092F660990}" type="presParOf" srcId="{7B0DE6DA-D1DA-4005-A007-7A58F779D5B2}" destId="{527E87C0-2E83-4A82-92A1-04D7FDDC1FD0}" srcOrd="3" destOrd="0" presId="urn:microsoft.com/office/officeart/2005/8/layout/vList2"/>
    <dgm:cxn modelId="{6D0BE381-B26B-4039-865A-75663876F926}" type="presParOf" srcId="{7B0DE6DA-D1DA-4005-A007-7A58F779D5B2}" destId="{9B5FADBC-627F-4177-95CD-ED903D658320}" srcOrd="4" destOrd="0" presId="urn:microsoft.com/office/officeart/2005/8/layout/vList2"/>
    <dgm:cxn modelId="{369F6360-EDCB-4CB6-937D-6FB2B5E0A716}" type="presParOf" srcId="{7B0DE6DA-D1DA-4005-A007-7A58F779D5B2}" destId="{DDCBAEC6-57BE-4E05-B1DF-5C602CC386C6}" srcOrd="5" destOrd="0" presId="urn:microsoft.com/office/officeart/2005/8/layout/vList2"/>
    <dgm:cxn modelId="{88EA722C-45DE-440C-8C09-09B4A84E4D7A}" type="presParOf" srcId="{7B0DE6DA-D1DA-4005-A007-7A58F779D5B2}" destId="{C203FE96-02D3-420D-AEC3-E38322651F06}" srcOrd="6" destOrd="0" presId="urn:microsoft.com/office/officeart/2005/8/layout/vList2"/>
    <dgm:cxn modelId="{AC4348FA-D24F-4DB7-A826-71834D96713A}" type="presParOf" srcId="{7B0DE6DA-D1DA-4005-A007-7A58F779D5B2}" destId="{386E56C2-934B-4CEB-90D5-764E950721E9}" srcOrd="7" destOrd="0" presId="urn:microsoft.com/office/officeart/2005/8/layout/vList2"/>
    <dgm:cxn modelId="{0EB3565C-5205-412D-A0E1-436CCC564C75}" type="presParOf" srcId="{7B0DE6DA-D1DA-4005-A007-7A58F779D5B2}" destId="{126CA103-D39C-4CF7-88D1-6E3C33E525BB}" srcOrd="8" destOrd="0" presId="urn:microsoft.com/office/officeart/2005/8/layout/vList2"/>
    <dgm:cxn modelId="{DEEC241D-7864-45D8-85B9-470BE8885CE5}" type="presParOf" srcId="{7B0DE6DA-D1DA-4005-A007-7A58F779D5B2}" destId="{BCA6317D-D010-47C0-9C40-8D6EBA656FF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D23F4-01ED-4B80-9DB4-ACC835C77F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0D8E71-4CE4-4836-8564-60E49B0D2404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2E2BAC-1AE5-433E-BF60-D1F611372293}" type="parTrans" cxnId="{0925A45A-3C9E-40CA-B12B-692444685DE2}">
      <dgm:prSet/>
      <dgm:spPr/>
      <dgm:t>
        <a:bodyPr/>
        <a:lstStyle/>
        <a:p>
          <a:endParaRPr lang="pt-BR"/>
        </a:p>
      </dgm:t>
    </dgm:pt>
    <dgm:pt modelId="{09F7C792-73F5-47F4-AF3F-E50BA5E96253}" type="sibTrans" cxnId="{0925A45A-3C9E-40CA-B12B-692444685DE2}">
      <dgm:prSet/>
      <dgm:spPr/>
      <dgm:t>
        <a:bodyPr/>
        <a:lstStyle/>
        <a:p>
          <a:endParaRPr lang="pt-BR"/>
        </a:p>
      </dgm:t>
    </dgm:pt>
    <dgm:pt modelId="{DFF89708-F8FB-4399-A766-859CE8EEBD9B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4DADF9-D0E8-4ACF-A8FC-2F32D2A6F557}" type="parTrans" cxnId="{E8C3FDE4-92DE-4ABE-B07B-15F87127D8A6}">
      <dgm:prSet/>
      <dgm:spPr/>
      <dgm:t>
        <a:bodyPr/>
        <a:lstStyle/>
        <a:p>
          <a:endParaRPr lang="pt-BR"/>
        </a:p>
      </dgm:t>
    </dgm:pt>
    <dgm:pt modelId="{9AA7C6B7-B69B-49F6-BB05-1199813BBB06}" type="sibTrans" cxnId="{E8C3FDE4-92DE-4ABE-B07B-15F87127D8A6}">
      <dgm:prSet/>
      <dgm:spPr/>
      <dgm:t>
        <a:bodyPr/>
        <a:lstStyle/>
        <a:p>
          <a:endParaRPr lang="pt-BR"/>
        </a:p>
      </dgm:t>
    </dgm:pt>
    <dgm:pt modelId="{421CD8A6-0D40-45CC-8E8D-AAE61ADF4800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97F107-B4EF-4C6A-B4AE-E1FA4E8E10B1}" type="parTrans" cxnId="{B78213AB-9A4D-4998-A4CE-4A32C1612ADB}">
      <dgm:prSet/>
      <dgm:spPr/>
      <dgm:t>
        <a:bodyPr/>
        <a:lstStyle/>
        <a:p>
          <a:endParaRPr lang="pt-BR"/>
        </a:p>
      </dgm:t>
    </dgm:pt>
    <dgm:pt modelId="{CF328274-0697-4B22-BB16-F8E295A79988}" type="sibTrans" cxnId="{B78213AB-9A4D-4998-A4CE-4A32C1612ADB}">
      <dgm:prSet/>
      <dgm:spPr/>
      <dgm:t>
        <a:bodyPr/>
        <a:lstStyle/>
        <a:p>
          <a:endParaRPr lang="pt-BR"/>
        </a:p>
      </dgm:t>
    </dgm:pt>
    <dgm:pt modelId="{9724A3A1-68DC-45F4-AE39-46DE4EAB4E6F}">
      <dgm:prSet custT="1"/>
      <dgm:spPr/>
      <dgm:t>
        <a:bodyPr/>
        <a:lstStyle/>
        <a:p>
          <a:r>
            <a:rPr lang="pt-BR" sz="2400" b="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gm:t>
    </dgm:pt>
    <dgm:pt modelId="{2A256A4D-3D71-4ED1-85A8-34A494E57529}" type="parTrans" cxnId="{72227A46-3D84-431E-8A93-F46E81EBEECC}">
      <dgm:prSet/>
      <dgm:spPr/>
      <dgm:t>
        <a:bodyPr/>
        <a:lstStyle/>
        <a:p>
          <a:endParaRPr lang="pt-BR"/>
        </a:p>
      </dgm:t>
    </dgm:pt>
    <dgm:pt modelId="{ABC87C7C-333D-478F-86AE-ADE6DBEC9C3A}" type="sibTrans" cxnId="{72227A46-3D84-431E-8A93-F46E81EBEECC}">
      <dgm:prSet/>
      <dgm:spPr/>
      <dgm:t>
        <a:bodyPr/>
        <a:lstStyle/>
        <a:p>
          <a:endParaRPr lang="pt-BR"/>
        </a:p>
      </dgm:t>
    </dgm:pt>
    <dgm:pt modelId="{5189683A-DF96-4538-9F9C-3FAE9F195C7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gm:t>
    </dgm:pt>
    <dgm:pt modelId="{6B19283A-A253-4C9C-B6FF-A32AD346DA7A}" type="parTrans" cxnId="{30AD6940-0436-4A0F-832E-10BA40A848F1}">
      <dgm:prSet/>
      <dgm:spPr/>
      <dgm:t>
        <a:bodyPr/>
        <a:lstStyle/>
        <a:p>
          <a:endParaRPr lang="pt-BR"/>
        </a:p>
      </dgm:t>
    </dgm:pt>
    <dgm:pt modelId="{ED04C2AE-8B57-4E86-98C6-F71686B102BB}" type="sibTrans" cxnId="{30AD6940-0436-4A0F-832E-10BA40A848F1}">
      <dgm:prSet/>
      <dgm:spPr/>
      <dgm:t>
        <a:bodyPr/>
        <a:lstStyle/>
        <a:p>
          <a:endParaRPr lang="pt-BR"/>
        </a:p>
      </dgm:t>
    </dgm:pt>
    <dgm:pt modelId="{D8FD211E-015A-4E34-8B42-A2C26A547A7B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dirty="0"/>
            <a:t>.</a:t>
          </a:r>
        </a:p>
      </dgm:t>
    </dgm:pt>
    <dgm:pt modelId="{F3DC4E66-CC2B-47C7-810F-592150066F7F}" type="parTrans" cxnId="{14F0EA32-2249-43D4-A782-13B7384795C8}">
      <dgm:prSet/>
      <dgm:spPr/>
      <dgm:t>
        <a:bodyPr/>
        <a:lstStyle/>
        <a:p>
          <a:endParaRPr lang="pt-BR"/>
        </a:p>
      </dgm:t>
    </dgm:pt>
    <dgm:pt modelId="{10273647-AB54-4102-A43A-009DBB9705B6}" type="sibTrans" cxnId="{14F0EA32-2249-43D4-A782-13B7384795C8}">
      <dgm:prSet/>
      <dgm:spPr/>
      <dgm:t>
        <a:bodyPr/>
        <a:lstStyle/>
        <a:p>
          <a:endParaRPr lang="pt-BR"/>
        </a:p>
      </dgm:t>
    </dgm:pt>
    <dgm:pt modelId="{FB6FD1CD-BB0D-4AE8-9FCA-7795E418BFB9}" type="pres">
      <dgm:prSet presAssocID="{B56D23F4-01ED-4B80-9DB4-ACC835C77F04}" presName="Name0" presStyleCnt="0">
        <dgm:presLayoutVars>
          <dgm:dir/>
          <dgm:animLvl val="lvl"/>
          <dgm:resizeHandles val="exact"/>
        </dgm:presLayoutVars>
      </dgm:prSet>
      <dgm:spPr/>
    </dgm:pt>
    <dgm:pt modelId="{875D201F-53D2-4977-B1AB-8C76BF5A2E64}" type="pres">
      <dgm:prSet presAssocID="{140D8E71-4CE4-4836-8564-60E49B0D2404}" presName="composite" presStyleCnt="0"/>
      <dgm:spPr/>
    </dgm:pt>
    <dgm:pt modelId="{94306E69-8D67-4CC4-9451-A66D8EEA3D61}" type="pres">
      <dgm:prSet presAssocID="{140D8E71-4CE4-4836-8564-60E49B0D24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D50BC-94D3-4062-A1EF-6787944B3020}" type="pres">
      <dgm:prSet presAssocID="{140D8E71-4CE4-4836-8564-60E49B0D2404}" presName="desTx" presStyleLbl="alignAccFollowNode1" presStyleIdx="0" presStyleCnt="3">
        <dgm:presLayoutVars>
          <dgm:bulletEnabled val="1"/>
        </dgm:presLayoutVars>
      </dgm:prSet>
      <dgm:spPr/>
    </dgm:pt>
    <dgm:pt modelId="{2D576647-AF7C-408C-88E8-973F4EC556D8}" type="pres">
      <dgm:prSet presAssocID="{09F7C792-73F5-47F4-AF3F-E50BA5E96253}" presName="space" presStyleCnt="0"/>
      <dgm:spPr/>
    </dgm:pt>
    <dgm:pt modelId="{7724C0F2-FE04-4909-8835-DDE8C3AEB7B1}" type="pres">
      <dgm:prSet presAssocID="{DFF89708-F8FB-4399-A766-859CE8EEBD9B}" presName="composite" presStyleCnt="0"/>
      <dgm:spPr/>
    </dgm:pt>
    <dgm:pt modelId="{D292DE25-4E21-4DA0-9CBF-6E29D5C1FEA1}" type="pres">
      <dgm:prSet presAssocID="{DFF89708-F8FB-4399-A766-859CE8EEBD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766344-53D9-4031-8173-0FAEFC7DC24A}" type="pres">
      <dgm:prSet presAssocID="{DFF89708-F8FB-4399-A766-859CE8EEBD9B}" presName="desTx" presStyleLbl="alignAccFollowNode1" presStyleIdx="1" presStyleCnt="3">
        <dgm:presLayoutVars>
          <dgm:bulletEnabled val="1"/>
        </dgm:presLayoutVars>
      </dgm:prSet>
      <dgm:spPr/>
    </dgm:pt>
    <dgm:pt modelId="{CC3DC30D-9C23-4D8C-9E9D-7C7316206B57}" type="pres">
      <dgm:prSet presAssocID="{9AA7C6B7-B69B-49F6-BB05-1199813BBB06}" presName="space" presStyleCnt="0"/>
      <dgm:spPr/>
    </dgm:pt>
    <dgm:pt modelId="{04F472E9-45CF-4F66-A6D0-733699122241}" type="pres">
      <dgm:prSet presAssocID="{421CD8A6-0D40-45CC-8E8D-AAE61ADF4800}" presName="composite" presStyleCnt="0"/>
      <dgm:spPr/>
    </dgm:pt>
    <dgm:pt modelId="{70A85B49-02E4-48CF-9A1B-C07BF00E33F1}" type="pres">
      <dgm:prSet presAssocID="{421CD8A6-0D40-45CC-8E8D-AAE61ADF48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8EE14F-3108-4DDD-98D1-94958B4BBD6E}" type="pres">
      <dgm:prSet presAssocID="{421CD8A6-0D40-45CC-8E8D-AAE61ADF48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D92E-D2FF-40D6-9B1E-9410D9A20101}" type="presOf" srcId="{9724A3A1-68DC-45F4-AE39-46DE4EAB4E6F}" destId="{447D50BC-94D3-4062-A1EF-6787944B3020}" srcOrd="0" destOrd="0" presId="urn:microsoft.com/office/officeart/2005/8/layout/hList1"/>
    <dgm:cxn modelId="{14F0EA32-2249-43D4-A782-13B7384795C8}" srcId="{421CD8A6-0D40-45CC-8E8D-AAE61ADF4800}" destId="{D8FD211E-015A-4E34-8B42-A2C26A547A7B}" srcOrd="0" destOrd="0" parTransId="{F3DC4E66-CC2B-47C7-810F-592150066F7F}" sibTransId="{10273647-AB54-4102-A43A-009DBB9705B6}"/>
    <dgm:cxn modelId="{9153D336-6885-4514-A4D2-822CA375FDA0}" type="presOf" srcId="{D8FD211E-015A-4E34-8B42-A2C26A547A7B}" destId="{328EE14F-3108-4DDD-98D1-94958B4BBD6E}" srcOrd="0" destOrd="0" presId="urn:microsoft.com/office/officeart/2005/8/layout/hList1"/>
    <dgm:cxn modelId="{30AD6940-0436-4A0F-832E-10BA40A848F1}" srcId="{DFF89708-F8FB-4399-A766-859CE8EEBD9B}" destId="{5189683A-DF96-4538-9F9C-3FAE9F195C7E}" srcOrd="0" destOrd="0" parTransId="{6B19283A-A253-4C9C-B6FF-A32AD346DA7A}" sibTransId="{ED04C2AE-8B57-4E86-98C6-F71686B102BB}"/>
    <dgm:cxn modelId="{6C3BE95E-B4BE-4EAD-9CAB-D8F5E24DCF24}" type="presOf" srcId="{140D8E71-4CE4-4836-8564-60E49B0D2404}" destId="{94306E69-8D67-4CC4-9451-A66D8EEA3D61}" srcOrd="0" destOrd="0" presId="urn:microsoft.com/office/officeart/2005/8/layout/hList1"/>
    <dgm:cxn modelId="{72227A46-3D84-431E-8A93-F46E81EBEECC}" srcId="{140D8E71-4CE4-4836-8564-60E49B0D2404}" destId="{9724A3A1-68DC-45F4-AE39-46DE4EAB4E6F}" srcOrd="0" destOrd="0" parTransId="{2A256A4D-3D71-4ED1-85A8-34A494E57529}" sibTransId="{ABC87C7C-333D-478F-86AE-ADE6DBEC9C3A}"/>
    <dgm:cxn modelId="{65CFDB79-F3ED-4F3A-9A1F-AE5056CDD7FE}" type="presOf" srcId="{DFF89708-F8FB-4399-A766-859CE8EEBD9B}" destId="{D292DE25-4E21-4DA0-9CBF-6E29D5C1FEA1}" srcOrd="0" destOrd="0" presId="urn:microsoft.com/office/officeart/2005/8/layout/hList1"/>
    <dgm:cxn modelId="{0925A45A-3C9E-40CA-B12B-692444685DE2}" srcId="{B56D23F4-01ED-4B80-9DB4-ACC835C77F04}" destId="{140D8E71-4CE4-4836-8564-60E49B0D2404}" srcOrd="0" destOrd="0" parTransId="{432E2BAC-1AE5-433E-BF60-D1F611372293}" sibTransId="{09F7C792-73F5-47F4-AF3F-E50BA5E96253}"/>
    <dgm:cxn modelId="{B78213AB-9A4D-4998-A4CE-4A32C1612ADB}" srcId="{B56D23F4-01ED-4B80-9DB4-ACC835C77F04}" destId="{421CD8A6-0D40-45CC-8E8D-AAE61ADF4800}" srcOrd="2" destOrd="0" parTransId="{8397F107-B4EF-4C6A-B4AE-E1FA4E8E10B1}" sibTransId="{CF328274-0697-4B22-BB16-F8E295A79988}"/>
    <dgm:cxn modelId="{BECF95BE-1BB3-4EFE-A05E-593B93D4128A}" type="presOf" srcId="{B56D23F4-01ED-4B80-9DB4-ACC835C77F04}" destId="{FB6FD1CD-BB0D-4AE8-9FCA-7795E418BFB9}" srcOrd="0" destOrd="0" presId="urn:microsoft.com/office/officeart/2005/8/layout/hList1"/>
    <dgm:cxn modelId="{3B623AE0-09FC-43EE-BDBC-673B456DC549}" type="presOf" srcId="{5189683A-DF96-4538-9F9C-3FAE9F195C7E}" destId="{40766344-53D9-4031-8173-0FAEFC7DC24A}" srcOrd="0" destOrd="0" presId="urn:microsoft.com/office/officeart/2005/8/layout/hList1"/>
    <dgm:cxn modelId="{E8C3FDE4-92DE-4ABE-B07B-15F87127D8A6}" srcId="{B56D23F4-01ED-4B80-9DB4-ACC835C77F04}" destId="{DFF89708-F8FB-4399-A766-859CE8EEBD9B}" srcOrd="1" destOrd="0" parTransId="{B04DADF9-D0E8-4ACF-A8FC-2F32D2A6F557}" sibTransId="{9AA7C6B7-B69B-49F6-BB05-1199813BBB06}"/>
    <dgm:cxn modelId="{048C88FF-F96C-49F2-A330-0F1EDECBACC0}" type="presOf" srcId="{421CD8A6-0D40-45CC-8E8D-AAE61ADF4800}" destId="{70A85B49-02E4-48CF-9A1B-C07BF00E33F1}" srcOrd="0" destOrd="0" presId="urn:microsoft.com/office/officeart/2005/8/layout/hList1"/>
    <dgm:cxn modelId="{C8CFD1A1-AE6A-46E6-A752-12F7F95168A7}" type="presParOf" srcId="{FB6FD1CD-BB0D-4AE8-9FCA-7795E418BFB9}" destId="{875D201F-53D2-4977-B1AB-8C76BF5A2E64}" srcOrd="0" destOrd="0" presId="urn:microsoft.com/office/officeart/2005/8/layout/hList1"/>
    <dgm:cxn modelId="{0E44F242-C297-47FA-99E0-34EB89D127CD}" type="presParOf" srcId="{875D201F-53D2-4977-B1AB-8C76BF5A2E64}" destId="{94306E69-8D67-4CC4-9451-A66D8EEA3D61}" srcOrd="0" destOrd="0" presId="urn:microsoft.com/office/officeart/2005/8/layout/hList1"/>
    <dgm:cxn modelId="{8F5ACF3E-00A0-4BF8-B29D-9A1030077CBB}" type="presParOf" srcId="{875D201F-53D2-4977-B1AB-8C76BF5A2E64}" destId="{447D50BC-94D3-4062-A1EF-6787944B3020}" srcOrd="1" destOrd="0" presId="urn:microsoft.com/office/officeart/2005/8/layout/hList1"/>
    <dgm:cxn modelId="{46F3CF4B-A98C-4895-883F-7F5FA5764062}" type="presParOf" srcId="{FB6FD1CD-BB0D-4AE8-9FCA-7795E418BFB9}" destId="{2D576647-AF7C-408C-88E8-973F4EC556D8}" srcOrd="1" destOrd="0" presId="urn:microsoft.com/office/officeart/2005/8/layout/hList1"/>
    <dgm:cxn modelId="{10AD54AC-1341-41C7-9E04-80798D2B068D}" type="presParOf" srcId="{FB6FD1CD-BB0D-4AE8-9FCA-7795E418BFB9}" destId="{7724C0F2-FE04-4909-8835-DDE8C3AEB7B1}" srcOrd="2" destOrd="0" presId="urn:microsoft.com/office/officeart/2005/8/layout/hList1"/>
    <dgm:cxn modelId="{4D57A214-DBB8-4224-A149-F43F7E7FD466}" type="presParOf" srcId="{7724C0F2-FE04-4909-8835-DDE8C3AEB7B1}" destId="{D292DE25-4E21-4DA0-9CBF-6E29D5C1FEA1}" srcOrd="0" destOrd="0" presId="urn:microsoft.com/office/officeart/2005/8/layout/hList1"/>
    <dgm:cxn modelId="{FAFDE579-6F6F-49C5-B014-448349C17512}" type="presParOf" srcId="{7724C0F2-FE04-4909-8835-DDE8C3AEB7B1}" destId="{40766344-53D9-4031-8173-0FAEFC7DC24A}" srcOrd="1" destOrd="0" presId="urn:microsoft.com/office/officeart/2005/8/layout/hList1"/>
    <dgm:cxn modelId="{2A815DD6-3D02-4F7F-9858-2214FF09AED0}" type="presParOf" srcId="{FB6FD1CD-BB0D-4AE8-9FCA-7795E418BFB9}" destId="{CC3DC30D-9C23-4D8C-9E9D-7C7316206B57}" srcOrd="3" destOrd="0" presId="urn:microsoft.com/office/officeart/2005/8/layout/hList1"/>
    <dgm:cxn modelId="{72A0B529-4220-470C-A188-CE68BD2D7A89}" type="presParOf" srcId="{FB6FD1CD-BB0D-4AE8-9FCA-7795E418BFB9}" destId="{04F472E9-45CF-4F66-A6D0-733699122241}" srcOrd="4" destOrd="0" presId="urn:microsoft.com/office/officeart/2005/8/layout/hList1"/>
    <dgm:cxn modelId="{D558341F-3F95-48DB-8DBF-8D21666BD07E}" type="presParOf" srcId="{04F472E9-45CF-4F66-A6D0-733699122241}" destId="{70A85B49-02E4-48CF-9A1B-C07BF00E33F1}" srcOrd="0" destOrd="0" presId="urn:microsoft.com/office/officeart/2005/8/layout/hList1"/>
    <dgm:cxn modelId="{E87349A2-7E23-4813-A74F-015DDE3F7C00}" type="presParOf" srcId="{04F472E9-45CF-4F66-A6D0-733699122241}" destId="{328EE14F-3108-4DDD-98D1-94958B4BB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BCE9E-63DA-495E-A4C2-5C138F9A1F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B05C7C-41CB-4FD5-B428-D64487109D5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A3317F5-4F17-41F5-A719-455773C77D3F}" type="parTrans" cxnId="{A2FE8BA9-AF6E-44DA-882F-50B024398748}">
      <dgm:prSet/>
      <dgm:spPr/>
      <dgm:t>
        <a:bodyPr/>
        <a:lstStyle/>
        <a:p>
          <a:endParaRPr lang="pt-BR"/>
        </a:p>
      </dgm:t>
    </dgm:pt>
    <dgm:pt modelId="{240F7A0C-5C09-4250-8750-9A85B4D0696C}" type="sibTrans" cxnId="{A2FE8BA9-AF6E-44DA-882F-50B024398748}">
      <dgm:prSet/>
      <dgm:spPr/>
      <dgm:t>
        <a:bodyPr/>
        <a:lstStyle/>
        <a:p>
          <a:endParaRPr lang="pt-BR"/>
        </a:p>
      </dgm:t>
    </dgm:pt>
    <dgm:pt modelId="{4E11C125-419E-4825-8AB6-282F76CFDA69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03D16EC-90EF-49A7-9280-5E26F1651D55}" type="parTrans" cxnId="{0F3E9CB4-8342-435B-9F7B-50B6183CB6F7}">
      <dgm:prSet/>
      <dgm:spPr/>
      <dgm:t>
        <a:bodyPr/>
        <a:lstStyle/>
        <a:p>
          <a:endParaRPr lang="pt-BR"/>
        </a:p>
      </dgm:t>
    </dgm:pt>
    <dgm:pt modelId="{93C4BD5A-FAD3-4A18-B667-67B9AB7301F3}" type="sibTrans" cxnId="{0F3E9CB4-8342-435B-9F7B-50B6183CB6F7}">
      <dgm:prSet/>
      <dgm:spPr/>
      <dgm:t>
        <a:bodyPr/>
        <a:lstStyle/>
        <a:p>
          <a:endParaRPr lang="pt-BR"/>
        </a:p>
      </dgm:t>
    </dgm:pt>
    <dgm:pt modelId="{786997C4-C086-4464-9D21-C2D89F3854AB}">
      <dgm:prSet custT="1"/>
      <dgm:spPr/>
      <dgm:t>
        <a:bodyPr/>
        <a:lstStyle/>
        <a:p>
          <a:r>
            <a:rPr lang="pt-BR" sz="23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gm:t>
    </dgm:pt>
    <dgm:pt modelId="{8FED437E-93B8-493C-8325-B66480EC919D}" type="parTrans" cxnId="{7763724E-AAE1-45FA-8824-8FDDBF6ED5B7}">
      <dgm:prSet/>
      <dgm:spPr/>
      <dgm:t>
        <a:bodyPr/>
        <a:lstStyle/>
        <a:p>
          <a:endParaRPr lang="pt-BR"/>
        </a:p>
      </dgm:t>
    </dgm:pt>
    <dgm:pt modelId="{8C6D343A-05F6-4F8D-880D-634D11577881}" type="sibTrans" cxnId="{7763724E-AAE1-45FA-8824-8FDDBF6ED5B7}">
      <dgm:prSet/>
      <dgm:spPr/>
      <dgm:t>
        <a:bodyPr/>
        <a:lstStyle/>
        <a:p>
          <a:endParaRPr lang="pt-BR"/>
        </a:p>
      </dgm:t>
    </dgm:pt>
    <dgm:pt modelId="{310DA64F-65E2-4617-A685-A47BCE712646}">
      <dgm:prSet custT="1"/>
      <dgm:spPr/>
      <dgm:t>
        <a:bodyPr/>
        <a:lstStyle/>
        <a:p>
          <a:r>
            <a:rPr lang="pt-BR" sz="2000" b="1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A224CC-B5AD-44B8-9D8A-044729EE8737}" type="sibTrans" cxnId="{7AA561FE-39CA-42BF-AE1D-579EC8D3356F}">
      <dgm:prSet/>
      <dgm:spPr/>
      <dgm:t>
        <a:bodyPr/>
        <a:lstStyle/>
        <a:p>
          <a:endParaRPr lang="pt-BR"/>
        </a:p>
      </dgm:t>
    </dgm:pt>
    <dgm:pt modelId="{6E55B972-E16E-405E-8D98-31A418133C06}" type="parTrans" cxnId="{7AA561FE-39CA-42BF-AE1D-579EC8D3356F}">
      <dgm:prSet/>
      <dgm:spPr/>
      <dgm:t>
        <a:bodyPr/>
        <a:lstStyle/>
        <a:p>
          <a:endParaRPr lang="pt-BR"/>
        </a:p>
      </dgm:t>
    </dgm:pt>
    <dgm:pt modelId="{BCB61BC5-AA37-4681-8CC8-663A628D933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gm:t>
    </dgm:pt>
    <dgm:pt modelId="{AECAFF9E-EE55-4AF3-9A8F-72238A82808E}" type="parTrans" cxnId="{6488B361-92FB-40C6-8543-4C1B20DA3C6C}">
      <dgm:prSet/>
      <dgm:spPr/>
      <dgm:t>
        <a:bodyPr/>
        <a:lstStyle/>
        <a:p>
          <a:endParaRPr lang="pt-BR"/>
        </a:p>
      </dgm:t>
    </dgm:pt>
    <dgm:pt modelId="{58ABF677-0A91-4AAD-A8C9-20E730625869}" type="sibTrans" cxnId="{6488B361-92FB-40C6-8543-4C1B20DA3C6C}">
      <dgm:prSet/>
      <dgm:spPr/>
      <dgm:t>
        <a:bodyPr/>
        <a:lstStyle/>
        <a:p>
          <a:endParaRPr lang="pt-BR"/>
        </a:p>
      </dgm:t>
    </dgm:pt>
    <dgm:pt modelId="{58C0588C-5EE2-40AC-B7B7-8D035FD4EB4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gm:t>
    </dgm:pt>
    <dgm:pt modelId="{CE35212E-758C-4414-B196-BB80B47C7C69}" type="parTrans" cxnId="{5E092415-4698-49AC-AF4F-CDB41094B649}">
      <dgm:prSet/>
      <dgm:spPr/>
      <dgm:t>
        <a:bodyPr/>
        <a:lstStyle/>
        <a:p>
          <a:endParaRPr lang="pt-BR"/>
        </a:p>
      </dgm:t>
    </dgm:pt>
    <dgm:pt modelId="{6FC22CD3-391C-416B-AD51-04C401B9DCCF}" type="sibTrans" cxnId="{5E092415-4698-49AC-AF4F-CDB41094B649}">
      <dgm:prSet/>
      <dgm:spPr/>
      <dgm:t>
        <a:bodyPr/>
        <a:lstStyle/>
        <a:p>
          <a:endParaRPr lang="pt-BR"/>
        </a:p>
      </dgm:t>
    </dgm:pt>
    <dgm:pt modelId="{FAB83FC4-BBF6-41EB-8374-D28885550E2D}" type="pres">
      <dgm:prSet presAssocID="{CDFBCE9E-63DA-495E-A4C2-5C138F9A1F9D}" presName="Name0" presStyleCnt="0">
        <dgm:presLayoutVars>
          <dgm:dir/>
          <dgm:animLvl val="lvl"/>
          <dgm:resizeHandles val="exact"/>
        </dgm:presLayoutVars>
      </dgm:prSet>
      <dgm:spPr/>
    </dgm:pt>
    <dgm:pt modelId="{8751DF56-121A-4F15-9977-DAFCEF6738F8}" type="pres">
      <dgm:prSet presAssocID="{310DA64F-65E2-4617-A685-A47BCE712646}" presName="composite" presStyleCnt="0"/>
      <dgm:spPr/>
    </dgm:pt>
    <dgm:pt modelId="{E9B88E51-ECAC-470E-94AA-EDD66D5BE7EB}" type="pres">
      <dgm:prSet presAssocID="{310DA64F-65E2-4617-A685-A47BCE7126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24BA78-8957-4DDC-909B-865724D887BB}" type="pres">
      <dgm:prSet presAssocID="{310DA64F-65E2-4617-A685-A47BCE712646}" presName="desTx" presStyleLbl="alignAccFollowNode1" presStyleIdx="0" presStyleCnt="3">
        <dgm:presLayoutVars>
          <dgm:bulletEnabled val="1"/>
        </dgm:presLayoutVars>
      </dgm:prSet>
      <dgm:spPr/>
    </dgm:pt>
    <dgm:pt modelId="{2A756626-6D85-477B-9958-BA2C0E3BC4FD}" type="pres">
      <dgm:prSet presAssocID="{88A224CC-B5AD-44B8-9D8A-044729EE8737}" presName="space" presStyleCnt="0"/>
      <dgm:spPr/>
    </dgm:pt>
    <dgm:pt modelId="{3ACFD30C-10FE-47B2-89E5-EDF2552C7318}" type="pres">
      <dgm:prSet presAssocID="{92B05C7C-41CB-4FD5-B428-D64487109D5F}" presName="composite" presStyleCnt="0"/>
      <dgm:spPr/>
    </dgm:pt>
    <dgm:pt modelId="{D6A6836C-D4F2-48E0-92C8-F1D518EC1D33}" type="pres">
      <dgm:prSet presAssocID="{92B05C7C-41CB-4FD5-B428-D64487109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BAFA6F9-4F59-415C-9301-EF34693BFCA4}" type="pres">
      <dgm:prSet presAssocID="{92B05C7C-41CB-4FD5-B428-D64487109D5F}" presName="desTx" presStyleLbl="alignAccFollowNode1" presStyleIdx="1" presStyleCnt="3">
        <dgm:presLayoutVars>
          <dgm:bulletEnabled val="1"/>
        </dgm:presLayoutVars>
      </dgm:prSet>
      <dgm:spPr/>
    </dgm:pt>
    <dgm:pt modelId="{E7499B1E-E509-4F71-BCCF-677BC6BB56AF}" type="pres">
      <dgm:prSet presAssocID="{240F7A0C-5C09-4250-8750-9A85B4D0696C}" presName="space" presStyleCnt="0"/>
      <dgm:spPr/>
    </dgm:pt>
    <dgm:pt modelId="{252B024D-33D0-41E2-AE6E-3A9775C5576D}" type="pres">
      <dgm:prSet presAssocID="{4E11C125-419E-4825-8AB6-282F76CFDA69}" presName="composite" presStyleCnt="0"/>
      <dgm:spPr/>
    </dgm:pt>
    <dgm:pt modelId="{82FB1214-95DF-4EE1-BC86-35F4B875C0C3}" type="pres">
      <dgm:prSet presAssocID="{4E11C125-419E-4825-8AB6-282F76CFD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101FCF-D35B-4475-BC5A-25B26A7DBEB0}" type="pres">
      <dgm:prSet presAssocID="{4E11C125-419E-4825-8AB6-282F76CFDA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F64506-4F29-45CB-B694-E43A44038A1B}" type="presOf" srcId="{4E11C125-419E-4825-8AB6-282F76CFDA69}" destId="{82FB1214-95DF-4EE1-BC86-35F4B875C0C3}" srcOrd="0" destOrd="0" presId="urn:microsoft.com/office/officeart/2005/8/layout/hList1"/>
    <dgm:cxn modelId="{5E092415-4698-49AC-AF4F-CDB41094B649}" srcId="{4E11C125-419E-4825-8AB6-282F76CFDA69}" destId="{58C0588C-5EE2-40AC-B7B7-8D035FD4EB4A}" srcOrd="0" destOrd="0" parTransId="{CE35212E-758C-4414-B196-BB80B47C7C69}" sibTransId="{6FC22CD3-391C-416B-AD51-04C401B9DCCF}"/>
    <dgm:cxn modelId="{161E6B2D-FA0E-47B4-9695-CCF805D40309}" type="presOf" srcId="{BCB61BC5-AA37-4681-8CC8-663A628D933E}" destId="{BBAFA6F9-4F59-415C-9301-EF34693BFCA4}" srcOrd="0" destOrd="0" presId="urn:microsoft.com/office/officeart/2005/8/layout/hList1"/>
    <dgm:cxn modelId="{C689642E-13B9-4ABF-A513-A8E3CEF9F93C}" type="presOf" srcId="{310DA64F-65E2-4617-A685-A47BCE712646}" destId="{E9B88E51-ECAC-470E-94AA-EDD66D5BE7EB}" srcOrd="0" destOrd="0" presId="urn:microsoft.com/office/officeart/2005/8/layout/hList1"/>
    <dgm:cxn modelId="{6488B361-92FB-40C6-8543-4C1B20DA3C6C}" srcId="{92B05C7C-41CB-4FD5-B428-D64487109D5F}" destId="{BCB61BC5-AA37-4681-8CC8-663A628D933E}" srcOrd="0" destOrd="0" parTransId="{AECAFF9E-EE55-4AF3-9A8F-72238A82808E}" sibTransId="{58ABF677-0A91-4AAD-A8C9-20E730625869}"/>
    <dgm:cxn modelId="{85A58C46-2D34-4647-B6C3-3B662FC7F891}" type="presOf" srcId="{92B05C7C-41CB-4FD5-B428-D64487109D5F}" destId="{D6A6836C-D4F2-48E0-92C8-F1D518EC1D33}" srcOrd="0" destOrd="0" presId="urn:microsoft.com/office/officeart/2005/8/layout/hList1"/>
    <dgm:cxn modelId="{7763724E-AAE1-45FA-8824-8FDDBF6ED5B7}" srcId="{310DA64F-65E2-4617-A685-A47BCE712646}" destId="{786997C4-C086-4464-9D21-C2D89F3854AB}" srcOrd="0" destOrd="0" parTransId="{8FED437E-93B8-493C-8325-B66480EC919D}" sibTransId="{8C6D343A-05F6-4F8D-880D-634D11577881}"/>
    <dgm:cxn modelId="{3A0AA59B-7C83-4021-9F47-81A0D555DC5A}" type="presOf" srcId="{58C0588C-5EE2-40AC-B7B7-8D035FD4EB4A}" destId="{87101FCF-D35B-4475-BC5A-25B26A7DBEB0}" srcOrd="0" destOrd="0" presId="urn:microsoft.com/office/officeart/2005/8/layout/hList1"/>
    <dgm:cxn modelId="{A2FE8BA9-AF6E-44DA-882F-50B024398748}" srcId="{CDFBCE9E-63DA-495E-A4C2-5C138F9A1F9D}" destId="{92B05C7C-41CB-4FD5-B428-D64487109D5F}" srcOrd="1" destOrd="0" parTransId="{BA3317F5-4F17-41F5-A719-455773C77D3F}" sibTransId="{240F7A0C-5C09-4250-8750-9A85B4D0696C}"/>
    <dgm:cxn modelId="{B546FCAA-30EC-4382-A828-80863ACAE8C1}" type="presOf" srcId="{786997C4-C086-4464-9D21-C2D89F3854AB}" destId="{8324BA78-8957-4DDC-909B-865724D887BB}" srcOrd="0" destOrd="0" presId="urn:microsoft.com/office/officeart/2005/8/layout/hList1"/>
    <dgm:cxn modelId="{0F3E9CB4-8342-435B-9F7B-50B6183CB6F7}" srcId="{CDFBCE9E-63DA-495E-A4C2-5C138F9A1F9D}" destId="{4E11C125-419E-4825-8AB6-282F76CFDA69}" srcOrd="2" destOrd="0" parTransId="{503D16EC-90EF-49A7-9280-5E26F1651D55}" sibTransId="{93C4BD5A-FAD3-4A18-B667-67B9AB7301F3}"/>
    <dgm:cxn modelId="{0A2E66C8-16A8-4B3C-AE11-6239D5D3A557}" type="presOf" srcId="{CDFBCE9E-63DA-495E-A4C2-5C138F9A1F9D}" destId="{FAB83FC4-BBF6-41EB-8374-D28885550E2D}" srcOrd="0" destOrd="0" presId="urn:microsoft.com/office/officeart/2005/8/layout/hList1"/>
    <dgm:cxn modelId="{7AA561FE-39CA-42BF-AE1D-579EC8D3356F}" srcId="{CDFBCE9E-63DA-495E-A4C2-5C138F9A1F9D}" destId="{310DA64F-65E2-4617-A685-A47BCE712646}" srcOrd="0" destOrd="0" parTransId="{6E55B972-E16E-405E-8D98-31A418133C06}" sibTransId="{88A224CC-B5AD-44B8-9D8A-044729EE8737}"/>
    <dgm:cxn modelId="{A62BE170-5BA8-4AB2-AC7D-A678E4B5C877}" type="presParOf" srcId="{FAB83FC4-BBF6-41EB-8374-D28885550E2D}" destId="{8751DF56-121A-4F15-9977-DAFCEF6738F8}" srcOrd="0" destOrd="0" presId="urn:microsoft.com/office/officeart/2005/8/layout/hList1"/>
    <dgm:cxn modelId="{3EAF9BB7-A4A6-4546-BCEC-D94BCFE7BE77}" type="presParOf" srcId="{8751DF56-121A-4F15-9977-DAFCEF6738F8}" destId="{E9B88E51-ECAC-470E-94AA-EDD66D5BE7EB}" srcOrd="0" destOrd="0" presId="urn:microsoft.com/office/officeart/2005/8/layout/hList1"/>
    <dgm:cxn modelId="{EF43A122-857F-4187-A178-4A4342A0DBC7}" type="presParOf" srcId="{8751DF56-121A-4F15-9977-DAFCEF6738F8}" destId="{8324BA78-8957-4DDC-909B-865724D887BB}" srcOrd="1" destOrd="0" presId="urn:microsoft.com/office/officeart/2005/8/layout/hList1"/>
    <dgm:cxn modelId="{14F6C697-2171-49F9-B47C-103E35B19597}" type="presParOf" srcId="{FAB83FC4-BBF6-41EB-8374-D28885550E2D}" destId="{2A756626-6D85-477B-9958-BA2C0E3BC4FD}" srcOrd="1" destOrd="0" presId="urn:microsoft.com/office/officeart/2005/8/layout/hList1"/>
    <dgm:cxn modelId="{AF4C036B-4AD2-4719-8459-35D62DF114B3}" type="presParOf" srcId="{FAB83FC4-BBF6-41EB-8374-D28885550E2D}" destId="{3ACFD30C-10FE-47B2-89E5-EDF2552C7318}" srcOrd="2" destOrd="0" presId="urn:microsoft.com/office/officeart/2005/8/layout/hList1"/>
    <dgm:cxn modelId="{844E017E-B89B-4D96-BCCD-AEBA0F3A1ED5}" type="presParOf" srcId="{3ACFD30C-10FE-47B2-89E5-EDF2552C7318}" destId="{D6A6836C-D4F2-48E0-92C8-F1D518EC1D33}" srcOrd="0" destOrd="0" presId="urn:microsoft.com/office/officeart/2005/8/layout/hList1"/>
    <dgm:cxn modelId="{B6B5412D-AA12-4593-82DD-1219BDD5276F}" type="presParOf" srcId="{3ACFD30C-10FE-47B2-89E5-EDF2552C7318}" destId="{BBAFA6F9-4F59-415C-9301-EF34693BFCA4}" srcOrd="1" destOrd="0" presId="urn:microsoft.com/office/officeart/2005/8/layout/hList1"/>
    <dgm:cxn modelId="{587A9B69-852B-4034-AEE3-6D1B3B247CC4}" type="presParOf" srcId="{FAB83FC4-BBF6-41EB-8374-D28885550E2D}" destId="{E7499B1E-E509-4F71-BCCF-677BC6BB56AF}" srcOrd="3" destOrd="0" presId="urn:microsoft.com/office/officeart/2005/8/layout/hList1"/>
    <dgm:cxn modelId="{30B33859-6710-4898-AFB5-858003412FEF}" type="presParOf" srcId="{FAB83FC4-BBF6-41EB-8374-D28885550E2D}" destId="{252B024D-33D0-41E2-AE6E-3A9775C5576D}" srcOrd="4" destOrd="0" presId="urn:microsoft.com/office/officeart/2005/8/layout/hList1"/>
    <dgm:cxn modelId="{E4A52AC5-8B98-49DF-9C9A-2DA41E868F87}" type="presParOf" srcId="{252B024D-33D0-41E2-AE6E-3A9775C5576D}" destId="{82FB1214-95DF-4EE1-BC86-35F4B875C0C3}" srcOrd="0" destOrd="0" presId="urn:microsoft.com/office/officeart/2005/8/layout/hList1"/>
    <dgm:cxn modelId="{DA02006D-8FE9-422D-B386-2D1746234149}" type="presParOf" srcId="{252B024D-33D0-41E2-AE6E-3A9775C5576D}" destId="{87101FCF-D35B-4475-BC5A-25B26A7DBE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2DD12-EE17-4E60-864E-F5915C196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AECCEEA-AB80-45F9-83B2-F21BF7EBE941}">
      <dgm:prSet/>
      <dgm:spPr/>
      <dgm:t>
        <a:bodyPr/>
        <a:lstStyle/>
        <a:p>
          <a:r>
            <a:rPr lang="pt-BR"/>
            <a:t>Sistema de níveis</a:t>
          </a:r>
        </a:p>
      </dgm:t>
    </dgm:pt>
    <dgm:pt modelId="{7E7ADC80-6584-47B2-8FF2-970181A83317}" type="parTrans" cxnId="{58128CB1-EE9E-4BBC-8C51-A597D27B0C36}">
      <dgm:prSet/>
      <dgm:spPr/>
      <dgm:t>
        <a:bodyPr/>
        <a:lstStyle/>
        <a:p>
          <a:endParaRPr lang="pt-BR"/>
        </a:p>
      </dgm:t>
    </dgm:pt>
    <dgm:pt modelId="{5AB6A8B1-19ED-4931-9A6C-836BCA617B73}" type="sibTrans" cxnId="{58128CB1-EE9E-4BBC-8C51-A597D27B0C36}">
      <dgm:prSet/>
      <dgm:spPr/>
      <dgm:t>
        <a:bodyPr/>
        <a:lstStyle/>
        <a:p>
          <a:endParaRPr lang="pt-BR"/>
        </a:p>
      </dgm:t>
    </dgm:pt>
    <dgm:pt modelId="{2505F91C-6CAC-466D-B9BA-D4CF87F9794E}">
      <dgm:prSet/>
      <dgm:spPr/>
      <dgm:t>
        <a:bodyPr/>
        <a:lstStyle/>
        <a:p>
          <a:r>
            <a:rPr lang="pt-BR"/>
            <a:t>Sistema de ranking</a:t>
          </a:r>
        </a:p>
      </dgm:t>
    </dgm:pt>
    <dgm:pt modelId="{864CFD70-6C87-4407-9C90-2F5211425B5E}" type="parTrans" cxnId="{684044FA-07A0-4AC4-B654-96F15D9DE09D}">
      <dgm:prSet/>
      <dgm:spPr/>
      <dgm:t>
        <a:bodyPr/>
        <a:lstStyle/>
        <a:p>
          <a:endParaRPr lang="pt-BR"/>
        </a:p>
      </dgm:t>
    </dgm:pt>
    <dgm:pt modelId="{C2E2F73F-A458-4471-9854-C0C73FF67D74}" type="sibTrans" cxnId="{684044FA-07A0-4AC4-B654-96F15D9DE09D}">
      <dgm:prSet/>
      <dgm:spPr/>
      <dgm:t>
        <a:bodyPr/>
        <a:lstStyle/>
        <a:p>
          <a:endParaRPr lang="pt-BR"/>
        </a:p>
      </dgm:t>
    </dgm:pt>
    <dgm:pt modelId="{D93BE332-2691-4A1D-9EAD-17680723AB9B}">
      <dgm:prSet/>
      <dgm:spPr/>
      <dgm:t>
        <a:bodyPr/>
        <a:lstStyle/>
        <a:p>
          <a:r>
            <a:rPr lang="pt-BR"/>
            <a:t>Sistema de modo online</a:t>
          </a:r>
        </a:p>
      </dgm:t>
    </dgm:pt>
    <dgm:pt modelId="{7EC6E34C-B630-411D-94AB-DF42C1699CCD}" type="parTrans" cxnId="{127068E4-9C13-4CB5-861C-404A1C69C174}">
      <dgm:prSet/>
      <dgm:spPr/>
      <dgm:t>
        <a:bodyPr/>
        <a:lstStyle/>
        <a:p>
          <a:endParaRPr lang="pt-BR"/>
        </a:p>
      </dgm:t>
    </dgm:pt>
    <dgm:pt modelId="{461E175E-93F8-403F-ABF1-B7CBF061FF70}" type="sibTrans" cxnId="{127068E4-9C13-4CB5-861C-404A1C69C174}">
      <dgm:prSet/>
      <dgm:spPr/>
      <dgm:t>
        <a:bodyPr/>
        <a:lstStyle/>
        <a:p>
          <a:endParaRPr lang="pt-BR"/>
        </a:p>
      </dgm:t>
    </dgm:pt>
    <dgm:pt modelId="{1ECC933E-620A-4BF5-B1D0-769730E2C6DB}">
      <dgm:prSet/>
      <dgm:spPr/>
      <dgm:t>
        <a:bodyPr/>
        <a:lstStyle/>
        <a:p>
          <a:r>
            <a:rPr lang="pt-BR"/>
            <a:t>Sistema de elos</a:t>
          </a:r>
        </a:p>
      </dgm:t>
    </dgm:pt>
    <dgm:pt modelId="{DDBFBD0C-1C19-4B0E-9DED-329CB9037812}" type="parTrans" cxnId="{12469914-E57A-435B-82D2-EFE085B10274}">
      <dgm:prSet/>
      <dgm:spPr/>
      <dgm:t>
        <a:bodyPr/>
        <a:lstStyle/>
        <a:p>
          <a:endParaRPr lang="pt-BR"/>
        </a:p>
      </dgm:t>
    </dgm:pt>
    <dgm:pt modelId="{723F5F6E-C1FC-4819-BE80-C88125DE2719}" type="sibTrans" cxnId="{12469914-E57A-435B-82D2-EFE085B10274}">
      <dgm:prSet/>
      <dgm:spPr/>
      <dgm:t>
        <a:bodyPr/>
        <a:lstStyle/>
        <a:p>
          <a:endParaRPr lang="pt-BR"/>
        </a:p>
      </dgm:t>
    </dgm:pt>
    <dgm:pt modelId="{06E353F6-B189-43B6-B5CF-FB0307804F62}" type="pres">
      <dgm:prSet presAssocID="{E882DD12-EE17-4E60-864E-F5915C1965ED}" presName="linear" presStyleCnt="0">
        <dgm:presLayoutVars>
          <dgm:animLvl val="lvl"/>
          <dgm:resizeHandles val="exact"/>
        </dgm:presLayoutVars>
      </dgm:prSet>
      <dgm:spPr/>
    </dgm:pt>
    <dgm:pt modelId="{9D78B41F-483C-4E5F-A67A-86ABE0358437}" type="pres">
      <dgm:prSet presAssocID="{DAECCEEA-AB80-45F9-83B2-F21BF7EBE9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0B6-C9A2-4EEE-B1BC-4C3321FAC4E6}" type="pres">
      <dgm:prSet presAssocID="{5AB6A8B1-19ED-4931-9A6C-836BCA617B73}" presName="spacer" presStyleCnt="0"/>
      <dgm:spPr/>
    </dgm:pt>
    <dgm:pt modelId="{709E0516-8E14-4B28-9814-5023E0C3172A}" type="pres">
      <dgm:prSet presAssocID="{2505F91C-6CAC-466D-B9BA-D4CF87F979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CA232-C87A-453C-8CE7-32517561199F}" type="pres">
      <dgm:prSet presAssocID="{C2E2F73F-A458-4471-9854-C0C73FF67D74}" presName="spacer" presStyleCnt="0"/>
      <dgm:spPr/>
    </dgm:pt>
    <dgm:pt modelId="{89CCED26-0746-4A54-9708-DCAB1AF385BD}" type="pres">
      <dgm:prSet presAssocID="{D93BE332-2691-4A1D-9EAD-17680723AB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042A-F40E-4AF9-952E-70EFBFDA0CB1}" type="pres">
      <dgm:prSet presAssocID="{461E175E-93F8-403F-ABF1-B7CBF061FF70}" presName="spacer" presStyleCnt="0"/>
      <dgm:spPr/>
    </dgm:pt>
    <dgm:pt modelId="{AE2E0519-5AD0-43F0-95F4-890CA021C799}" type="pres">
      <dgm:prSet presAssocID="{1ECC933E-620A-4BF5-B1D0-769730E2C6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D8308-F830-4DA5-B200-F17E4A484332}" type="presOf" srcId="{1ECC933E-620A-4BF5-B1D0-769730E2C6DB}" destId="{AE2E0519-5AD0-43F0-95F4-890CA021C799}" srcOrd="0" destOrd="0" presId="urn:microsoft.com/office/officeart/2005/8/layout/vList2"/>
    <dgm:cxn modelId="{3A854009-27C3-4CE2-9B45-580513B23FE8}" type="presOf" srcId="{D93BE332-2691-4A1D-9EAD-17680723AB9B}" destId="{89CCED26-0746-4A54-9708-DCAB1AF385BD}" srcOrd="0" destOrd="0" presId="urn:microsoft.com/office/officeart/2005/8/layout/vList2"/>
    <dgm:cxn modelId="{12469914-E57A-435B-82D2-EFE085B10274}" srcId="{E882DD12-EE17-4E60-864E-F5915C1965ED}" destId="{1ECC933E-620A-4BF5-B1D0-769730E2C6DB}" srcOrd="3" destOrd="0" parTransId="{DDBFBD0C-1C19-4B0E-9DED-329CB9037812}" sibTransId="{723F5F6E-C1FC-4819-BE80-C88125DE2719}"/>
    <dgm:cxn modelId="{3D3C637D-8874-428F-9FF0-BF2BEF0D641D}" type="presOf" srcId="{E882DD12-EE17-4E60-864E-F5915C1965ED}" destId="{06E353F6-B189-43B6-B5CF-FB0307804F62}" srcOrd="0" destOrd="0" presId="urn:microsoft.com/office/officeart/2005/8/layout/vList2"/>
    <dgm:cxn modelId="{4C4E198F-78FD-4B08-9A57-68821CC322A1}" type="presOf" srcId="{DAECCEEA-AB80-45F9-83B2-F21BF7EBE941}" destId="{9D78B41F-483C-4E5F-A67A-86ABE0358437}" srcOrd="0" destOrd="0" presId="urn:microsoft.com/office/officeart/2005/8/layout/vList2"/>
    <dgm:cxn modelId="{58128CB1-EE9E-4BBC-8C51-A597D27B0C36}" srcId="{E882DD12-EE17-4E60-864E-F5915C1965ED}" destId="{DAECCEEA-AB80-45F9-83B2-F21BF7EBE941}" srcOrd="0" destOrd="0" parTransId="{7E7ADC80-6584-47B2-8FF2-970181A83317}" sibTransId="{5AB6A8B1-19ED-4931-9A6C-836BCA617B73}"/>
    <dgm:cxn modelId="{60DEC7CA-3753-43AF-BA52-363E6F880998}" type="presOf" srcId="{2505F91C-6CAC-466D-B9BA-D4CF87F9794E}" destId="{709E0516-8E14-4B28-9814-5023E0C3172A}" srcOrd="0" destOrd="0" presId="urn:microsoft.com/office/officeart/2005/8/layout/vList2"/>
    <dgm:cxn modelId="{127068E4-9C13-4CB5-861C-404A1C69C174}" srcId="{E882DD12-EE17-4E60-864E-F5915C1965ED}" destId="{D93BE332-2691-4A1D-9EAD-17680723AB9B}" srcOrd="2" destOrd="0" parTransId="{7EC6E34C-B630-411D-94AB-DF42C1699CCD}" sibTransId="{461E175E-93F8-403F-ABF1-B7CBF061FF70}"/>
    <dgm:cxn modelId="{684044FA-07A0-4AC4-B654-96F15D9DE09D}" srcId="{E882DD12-EE17-4E60-864E-F5915C1965ED}" destId="{2505F91C-6CAC-466D-B9BA-D4CF87F9794E}" srcOrd="1" destOrd="0" parTransId="{864CFD70-6C87-4407-9C90-2F5211425B5E}" sibTransId="{C2E2F73F-A458-4471-9854-C0C73FF67D74}"/>
    <dgm:cxn modelId="{716B5988-5F87-4A6E-8946-83CE0AA53A43}" type="presParOf" srcId="{06E353F6-B189-43B6-B5CF-FB0307804F62}" destId="{9D78B41F-483C-4E5F-A67A-86ABE0358437}" srcOrd="0" destOrd="0" presId="urn:microsoft.com/office/officeart/2005/8/layout/vList2"/>
    <dgm:cxn modelId="{D854B4AE-4DEF-4137-B33D-83E4A9322282}" type="presParOf" srcId="{06E353F6-B189-43B6-B5CF-FB0307804F62}" destId="{F9B1A0B6-C9A2-4EEE-B1BC-4C3321FAC4E6}" srcOrd="1" destOrd="0" presId="urn:microsoft.com/office/officeart/2005/8/layout/vList2"/>
    <dgm:cxn modelId="{3C6930EB-2E58-468F-B3C2-7E28CF2807E4}" type="presParOf" srcId="{06E353F6-B189-43B6-B5CF-FB0307804F62}" destId="{709E0516-8E14-4B28-9814-5023E0C3172A}" srcOrd="2" destOrd="0" presId="urn:microsoft.com/office/officeart/2005/8/layout/vList2"/>
    <dgm:cxn modelId="{82FC3158-19F1-43B3-8EA0-19A831F3EB36}" type="presParOf" srcId="{06E353F6-B189-43B6-B5CF-FB0307804F62}" destId="{B26CA232-C87A-453C-8CE7-32517561199F}" srcOrd="3" destOrd="0" presId="urn:microsoft.com/office/officeart/2005/8/layout/vList2"/>
    <dgm:cxn modelId="{21FE0035-52D5-4183-9EA2-9CFF6A21D309}" type="presParOf" srcId="{06E353F6-B189-43B6-B5CF-FB0307804F62}" destId="{89CCED26-0746-4A54-9708-DCAB1AF385BD}" srcOrd="4" destOrd="0" presId="urn:microsoft.com/office/officeart/2005/8/layout/vList2"/>
    <dgm:cxn modelId="{49B15104-3D20-4848-84EE-9E4B56D3A1C0}" type="presParOf" srcId="{06E353F6-B189-43B6-B5CF-FB0307804F62}" destId="{8E3F042A-F40E-4AF9-952E-70EFBFDA0CB1}" srcOrd="5" destOrd="0" presId="urn:microsoft.com/office/officeart/2005/8/layout/vList2"/>
    <dgm:cxn modelId="{28FED713-4EDA-4F66-92C5-32CA9AEBDDCF}" type="presParOf" srcId="{06E353F6-B189-43B6-B5CF-FB0307804F62}" destId="{AE2E0519-5AD0-43F0-95F4-890CA021C7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9402-5E7E-4A42-A222-94C5D9F645CB}">
      <dsp:nvSpPr>
        <dsp:cNvPr id="0" name=""/>
        <dsp:cNvSpPr/>
      </dsp:nvSpPr>
      <dsp:spPr>
        <a:xfrm>
          <a:off x="366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sp:txBody>
      <dsp:txXfrm>
        <a:off x="420145" y="421550"/>
        <a:ext cx="2026871" cy="2026871"/>
      </dsp:txXfrm>
    </dsp:sp>
    <dsp:sp modelId="{45EF9B07-7732-4622-8144-C5AC87A6A7DE}">
      <dsp:nvSpPr>
        <dsp:cNvPr id="0" name=""/>
        <dsp:cNvSpPr/>
      </dsp:nvSpPr>
      <dsp:spPr>
        <a:xfrm>
          <a:off x="2996158" y="-444739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996158" y="-251255"/>
        <a:ext cx="2692617" cy="580452"/>
      </dsp:txXfrm>
    </dsp:sp>
    <dsp:sp modelId="{803FDFB0-E57D-4C49-A97F-B5CB79086E5D}">
      <dsp:nvSpPr>
        <dsp:cNvPr id="0" name=""/>
        <dsp:cNvSpPr/>
      </dsp:nvSpPr>
      <dsp:spPr>
        <a:xfrm>
          <a:off x="6277203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sp:txBody>
      <dsp:txXfrm>
        <a:off x="6696982" y="421550"/>
        <a:ext cx="2026871" cy="2026871"/>
      </dsp:txXfrm>
    </dsp:sp>
    <dsp:sp modelId="{58EF5B46-137D-417B-ACF4-FA38269AE1D8}">
      <dsp:nvSpPr>
        <dsp:cNvPr id="0" name=""/>
        <dsp:cNvSpPr/>
      </dsp:nvSpPr>
      <dsp:spPr>
        <a:xfrm rot="10800000">
          <a:off x="3164998" y="2347292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3455224" y="2540776"/>
        <a:ext cx="2692617" cy="58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FB985-2B1F-4809-89F4-53A6F4549CF0}">
      <dsp:nvSpPr>
        <dsp:cNvPr id="0" name=""/>
        <dsp:cNvSpPr/>
      </dsp:nvSpPr>
      <dsp:spPr>
        <a:xfrm>
          <a:off x="0" y="0"/>
          <a:ext cx="8541521" cy="1406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1" kern="1200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sz="6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68680" y="68680"/>
        <a:ext cx="8404161" cy="1269564"/>
      </dsp:txXfrm>
    </dsp:sp>
    <dsp:sp modelId="{E9BE541C-66F9-4894-97ED-1BA61C941EAD}">
      <dsp:nvSpPr>
        <dsp:cNvPr id="0" name=""/>
        <dsp:cNvSpPr/>
      </dsp:nvSpPr>
      <dsp:spPr>
        <a:xfrm>
          <a:off x="0" y="1468155"/>
          <a:ext cx="854152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sp:txBody>
      <dsp:txXfrm>
        <a:off x="0" y="1468155"/>
        <a:ext cx="8541521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22442-9ABA-4C08-BBB2-72F9C55E89F9}">
      <dsp:nvSpPr>
        <dsp:cNvPr id="0" name=""/>
        <dsp:cNvSpPr/>
      </dsp:nvSpPr>
      <dsp:spPr>
        <a:xfrm>
          <a:off x="0" y="6111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86477"/>
        <a:ext cx="10790872" cy="468761"/>
      </dsp:txXfrm>
    </dsp:sp>
    <dsp:sp modelId="{613D789A-5AF2-4321-ADAF-3685601F44EA}">
      <dsp:nvSpPr>
        <dsp:cNvPr id="0" name=""/>
        <dsp:cNvSpPr/>
      </dsp:nvSpPr>
      <dsp:spPr>
        <a:xfrm>
          <a:off x="0" y="580598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sp:txBody>
      <dsp:txXfrm>
        <a:off x="0" y="580598"/>
        <a:ext cx="10841590" cy="397440"/>
      </dsp:txXfrm>
    </dsp:sp>
    <dsp:sp modelId="{94B157B4-8703-4EA0-87F1-FBD70D6ABE7B}">
      <dsp:nvSpPr>
        <dsp:cNvPr id="0" name=""/>
        <dsp:cNvSpPr/>
      </dsp:nvSpPr>
      <dsp:spPr>
        <a:xfrm>
          <a:off x="0" y="97803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1003397"/>
        <a:ext cx="10790872" cy="468761"/>
      </dsp:txXfrm>
    </dsp:sp>
    <dsp:sp modelId="{527E87C0-2E83-4A82-92A1-04D7FDDC1FD0}">
      <dsp:nvSpPr>
        <dsp:cNvPr id="0" name=""/>
        <dsp:cNvSpPr/>
      </dsp:nvSpPr>
      <dsp:spPr>
        <a:xfrm>
          <a:off x="0" y="149751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sz="1900" kern="1200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sz="1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497517"/>
        <a:ext cx="10841590" cy="397440"/>
      </dsp:txXfrm>
    </dsp:sp>
    <dsp:sp modelId="{9B5FADBC-627F-4177-95CD-ED903D658320}">
      <dsp:nvSpPr>
        <dsp:cNvPr id="0" name=""/>
        <dsp:cNvSpPr/>
      </dsp:nvSpPr>
      <dsp:spPr>
        <a:xfrm>
          <a:off x="0" y="1894957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1920316"/>
        <a:ext cx="10790872" cy="468761"/>
      </dsp:txXfrm>
    </dsp:sp>
    <dsp:sp modelId="{DDCBAEC6-57BE-4E05-B1DF-5C602CC386C6}">
      <dsp:nvSpPr>
        <dsp:cNvPr id="0" name=""/>
        <dsp:cNvSpPr/>
      </dsp:nvSpPr>
      <dsp:spPr>
        <a:xfrm>
          <a:off x="0" y="241443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sp:txBody>
      <dsp:txXfrm>
        <a:off x="0" y="2414437"/>
        <a:ext cx="10841590" cy="397440"/>
      </dsp:txXfrm>
    </dsp:sp>
    <dsp:sp modelId="{C203FE96-02D3-420D-AEC3-E38322651F06}">
      <dsp:nvSpPr>
        <dsp:cNvPr id="0" name=""/>
        <dsp:cNvSpPr/>
      </dsp:nvSpPr>
      <dsp:spPr>
        <a:xfrm>
          <a:off x="0" y="281187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2837237"/>
        <a:ext cx="10790872" cy="468761"/>
      </dsp:txXfrm>
    </dsp:sp>
    <dsp:sp modelId="{386E56C2-934B-4CEB-90D5-764E950721E9}">
      <dsp:nvSpPr>
        <dsp:cNvPr id="0" name=""/>
        <dsp:cNvSpPr/>
      </dsp:nvSpPr>
      <dsp:spPr>
        <a:xfrm>
          <a:off x="0" y="333135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sp:txBody>
      <dsp:txXfrm>
        <a:off x="0" y="3331357"/>
        <a:ext cx="10841590" cy="397440"/>
      </dsp:txXfrm>
    </dsp:sp>
    <dsp:sp modelId="{126CA103-D39C-4CF7-88D1-6E3C33E525BB}">
      <dsp:nvSpPr>
        <dsp:cNvPr id="0" name=""/>
        <dsp:cNvSpPr/>
      </dsp:nvSpPr>
      <dsp:spPr>
        <a:xfrm>
          <a:off x="0" y="372879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3754157"/>
        <a:ext cx="10790872" cy="468761"/>
      </dsp:txXfrm>
    </dsp:sp>
    <dsp:sp modelId="{BCA6317D-D010-47C0-9C40-8D6EBA656FF2}">
      <dsp:nvSpPr>
        <dsp:cNvPr id="0" name=""/>
        <dsp:cNvSpPr/>
      </dsp:nvSpPr>
      <dsp:spPr>
        <a:xfrm>
          <a:off x="0" y="4248278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sp:txBody>
      <dsp:txXfrm>
        <a:off x="0" y="4248278"/>
        <a:ext cx="10841590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E69-8D67-4CC4-9451-A66D8EEA3D61}">
      <dsp:nvSpPr>
        <dsp:cNvPr id="0" name=""/>
        <dsp:cNvSpPr/>
      </dsp:nvSpPr>
      <dsp:spPr>
        <a:xfrm>
          <a:off x="341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416" y="119850"/>
        <a:ext cx="3331561" cy="751333"/>
      </dsp:txXfrm>
    </dsp:sp>
    <dsp:sp modelId="{447D50BC-94D3-4062-A1EF-6787944B3020}">
      <dsp:nvSpPr>
        <dsp:cNvPr id="0" name=""/>
        <dsp:cNvSpPr/>
      </dsp:nvSpPr>
      <dsp:spPr>
        <a:xfrm>
          <a:off x="341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kern="120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sp:txBody>
      <dsp:txXfrm>
        <a:off x="3416" y="871184"/>
        <a:ext cx="3331561" cy="2810193"/>
      </dsp:txXfrm>
    </dsp:sp>
    <dsp:sp modelId="{D292DE25-4E21-4DA0-9CBF-6E29D5C1FEA1}">
      <dsp:nvSpPr>
        <dsp:cNvPr id="0" name=""/>
        <dsp:cNvSpPr/>
      </dsp:nvSpPr>
      <dsp:spPr>
        <a:xfrm>
          <a:off x="380139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01396" y="119850"/>
        <a:ext cx="3331561" cy="751333"/>
      </dsp:txXfrm>
    </dsp:sp>
    <dsp:sp modelId="{40766344-53D9-4031-8173-0FAEFC7DC24A}">
      <dsp:nvSpPr>
        <dsp:cNvPr id="0" name=""/>
        <dsp:cNvSpPr/>
      </dsp:nvSpPr>
      <dsp:spPr>
        <a:xfrm>
          <a:off x="380139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sp:txBody>
      <dsp:txXfrm>
        <a:off x="3801396" y="871184"/>
        <a:ext cx="3331561" cy="2810193"/>
      </dsp:txXfrm>
    </dsp:sp>
    <dsp:sp modelId="{70A85B49-02E4-48CF-9A1B-C07BF00E33F1}">
      <dsp:nvSpPr>
        <dsp:cNvPr id="0" name=""/>
        <dsp:cNvSpPr/>
      </dsp:nvSpPr>
      <dsp:spPr>
        <a:xfrm>
          <a:off x="759937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599376" y="119850"/>
        <a:ext cx="3331561" cy="751333"/>
      </dsp:txXfrm>
    </dsp:sp>
    <dsp:sp modelId="{328EE14F-3108-4DDD-98D1-94958B4BBD6E}">
      <dsp:nvSpPr>
        <dsp:cNvPr id="0" name=""/>
        <dsp:cNvSpPr/>
      </dsp:nvSpPr>
      <dsp:spPr>
        <a:xfrm>
          <a:off x="759937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sz="2400" kern="1200" dirty="0"/>
            <a:t>.</a:t>
          </a:r>
        </a:p>
      </dsp:txBody>
      <dsp:txXfrm>
        <a:off x="7599376" y="871184"/>
        <a:ext cx="3331561" cy="2810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8E51-ECAC-470E-94AA-EDD66D5BE7EB}">
      <dsp:nvSpPr>
        <dsp:cNvPr id="0" name=""/>
        <dsp:cNvSpPr/>
      </dsp:nvSpPr>
      <dsp:spPr>
        <a:xfrm>
          <a:off x="332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320" y="162642"/>
        <a:ext cx="3237819" cy="791890"/>
      </dsp:txXfrm>
    </dsp:sp>
    <dsp:sp modelId="{8324BA78-8957-4DDC-909B-865724D887BB}">
      <dsp:nvSpPr>
        <dsp:cNvPr id="0" name=""/>
        <dsp:cNvSpPr/>
      </dsp:nvSpPr>
      <dsp:spPr>
        <a:xfrm>
          <a:off x="332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sp:txBody>
      <dsp:txXfrm>
        <a:off x="3320" y="954533"/>
        <a:ext cx="3237819" cy="2922996"/>
      </dsp:txXfrm>
    </dsp:sp>
    <dsp:sp modelId="{D6A6836C-D4F2-48E0-92C8-F1D518EC1D33}">
      <dsp:nvSpPr>
        <dsp:cNvPr id="0" name=""/>
        <dsp:cNvSpPr/>
      </dsp:nvSpPr>
      <dsp:spPr>
        <a:xfrm>
          <a:off x="3694435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94435" y="162642"/>
        <a:ext cx="3237819" cy="791890"/>
      </dsp:txXfrm>
    </dsp:sp>
    <dsp:sp modelId="{BBAFA6F9-4F59-415C-9301-EF34693BFCA4}">
      <dsp:nvSpPr>
        <dsp:cNvPr id="0" name=""/>
        <dsp:cNvSpPr/>
      </dsp:nvSpPr>
      <dsp:spPr>
        <a:xfrm>
          <a:off x="3694435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sp:txBody>
      <dsp:txXfrm>
        <a:off x="3694435" y="954533"/>
        <a:ext cx="3237819" cy="2922996"/>
      </dsp:txXfrm>
    </dsp:sp>
    <dsp:sp modelId="{82FB1214-95DF-4EE1-BC86-35F4B875C0C3}">
      <dsp:nvSpPr>
        <dsp:cNvPr id="0" name=""/>
        <dsp:cNvSpPr/>
      </dsp:nvSpPr>
      <dsp:spPr>
        <a:xfrm>
          <a:off x="738555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385550" y="162642"/>
        <a:ext cx="3237819" cy="791890"/>
      </dsp:txXfrm>
    </dsp:sp>
    <dsp:sp modelId="{87101FCF-D35B-4475-BC5A-25B26A7DBEB0}">
      <dsp:nvSpPr>
        <dsp:cNvPr id="0" name=""/>
        <dsp:cNvSpPr/>
      </dsp:nvSpPr>
      <dsp:spPr>
        <a:xfrm>
          <a:off x="738555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sp:txBody>
      <dsp:txXfrm>
        <a:off x="7385550" y="954533"/>
        <a:ext cx="3237819" cy="292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B41F-483C-4E5F-A67A-86ABE0358437}">
      <dsp:nvSpPr>
        <dsp:cNvPr id="0" name=""/>
        <dsp:cNvSpPr/>
      </dsp:nvSpPr>
      <dsp:spPr>
        <a:xfrm>
          <a:off x="0" y="20786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níveis</a:t>
          </a:r>
        </a:p>
      </dsp:txBody>
      <dsp:txXfrm>
        <a:off x="32784" y="53570"/>
        <a:ext cx="4549054" cy="606012"/>
      </dsp:txXfrm>
    </dsp:sp>
    <dsp:sp modelId="{709E0516-8E14-4B28-9814-5023E0C3172A}">
      <dsp:nvSpPr>
        <dsp:cNvPr id="0" name=""/>
        <dsp:cNvSpPr/>
      </dsp:nvSpPr>
      <dsp:spPr>
        <a:xfrm>
          <a:off x="0" y="77300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ranking</a:t>
          </a:r>
        </a:p>
      </dsp:txBody>
      <dsp:txXfrm>
        <a:off x="32784" y="805791"/>
        <a:ext cx="4549054" cy="606012"/>
      </dsp:txXfrm>
    </dsp:sp>
    <dsp:sp modelId="{89CCED26-0746-4A54-9708-DCAB1AF385BD}">
      <dsp:nvSpPr>
        <dsp:cNvPr id="0" name=""/>
        <dsp:cNvSpPr/>
      </dsp:nvSpPr>
      <dsp:spPr>
        <a:xfrm>
          <a:off x="0" y="152522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modo online</a:t>
          </a:r>
        </a:p>
      </dsp:txBody>
      <dsp:txXfrm>
        <a:off x="32784" y="1558011"/>
        <a:ext cx="4549054" cy="606012"/>
      </dsp:txXfrm>
    </dsp:sp>
    <dsp:sp modelId="{AE2E0519-5AD0-43F0-95F4-890CA021C799}">
      <dsp:nvSpPr>
        <dsp:cNvPr id="0" name=""/>
        <dsp:cNvSpPr/>
      </dsp:nvSpPr>
      <dsp:spPr>
        <a:xfrm>
          <a:off x="0" y="227744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elos</a:t>
          </a:r>
        </a:p>
      </dsp:txBody>
      <dsp:txXfrm>
        <a:off x="32784" y="2310231"/>
        <a:ext cx="4549054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935076" y="-2298603"/>
          <a:ext cx="1268582" cy="6182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sp:txBody>
      <dsp:txXfrm rot="-5400000">
        <a:off x="3477901" y="220499"/>
        <a:ext cx="6121007" cy="1144728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477900" cy="15857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sp:txBody>
      <dsp:txXfrm>
        <a:off x="77409" y="77409"/>
        <a:ext cx="3323082" cy="143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3200" dirty="0"/>
              <a:t>- Danilo Vaz de Oliveira Bogue</a:t>
            </a:r>
          </a:p>
          <a:p>
            <a:pPr algn="l"/>
            <a:r>
              <a:rPr lang="pt-BR" sz="3200" dirty="0"/>
              <a:t>- Orientador: Davi de Carvalho</a:t>
            </a:r>
          </a:p>
          <a:p>
            <a:pPr algn="l"/>
            <a:r>
              <a:rPr lang="pt-BR" sz="3200" dirty="0"/>
              <a:t>- Co orientador: Marcus Lopes Fernandes</a:t>
            </a:r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C77573-0DE4-4569-AF0F-AF25AEC2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744468"/>
              </p:ext>
            </p:extLst>
          </p:nvPr>
        </p:nvGraphicFramePr>
        <p:xfrm>
          <a:off x="782652" y="2069824"/>
          <a:ext cx="10626691" cy="40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1091924"/>
            <a:ext cx="9995731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1083218"/>
            <a:ext cx="9995731" cy="710624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Experimento</a:t>
            </a:r>
          </a:p>
        </p:txBody>
      </p:sp>
      <p:sp>
        <p:nvSpPr>
          <p:cNvPr id="2" name="Retângulo: Único Canto Recortado 1">
            <a:extLst>
              <a:ext uri="{FF2B5EF4-FFF2-40B4-BE49-F238E27FC236}">
                <a16:creationId xmlns:a16="http://schemas.microsoft.com/office/drawing/2014/main" id="{21EDFF75-6778-7ACA-6730-C6F9C9B99151}"/>
              </a:ext>
            </a:extLst>
          </p:cNvPr>
          <p:cNvSpPr/>
          <p:nvPr/>
        </p:nvSpPr>
        <p:spPr>
          <a:xfrm>
            <a:off x="1449088" y="1956201"/>
            <a:ext cx="2324674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B1BDC1-4C61-6AC1-DCC2-9BCB2F2317F8}"/>
              </a:ext>
            </a:extLst>
          </p:cNvPr>
          <p:cNvSpPr/>
          <p:nvPr/>
        </p:nvSpPr>
        <p:spPr>
          <a:xfrm>
            <a:off x="2181535" y="2489156"/>
            <a:ext cx="8306730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Liceu Santista (Santos/SP) — laboratórios de informática e salas de aula.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D5E6286-4AD5-C98A-B9C0-390BEBF97A21}"/>
              </a:ext>
            </a:extLst>
          </p:cNvPr>
          <p:cNvSpPr/>
          <p:nvPr/>
        </p:nvSpPr>
        <p:spPr>
          <a:xfrm>
            <a:off x="1449088" y="3466257"/>
            <a:ext cx="2324673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Participantes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E2AA3B-8F18-D900-9846-E8DD47416EC9}"/>
              </a:ext>
            </a:extLst>
          </p:cNvPr>
          <p:cNvSpPr/>
          <p:nvPr/>
        </p:nvSpPr>
        <p:spPr>
          <a:xfrm>
            <a:off x="2181533" y="3990829"/>
            <a:ext cx="8306729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Alunos: turma-piloto de 2ª série 16 alunos, selecionados por conveniência.</a:t>
            </a:r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B81A9060-B2C3-68CD-6CC5-09F41380AB18}"/>
              </a:ext>
            </a:extLst>
          </p:cNvPr>
          <p:cNvSpPr/>
          <p:nvPr/>
        </p:nvSpPr>
        <p:spPr>
          <a:xfrm>
            <a:off x="1449088" y="4959547"/>
            <a:ext cx="2324672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404214-7F6B-9783-81D2-DDD26FB5C748}"/>
              </a:ext>
            </a:extLst>
          </p:cNvPr>
          <p:cNvSpPr/>
          <p:nvPr/>
        </p:nvSpPr>
        <p:spPr>
          <a:xfrm>
            <a:off x="2181534" y="5492502"/>
            <a:ext cx="8306728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 29 de maio de 2025, durante o período da tarde, teste em laboratório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1117980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A1DE16-7BDA-4AE4-B30C-4726687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7" y="2224709"/>
            <a:ext cx="6962966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256531"/>
              </p:ext>
            </p:extLst>
          </p:nvPr>
        </p:nvGraphicFramePr>
        <p:xfrm>
          <a:off x="1164639" y="2095880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934013"/>
            <a:ext cx="5583580" cy="45875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55" y="1934014"/>
            <a:ext cx="5374414" cy="46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4" y="1861619"/>
            <a:ext cx="5777443" cy="4483674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3" y="1816515"/>
            <a:ext cx="5666560" cy="4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Principais Ferramentas Utilizadas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18" y="2082579"/>
            <a:ext cx="4562124" cy="25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16" y="3580366"/>
            <a:ext cx="3156298" cy="31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6" y="2481262"/>
            <a:ext cx="3716404" cy="15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14" y="4427050"/>
            <a:ext cx="4189174" cy="19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Gamificação na Plataforma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F309D45-6E68-465C-A3B2-320A9593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488228"/>
              </p:ext>
            </p:extLst>
          </p:nvPr>
        </p:nvGraphicFramePr>
        <p:xfrm>
          <a:off x="301936" y="2363741"/>
          <a:ext cx="4614622" cy="296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0" y="1611035"/>
            <a:ext cx="8740699" cy="4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(offline)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5" y="2717132"/>
            <a:ext cx="6100589" cy="3117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6" y="2717132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4666595"/>
            <a:ext cx="2132485" cy="11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4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Gamificação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(online)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1" y="2404409"/>
            <a:ext cx="2834229" cy="2501174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084" y="5098880"/>
            <a:ext cx="2214557" cy="12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52" y="2517913"/>
            <a:ext cx="7553329" cy="38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188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60912"/>
              </p:ext>
            </p:extLst>
          </p:nvPr>
        </p:nvGraphicFramePr>
        <p:xfrm>
          <a:off x="901147" y="2301989"/>
          <a:ext cx="9660835" cy="15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83" y="4165224"/>
            <a:ext cx="5287616" cy="2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" y="1730042"/>
            <a:ext cx="4547012" cy="25803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75" y="1626603"/>
            <a:ext cx="4547011" cy="22580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902" y="3783573"/>
            <a:ext cx="6661767" cy="28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O uso de gamificação pode ser o </a:t>
            </a:r>
            <a:r>
              <a:rPr lang="pt-B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futudo</a:t>
            </a: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Integração de </a:t>
            </a:r>
            <a:r>
              <a:rPr lang="pt-BR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analytics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73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2436779"/>
            <a:ext cx="10934355" cy="283758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	Agradeço à minha namorada, mãe e pai por me darem todo o apoio possível neste processo, aos meus professores por me ensinar muito mais que teoria e prática e aos meus colegas Caio e Luan por participar desta parte da minha vida e tornar este processo tão leve, que nossos laços durem muito mais.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6768E15E-81D0-DE30-CB38-4A4C61D99DEC}"/>
              </a:ext>
            </a:extLst>
          </p:cNvPr>
          <p:cNvSpPr/>
          <p:nvPr/>
        </p:nvSpPr>
        <p:spPr>
          <a:xfrm>
            <a:off x="1290415" y="240744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Evasão escolar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FC71DB92-67A0-D402-3B82-DD53D5540FE4}"/>
              </a:ext>
            </a:extLst>
          </p:cNvPr>
          <p:cNvSpPr/>
          <p:nvPr/>
        </p:nvSpPr>
        <p:spPr>
          <a:xfrm>
            <a:off x="3933914" y="351989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Motivação pessoal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6FB9D4-1FEB-D923-65A7-F277F8246865}"/>
              </a:ext>
            </a:extLst>
          </p:cNvPr>
          <p:cNvSpPr/>
          <p:nvPr/>
        </p:nvSpPr>
        <p:spPr>
          <a:xfrm>
            <a:off x="5614587" y="4781746"/>
            <a:ext cx="4727249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Plataformas educacionais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21511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F6314D-D881-49BD-B134-6663D39E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58245"/>
              </p:ext>
            </p:extLst>
          </p:nvPr>
        </p:nvGraphicFramePr>
        <p:xfrm>
          <a:off x="1580114" y="2772917"/>
          <a:ext cx="9144000" cy="286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Como definir o problema de pesquisa de mercado">
            <a:extLst>
              <a:ext uri="{FF2B5EF4-FFF2-40B4-BE49-F238E27FC236}">
                <a16:creationId xmlns:a16="http://schemas.microsoft.com/office/drawing/2014/main" id="{0F5FD69F-D5CC-CEB1-0F63-6FE72FE4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47806"/>
            <a:ext cx="3303929" cy="2990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6792821F-1CB7-E221-2196-81B5438DA290}"/>
              </a:ext>
            </a:extLst>
          </p:cNvPr>
          <p:cNvSpPr/>
          <p:nvPr/>
        </p:nvSpPr>
        <p:spPr>
          <a:xfrm>
            <a:off x="5261096" y="2705722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Disputa saudável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CD83090F-1578-4246-6563-BD573039D2A3}"/>
              </a:ext>
            </a:extLst>
          </p:cNvPr>
          <p:cNvSpPr/>
          <p:nvPr/>
        </p:nvSpPr>
        <p:spPr>
          <a:xfrm>
            <a:off x="5261095" y="3753508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Interação em real-time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80DD440-0CD0-D2A3-812A-7B6C1358C849}"/>
              </a:ext>
            </a:extLst>
          </p:cNvPr>
          <p:cNvSpPr/>
          <p:nvPr/>
        </p:nvSpPr>
        <p:spPr>
          <a:xfrm>
            <a:off x="5261095" y="4798343"/>
            <a:ext cx="4352922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Feedback imediato</a:t>
            </a:r>
          </a:p>
        </p:txBody>
      </p:sp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776" y="1184931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F9AC2B7-5B25-4D55-9011-106E9065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030489"/>
              </p:ext>
            </p:extLst>
          </p:nvPr>
        </p:nvGraphicFramePr>
        <p:xfrm>
          <a:off x="1880255" y="2546647"/>
          <a:ext cx="8541521" cy="260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986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78574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1" y="1009228"/>
            <a:ext cx="9995731" cy="977901"/>
          </a:xfrm>
        </p:spPr>
        <p:txBody>
          <a:bodyPr>
            <a:normAutofit/>
          </a:bodyPr>
          <a:lstStyle/>
          <a:p>
            <a:r>
              <a:rPr lang="pt-BR" dirty="0"/>
              <a:t>METODOLOGIA </a:t>
            </a:r>
            <a:endParaRPr lang="pt-BR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FD2BDE-6B37-457B-96F7-167896D3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3" y="2059505"/>
            <a:ext cx="6786770" cy="4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93" y="1051124"/>
            <a:ext cx="9995731" cy="852211"/>
          </a:xfrm>
        </p:spPr>
        <p:txBody>
          <a:bodyPr>
            <a:normAutofit/>
          </a:bodyPr>
          <a:lstStyle/>
          <a:p>
            <a:r>
              <a:rPr lang="pt-BR" sz="5300" dirty="0"/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FA981B-EF07-4158-BA48-54088C03B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472386"/>
              </p:ext>
            </p:extLst>
          </p:nvPr>
        </p:nvGraphicFramePr>
        <p:xfrm>
          <a:off x="649380" y="2239617"/>
          <a:ext cx="10934355" cy="38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20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998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</vt:lpstr>
      <vt:lpstr>Tipo de Pesquisa</vt:lpstr>
      <vt:lpstr>Apresentação do PowerPoint</vt:lpstr>
      <vt:lpstr>Experimento</vt:lpstr>
      <vt:lpstr>DESENVOLVIMENTO</vt:lpstr>
      <vt:lpstr>Atores</vt:lpstr>
      <vt:lpstr>Diagramas de Caso de Uso</vt:lpstr>
      <vt:lpstr>Diagramas de Caso de Uso</vt:lpstr>
      <vt:lpstr>Principais Ferramentas Utilizadas</vt:lpstr>
      <vt:lpstr>Gamificação na Plataforma</vt:lpstr>
      <vt:lpstr>Sistema de Elos</vt:lpstr>
      <vt:lpstr>Sistema de Salas (offline)</vt:lpstr>
      <vt:lpstr>Sistema de Salas (online)</vt:lpstr>
      <vt:lpstr>DISCUSSÃO</vt:lpstr>
      <vt:lpstr>DISCUSSÃO</vt:lpstr>
      <vt:lpstr>CONCLUSÃO</vt:lpstr>
      <vt:lpstr>TRABALHOS FUTUROS</vt:lpstr>
      <vt:lpstr>REFERÊNCIAS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54</cp:revision>
  <dcterms:created xsi:type="dcterms:W3CDTF">2025-05-14T01:36:19Z</dcterms:created>
  <dcterms:modified xsi:type="dcterms:W3CDTF">2025-06-06T10:21:07Z</dcterms:modified>
</cp:coreProperties>
</file>