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1" r:id="rId3"/>
    <p:sldId id="258" r:id="rId4"/>
    <p:sldId id="280" r:id="rId5"/>
    <p:sldId id="259" r:id="rId6"/>
    <p:sldId id="260" r:id="rId7"/>
    <p:sldId id="261" r:id="rId8"/>
    <p:sldId id="262" r:id="rId9"/>
    <p:sldId id="282" r:id="rId10"/>
    <p:sldId id="279" r:id="rId11"/>
    <p:sldId id="278" r:id="rId12"/>
    <p:sldId id="273" r:id="rId13"/>
    <p:sldId id="283" r:id="rId14"/>
    <p:sldId id="275" r:id="rId15"/>
    <p:sldId id="277" r:id="rId16"/>
    <p:sldId id="263" r:id="rId17"/>
    <p:sldId id="269" r:id="rId18"/>
    <p:sldId id="270" r:id="rId19"/>
    <p:sldId id="271" r:id="rId20"/>
    <p:sldId id="272" r:id="rId21"/>
    <p:sldId id="284" r:id="rId22"/>
    <p:sldId id="264" r:id="rId23"/>
    <p:sldId id="265" r:id="rId24"/>
    <p:sldId id="276" r:id="rId25"/>
    <p:sldId id="266" r:id="rId26"/>
    <p:sldId id="267" r:id="rId2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55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5CD953-0E70-40A8-9888-19BD4615BFD2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4C0578F3-12BC-4CB1-A637-C97E483B3F83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gm:t>
    </dgm:pt>
    <dgm:pt modelId="{9A954FC3-923B-4B15-AE79-808A6DD99EAE}" type="parTrans" cxnId="{1B5EA267-5C61-43AB-B3F6-C2433A3EA533}">
      <dgm:prSet/>
      <dgm:spPr/>
      <dgm:t>
        <a:bodyPr/>
        <a:lstStyle/>
        <a:p>
          <a:endParaRPr lang="pt-BR"/>
        </a:p>
      </dgm:t>
    </dgm:pt>
    <dgm:pt modelId="{CDAAAD19-55D5-4D2D-91E8-8FD48997612F}" type="sibTrans" cxnId="{1B5EA267-5C61-43AB-B3F6-C2433A3EA533}">
      <dgm:prSet/>
      <dgm:spPr/>
      <dgm:t>
        <a:bodyPr/>
        <a:lstStyle/>
        <a:p>
          <a:endParaRPr lang="pt-BR"/>
        </a:p>
      </dgm:t>
    </dgm:pt>
    <dgm:pt modelId="{88CB1B76-8EE8-432B-B590-E34F89480389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gm:t>
    </dgm:pt>
    <dgm:pt modelId="{CE270546-3A10-434C-B372-90FC9F0048C7}" type="parTrans" cxnId="{7DA3FC59-D271-4E96-8765-66ED6A76EB45}">
      <dgm:prSet/>
      <dgm:spPr/>
      <dgm:t>
        <a:bodyPr/>
        <a:lstStyle/>
        <a:p>
          <a:endParaRPr lang="pt-BR"/>
        </a:p>
      </dgm:t>
    </dgm:pt>
    <dgm:pt modelId="{5012F109-7E26-4697-90A4-91636BD16D94}" type="sibTrans" cxnId="{7DA3FC59-D271-4E96-8765-66ED6A76EB45}">
      <dgm:prSet/>
      <dgm:spPr/>
      <dgm:t>
        <a:bodyPr/>
        <a:lstStyle/>
        <a:p>
          <a:endParaRPr lang="pt-BR"/>
        </a:p>
      </dgm:t>
    </dgm:pt>
    <dgm:pt modelId="{BC0DB1DF-F3C2-46CD-80F9-3658CC34DB9A}" type="pres">
      <dgm:prSet presAssocID="{755CD953-0E70-40A8-9888-19BD4615BFD2}" presName="cycle" presStyleCnt="0">
        <dgm:presLayoutVars>
          <dgm:dir/>
          <dgm:resizeHandles val="exact"/>
        </dgm:presLayoutVars>
      </dgm:prSet>
      <dgm:spPr/>
    </dgm:pt>
    <dgm:pt modelId="{62F79402-5E7E-4A42-A222-94C5D9F645CB}" type="pres">
      <dgm:prSet presAssocID="{4C0578F3-12BC-4CB1-A637-C97E483B3F83}" presName="node" presStyleLbl="node1" presStyleIdx="0" presStyleCnt="2">
        <dgm:presLayoutVars>
          <dgm:bulletEnabled val="1"/>
        </dgm:presLayoutVars>
      </dgm:prSet>
      <dgm:spPr/>
    </dgm:pt>
    <dgm:pt modelId="{45EF9B07-7732-4622-8144-C5AC87A6A7DE}" type="pres">
      <dgm:prSet presAssocID="{CDAAAD19-55D5-4D2D-91E8-8FD48997612F}" presName="sibTrans" presStyleLbl="sibTrans2D1" presStyleIdx="0" presStyleCnt="2"/>
      <dgm:spPr/>
    </dgm:pt>
    <dgm:pt modelId="{8BBB4466-CB14-4328-86CC-F0E5888B5EAC}" type="pres">
      <dgm:prSet presAssocID="{CDAAAD19-55D5-4D2D-91E8-8FD48997612F}" presName="connectorText" presStyleLbl="sibTrans2D1" presStyleIdx="0" presStyleCnt="2"/>
      <dgm:spPr/>
    </dgm:pt>
    <dgm:pt modelId="{803FDFB0-E57D-4C49-A97F-B5CB79086E5D}" type="pres">
      <dgm:prSet presAssocID="{88CB1B76-8EE8-432B-B590-E34F89480389}" presName="node" presStyleLbl="node1" presStyleIdx="1" presStyleCnt="2">
        <dgm:presLayoutVars>
          <dgm:bulletEnabled val="1"/>
        </dgm:presLayoutVars>
      </dgm:prSet>
      <dgm:spPr/>
    </dgm:pt>
    <dgm:pt modelId="{58EF5B46-137D-417B-ACF4-FA38269AE1D8}" type="pres">
      <dgm:prSet presAssocID="{5012F109-7E26-4697-90A4-91636BD16D94}" presName="sibTrans" presStyleLbl="sibTrans2D1" presStyleIdx="1" presStyleCnt="2"/>
      <dgm:spPr/>
    </dgm:pt>
    <dgm:pt modelId="{5C7A2720-66FD-47FF-9BBC-A2C60D73AC8A}" type="pres">
      <dgm:prSet presAssocID="{5012F109-7E26-4697-90A4-91636BD16D94}" presName="connectorText" presStyleLbl="sibTrans2D1" presStyleIdx="1" presStyleCnt="2"/>
      <dgm:spPr/>
    </dgm:pt>
  </dgm:ptLst>
  <dgm:cxnLst>
    <dgm:cxn modelId="{8C42D308-5151-4C1E-B3F6-161AF64AA284}" type="presOf" srcId="{755CD953-0E70-40A8-9888-19BD4615BFD2}" destId="{BC0DB1DF-F3C2-46CD-80F9-3658CC34DB9A}" srcOrd="0" destOrd="0" presId="urn:microsoft.com/office/officeart/2005/8/layout/cycle2"/>
    <dgm:cxn modelId="{560D955B-7350-4C2D-A1FC-63A7B8A7ACC8}" type="presOf" srcId="{CDAAAD19-55D5-4D2D-91E8-8FD48997612F}" destId="{45EF9B07-7732-4622-8144-C5AC87A6A7DE}" srcOrd="0" destOrd="0" presId="urn:microsoft.com/office/officeart/2005/8/layout/cycle2"/>
    <dgm:cxn modelId="{1B5EA267-5C61-43AB-B3F6-C2433A3EA533}" srcId="{755CD953-0E70-40A8-9888-19BD4615BFD2}" destId="{4C0578F3-12BC-4CB1-A637-C97E483B3F83}" srcOrd="0" destOrd="0" parTransId="{9A954FC3-923B-4B15-AE79-808A6DD99EAE}" sibTransId="{CDAAAD19-55D5-4D2D-91E8-8FD48997612F}"/>
    <dgm:cxn modelId="{53FD2474-FDDC-47CA-B1EC-F53AC56B25B1}" type="presOf" srcId="{88CB1B76-8EE8-432B-B590-E34F89480389}" destId="{803FDFB0-E57D-4C49-A97F-B5CB79086E5D}" srcOrd="0" destOrd="0" presId="urn:microsoft.com/office/officeart/2005/8/layout/cycle2"/>
    <dgm:cxn modelId="{7DA3FC59-D271-4E96-8765-66ED6A76EB45}" srcId="{755CD953-0E70-40A8-9888-19BD4615BFD2}" destId="{88CB1B76-8EE8-432B-B590-E34F89480389}" srcOrd="1" destOrd="0" parTransId="{CE270546-3A10-434C-B372-90FC9F0048C7}" sibTransId="{5012F109-7E26-4697-90A4-91636BD16D94}"/>
    <dgm:cxn modelId="{8268F78F-AA57-4C12-B54C-74E73800D25C}" type="presOf" srcId="{4C0578F3-12BC-4CB1-A637-C97E483B3F83}" destId="{62F79402-5E7E-4A42-A222-94C5D9F645CB}" srcOrd="0" destOrd="0" presId="urn:microsoft.com/office/officeart/2005/8/layout/cycle2"/>
    <dgm:cxn modelId="{71D903D4-11C1-43FE-8712-9BECA9DB6F0C}" type="presOf" srcId="{CDAAAD19-55D5-4D2D-91E8-8FD48997612F}" destId="{8BBB4466-CB14-4328-86CC-F0E5888B5EAC}" srcOrd="1" destOrd="0" presId="urn:microsoft.com/office/officeart/2005/8/layout/cycle2"/>
    <dgm:cxn modelId="{096588E8-2622-4BF6-8037-F1DA656C6ED1}" type="presOf" srcId="{5012F109-7E26-4697-90A4-91636BD16D94}" destId="{58EF5B46-137D-417B-ACF4-FA38269AE1D8}" srcOrd="0" destOrd="0" presId="urn:microsoft.com/office/officeart/2005/8/layout/cycle2"/>
    <dgm:cxn modelId="{3E9E13EF-072F-4668-9CF9-5A42727AEC5A}" type="presOf" srcId="{5012F109-7E26-4697-90A4-91636BD16D94}" destId="{5C7A2720-66FD-47FF-9BBC-A2C60D73AC8A}" srcOrd="1" destOrd="0" presId="urn:microsoft.com/office/officeart/2005/8/layout/cycle2"/>
    <dgm:cxn modelId="{B514EE35-BF91-4335-95BD-177E96CCDDB3}" type="presParOf" srcId="{BC0DB1DF-F3C2-46CD-80F9-3658CC34DB9A}" destId="{62F79402-5E7E-4A42-A222-94C5D9F645CB}" srcOrd="0" destOrd="0" presId="urn:microsoft.com/office/officeart/2005/8/layout/cycle2"/>
    <dgm:cxn modelId="{E02377E4-AD67-41E8-A70D-96B18186B51C}" type="presParOf" srcId="{BC0DB1DF-F3C2-46CD-80F9-3658CC34DB9A}" destId="{45EF9B07-7732-4622-8144-C5AC87A6A7DE}" srcOrd="1" destOrd="0" presId="urn:microsoft.com/office/officeart/2005/8/layout/cycle2"/>
    <dgm:cxn modelId="{6FBADBD1-E986-426E-9179-0DC7C069B736}" type="presParOf" srcId="{45EF9B07-7732-4622-8144-C5AC87A6A7DE}" destId="{8BBB4466-CB14-4328-86CC-F0E5888B5EAC}" srcOrd="0" destOrd="0" presId="urn:microsoft.com/office/officeart/2005/8/layout/cycle2"/>
    <dgm:cxn modelId="{50983D9A-4086-48CF-9ED2-5FD8FD1DACD8}" type="presParOf" srcId="{BC0DB1DF-F3C2-46CD-80F9-3658CC34DB9A}" destId="{803FDFB0-E57D-4C49-A97F-B5CB79086E5D}" srcOrd="2" destOrd="0" presId="urn:microsoft.com/office/officeart/2005/8/layout/cycle2"/>
    <dgm:cxn modelId="{1A565FB5-4B2F-4A94-BCEE-1133C5B7B779}" type="presParOf" srcId="{BC0DB1DF-F3C2-46CD-80F9-3658CC34DB9A}" destId="{58EF5B46-137D-417B-ACF4-FA38269AE1D8}" srcOrd="3" destOrd="0" presId="urn:microsoft.com/office/officeart/2005/8/layout/cycle2"/>
    <dgm:cxn modelId="{5956C9A3-7A21-4CE7-AC4F-63AE01C2C008}" type="presParOf" srcId="{58EF5B46-137D-417B-ACF4-FA38269AE1D8}" destId="{5C7A2720-66FD-47FF-9BBC-A2C60D73AC8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6DE73EA-507E-4B93-9D6C-1669C40BEF2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DC1EBE2C-9242-461E-9052-6871FF208292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7D4D65D2-88DF-4318-A232-3C95CD634518}" type="parTrans" cxnId="{0FF82934-6B63-4D58-9489-460D018BCBAD}">
      <dgm:prSet/>
      <dgm:spPr/>
      <dgm:t>
        <a:bodyPr/>
        <a:lstStyle/>
        <a:p>
          <a:endParaRPr lang="pt-BR"/>
        </a:p>
      </dgm:t>
    </dgm:pt>
    <dgm:pt modelId="{0AAA56F4-7B54-47A0-81B6-CC2B35BECE7F}" type="sibTrans" cxnId="{0FF82934-6B63-4D58-9489-460D018BCBAD}">
      <dgm:prSet/>
      <dgm:spPr/>
      <dgm:t>
        <a:bodyPr/>
        <a:lstStyle/>
        <a:p>
          <a:endParaRPr lang="pt-BR"/>
        </a:p>
      </dgm:t>
    </dgm:pt>
    <dgm:pt modelId="{22B8AC3A-FBF7-4ADC-8BB8-FC6263FC6842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</dgm:t>
    </dgm:pt>
    <dgm:pt modelId="{A1A8A933-FA5A-4B32-B73E-349C6DB5E77B}" type="parTrans" cxnId="{076678E6-D2BC-4E15-AF6E-505603B3E221}">
      <dgm:prSet/>
      <dgm:spPr/>
      <dgm:t>
        <a:bodyPr/>
        <a:lstStyle/>
        <a:p>
          <a:endParaRPr lang="pt-BR"/>
        </a:p>
      </dgm:t>
    </dgm:pt>
    <dgm:pt modelId="{3C5E6C49-C518-46EF-BEA1-E50E5668E8BF}" type="sibTrans" cxnId="{076678E6-D2BC-4E15-AF6E-505603B3E221}">
      <dgm:prSet/>
      <dgm:spPr/>
      <dgm:t>
        <a:bodyPr/>
        <a:lstStyle/>
        <a:p>
          <a:endParaRPr lang="pt-BR"/>
        </a:p>
      </dgm:t>
    </dgm:pt>
    <dgm:pt modelId="{887EDC90-0817-4E4C-B755-E21420AC0A86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</dgm:t>
    </dgm:pt>
    <dgm:pt modelId="{64A8EA1D-3FB6-4B04-A30C-429107B8D9D4}" type="parTrans" cxnId="{D6F8EF5D-00A4-4D0C-A50A-953C76299577}">
      <dgm:prSet/>
      <dgm:spPr/>
      <dgm:t>
        <a:bodyPr/>
        <a:lstStyle/>
        <a:p>
          <a:endParaRPr lang="pt-BR"/>
        </a:p>
      </dgm:t>
    </dgm:pt>
    <dgm:pt modelId="{04BD60C4-C1D1-4FE0-92EB-4C004FE9D396}" type="sibTrans" cxnId="{D6F8EF5D-00A4-4D0C-A50A-953C76299577}">
      <dgm:prSet/>
      <dgm:spPr/>
      <dgm:t>
        <a:bodyPr/>
        <a:lstStyle/>
        <a:p>
          <a:endParaRPr lang="pt-BR"/>
        </a:p>
      </dgm:t>
    </dgm:pt>
    <dgm:pt modelId="{C1F670EE-C4A5-4B9C-B8A3-00D937B86244}">
      <dgm:prSet custT="1"/>
      <dgm:spPr/>
      <dgm:t>
        <a:bodyPr/>
        <a:lstStyle/>
        <a:p>
          <a:r>
            <a:rPr lang="pt-BR" sz="24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gm:t>
    </dgm:pt>
    <dgm:pt modelId="{CEED9032-4B2B-45F0-B77E-E963291A8976}" type="parTrans" cxnId="{5A9B3335-25BF-4741-A00A-907A01BF0C57}">
      <dgm:prSet/>
      <dgm:spPr/>
      <dgm:t>
        <a:bodyPr/>
        <a:lstStyle/>
        <a:p>
          <a:endParaRPr lang="pt-BR"/>
        </a:p>
      </dgm:t>
    </dgm:pt>
    <dgm:pt modelId="{EC3EEA1C-50A9-4F23-AFA4-43642F81608E}" type="sibTrans" cxnId="{5A9B3335-25BF-4741-A00A-907A01BF0C57}">
      <dgm:prSet/>
      <dgm:spPr/>
      <dgm:t>
        <a:bodyPr/>
        <a:lstStyle/>
        <a:p>
          <a:endParaRPr lang="pt-BR"/>
        </a:p>
      </dgm:t>
    </dgm:pt>
    <dgm:pt modelId="{71E31C64-B8D9-4FE3-B79C-C241E3D2BF99}" type="pres">
      <dgm:prSet presAssocID="{E6DE73EA-507E-4B93-9D6C-1669C40BEF21}" presName="linear" presStyleCnt="0">
        <dgm:presLayoutVars>
          <dgm:animLvl val="lvl"/>
          <dgm:resizeHandles val="exact"/>
        </dgm:presLayoutVars>
      </dgm:prSet>
      <dgm:spPr/>
    </dgm:pt>
    <dgm:pt modelId="{EEFFB985-2B1F-4809-89F4-53A6F4549CF0}" type="pres">
      <dgm:prSet presAssocID="{DC1EBE2C-9242-461E-9052-6871FF208292}" presName="parentText" presStyleLbl="node1" presStyleIdx="0" presStyleCnt="1" custLinFactNeighborX="-18192" custLinFactNeighborY="-44644">
        <dgm:presLayoutVars>
          <dgm:chMax val="0"/>
          <dgm:bulletEnabled val="1"/>
        </dgm:presLayoutVars>
      </dgm:prSet>
      <dgm:spPr/>
    </dgm:pt>
    <dgm:pt modelId="{E9BE541C-66F9-4894-97ED-1BA61C941EAD}" type="pres">
      <dgm:prSet presAssocID="{DC1EBE2C-9242-461E-9052-6871FF208292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AFAD0B-6CD1-43CF-96B6-7C17BC366AB4}" type="presOf" srcId="{E6DE73EA-507E-4B93-9D6C-1669C40BEF21}" destId="{71E31C64-B8D9-4FE3-B79C-C241E3D2BF99}" srcOrd="0" destOrd="0" presId="urn:microsoft.com/office/officeart/2005/8/layout/vList2"/>
    <dgm:cxn modelId="{0FF82934-6B63-4D58-9489-460D018BCBAD}" srcId="{E6DE73EA-507E-4B93-9D6C-1669C40BEF21}" destId="{DC1EBE2C-9242-461E-9052-6871FF208292}" srcOrd="0" destOrd="0" parTransId="{7D4D65D2-88DF-4318-A232-3C95CD634518}" sibTransId="{0AAA56F4-7B54-47A0-81B6-CC2B35BECE7F}"/>
    <dgm:cxn modelId="{5A9B3335-25BF-4741-A00A-907A01BF0C57}" srcId="{DC1EBE2C-9242-461E-9052-6871FF208292}" destId="{C1F670EE-C4A5-4B9C-B8A3-00D937B86244}" srcOrd="2" destOrd="0" parTransId="{CEED9032-4B2B-45F0-B77E-E963291A8976}" sibTransId="{EC3EEA1C-50A9-4F23-AFA4-43642F81608E}"/>
    <dgm:cxn modelId="{D6F8EF5D-00A4-4D0C-A50A-953C76299577}" srcId="{DC1EBE2C-9242-461E-9052-6871FF208292}" destId="{887EDC90-0817-4E4C-B755-E21420AC0A86}" srcOrd="1" destOrd="0" parTransId="{64A8EA1D-3FB6-4B04-A30C-429107B8D9D4}" sibTransId="{04BD60C4-C1D1-4FE0-92EB-4C004FE9D396}"/>
    <dgm:cxn modelId="{067C0F77-5BD5-43DF-9850-071FF8745469}" type="presOf" srcId="{887EDC90-0817-4E4C-B755-E21420AC0A86}" destId="{E9BE541C-66F9-4894-97ED-1BA61C941EAD}" srcOrd="0" destOrd="1" presId="urn:microsoft.com/office/officeart/2005/8/layout/vList2"/>
    <dgm:cxn modelId="{95F9EE9C-4211-46E5-9DA1-5C6BAE4D4324}" type="presOf" srcId="{DC1EBE2C-9242-461E-9052-6871FF208292}" destId="{EEFFB985-2B1F-4809-89F4-53A6F4549CF0}" srcOrd="0" destOrd="0" presId="urn:microsoft.com/office/officeart/2005/8/layout/vList2"/>
    <dgm:cxn modelId="{F27D59CF-7F74-4BFC-84E5-1CF11A73AAF5}" type="presOf" srcId="{C1F670EE-C4A5-4B9C-B8A3-00D937B86244}" destId="{E9BE541C-66F9-4894-97ED-1BA61C941EAD}" srcOrd="0" destOrd="2" presId="urn:microsoft.com/office/officeart/2005/8/layout/vList2"/>
    <dgm:cxn modelId="{076678E6-D2BC-4E15-AF6E-505603B3E221}" srcId="{DC1EBE2C-9242-461E-9052-6871FF208292}" destId="{22B8AC3A-FBF7-4ADC-8BB8-FC6263FC6842}" srcOrd="0" destOrd="0" parTransId="{A1A8A933-FA5A-4B32-B73E-349C6DB5E77B}" sibTransId="{3C5E6C49-C518-46EF-BEA1-E50E5668E8BF}"/>
    <dgm:cxn modelId="{A17B3EEF-FD79-4BC3-BEC9-2E24B81DD9D6}" type="presOf" srcId="{22B8AC3A-FBF7-4ADC-8BB8-FC6263FC6842}" destId="{E9BE541C-66F9-4894-97ED-1BA61C941EAD}" srcOrd="0" destOrd="0" presId="urn:microsoft.com/office/officeart/2005/8/layout/vList2"/>
    <dgm:cxn modelId="{761E48BA-9F39-4242-80BC-E510091340A5}" type="presParOf" srcId="{71E31C64-B8D9-4FE3-B79C-C241E3D2BF99}" destId="{EEFFB985-2B1F-4809-89F4-53A6F4549CF0}" srcOrd="0" destOrd="0" presId="urn:microsoft.com/office/officeart/2005/8/layout/vList2"/>
    <dgm:cxn modelId="{00FAE50A-A39F-4DBC-BAE0-C2CFFA8C3E44}" type="presParOf" srcId="{71E31C64-B8D9-4FE3-B79C-C241E3D2BF99}" destId="{E9BE541C-66F9-4894-97ED-1BA61C941EAD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2DB83C-765A-4A5C-93CB-A1D491DCE21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43259385-EDAF-4B57-860A-0B05D2092181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4EA8BDD-1DE1-4CCF-96EE-C270D5796D28}" type="parTrans" cxnId="{6101F357-7A71-495A-9E14-E5E7FC211296}">
      <dgm:prSet/>
      <dgm:spPr/>
      <dgm:t>
        <a:bodyPr/>
        <a:lstStyle/>
        <a:p>
          <a:endParaRPr lang="pt-BR"/>
        </a:p>
      </dgm:t>
    </dgm:pt>
    <dgm:pt modelId="{7F96AD3D-BD56-4B62-A65A-C9E85ADE4563}" type="sibTrans" cxnId="{6101F357-7A71-495A-9E14-E5E7FC211296}">
      <dgm:prSet/>
      <dgm:spPr/>
      <dgm:t>
        <a:bodyPr/>
        <a:lstStyle/>
        <a:p>
          <a:endParaRPr lang="pt-BR"/>
        </a:p>
      </dgm:t>
    </dgm:pt>
    <dgm:pt modelId="{58C079A2-4CEB-46D1-A6E6-E73A9860A33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gm:t>
    </dgm:pt>
    <dgm:pt modelId="{7C0A3D2A-CB2C-4E73-A3D8-806F7841D215}" type="parTrans" cxnId="{F6FEF3EE-45EC-4B93-A42E-31F506517093}">
      <dgm:prSet/>
      <dgm:spPr/>
      <dgm:t>
        <a:bodyPr/>
        <a:lstStyle/>
        <a:p>
          <a:endParaRPr lang="pt-BR"/>
        </a:p>
      </dgm:t>
    </dgm:pt>
    <dgm:pt modelId="{908BB682-5559-4C06-9617-4B7F5D26315B}" type="sibTrans" cxnId="{F6FEF3EE-45EC-4B93-A42E-31F506517093}">
      <dgm:prSet/>
      <dgm:spPr/>
      <dgm:t>
        <a:bodyPr/>
        <a:lstStyle/>
        <a:p>
          <a:endParaRPr lang="pt-BR"/>
        </a:p>
      </dgm:t>
    </dgm:pt>
    <dgm:pt modelId="{C8DB3420-57B7-4BBE-83BF-F086E1C1D71E}">
      <dgm:prSet/>
      <dgm:spPr/>
      <dgm:t>
        <a:bodyPr/>
        <a:lstStyle/>
        <a:p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b="1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F0CBAFB4-52E0-4070-8F98-0CE450DFAEA1}" type="parTrans" cxnId="{65EFFF8C-38EC-4604-B213-F7A8EA5CC547}">
      <dgm:prSet/>
      <dgm:spPr/>
      <dgm:t>
        <a:bodyPr/>
        <a:lstStyle/>
        <a:p>
          <a:endParaRPr lang="pt-BR"/>
        </a:p>
      </dgm:t>
    </dgm:pt>
    <dgm:pt modelId="{E85EBB90-CAB1-4617-9048-F33C3734834E}" type="sibTrans" cxnId="{65EFFF8C-38EC-4604-B213-F7A8EA5CC547}">
      <dgm:prSet/>
      <dgm:spPr/>
      <dgm:t>
        <a:bodyPr/>
        <a:lstStyle/>
        <a:p>
          <a:endParaRPr lang="pt-BR"/>
        </a:p>
      </dgm:t>
    </dgm:pt>
    <dgm:pt modelId="{F8AF945A-CC5E-478E-9BF9-3E4E96FDDA87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079255C1-8CB4-47F4-A450-9A550C3B8670}" type="parTrans" cxnId="{B7787087-2B3D-4937-B743-FBEB3449103C}">
      <dgm:prSet/>
      <dgm:spPr/>
      <dgm:t>
        <a:bodyPr/>
        <a:lstStyle/>
        <a:p>
          <a:endParaRPr lang="pt-BR"/>
        </a:p>
      </dgm:t>
    </dgm:pt>
    <dgm:pt modelId="{CCD7FFC7-36FF-412C-B7C7-3E5F881C4EED}" type="sibTrans" cxnId="{B7787087-2B3D-4937-B743-FBEB3449103C}">
      <dgm:prSet/>
      <dgm:spPr/>
      <dgm:t>
        <a:bodyPr/>
        <a:lstStyle/>
        <a:p>
          <a:endParaRPr lang="pt-BR"/>
        </a:p>
      </dgm:t>
    </dgm:pt>
    <dgm:pt modelId="{2C69FCE9-C3BA-4E13-895F-B90BF6520365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3BE41FB-DD94-4642-9165-2BA11B31623D}" type="parTrans" cxnId="{AF0AFAB4-B724-44A1-8289-6B26A97BC889}">
      <dgm:prSet/>
      <dgm:spPr/>
      <dgm:t>
        <a:bodyPr/>
        <a:lstStyle/>
        <a:p>
          <a:endParaRPr lang="pt-BR"/>
        </a:p>
      </dgm:t>
    </dgm:pt>
    <dgm:pt modelId="{21C82324-7C90-4C7A-AF43-F6D013881202}" type="sibTrans" cxnId="{AF0AFAB4-B724-44A1-8289-6B26A97BC889}">
      <dgm:prSet/>
      <dgm:spPr/>
      <dgm:t>
        <a:bodyPr/>
        <a:lstStyle/>
        <a:p>
          <a:endParaRPr lang="pt-BR"/>
        </a:p>
      </dgm:t>
    </dgm:pt>
    <dgm:pt modelId="{A9348D86-F972-4037-B7B6-1461BAF1D6D2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gm:t>
    </dgm:pt>
    <dgm:pt modelId="{69C90122-1C79-42CD-A467-1E0FDAC26FF6}" type="parTrans" cxnId="{2AE58739-FB20-426F-B533-972718E0643E}">
      <dgm:prSet/>
      <dgm:spPr/>
      <dgm:t>
        <a:bodyPr/>
        <a:lstStyle/>
        <a:p>
          <a:endParaRPr lang="pt-BR"/>
        </a:p>
      </dgm:t>
    </dgm:pt>
    <dgm:pt modelId="{2E3A7907-3373-46E1-83E1-69B9EA661D17}" type="sibTrans" cxnId="{2AE58739-FB20-426F-B533-972718E0643E}">
      <dgm:prSet/>
      <dgm:spPr/>
      <dgm:t>
        <a:bodyPr/>
        <a:lstStyle/>
        <a:p>
          <a:endParaRPr lang="pt-BR"/>
        </a:p>
      </dgm:t>
    </dgm:pt>
    <dgm:pt modelId="{54268FB8-7B2E-4767-89AD-944093463C27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A8240AED-3F6C-4CC7-A048-9ED4DB9215E0}" type="parTrans" cxnId="{A6E6E7EF-48CA-42B1-8FA9-B017744C0A0C}">
      <dgm:prSet/>
      <dgm:spPr/>
      <dgm:t>
        <a:bodyPr/>
        <a:lstStyle/>
        <a:p>
          <a:endParaRPr lang="pt-BR"/>
        </a:p>
      </dgm:t>
    </dgm:pt>
    <dgm:pt modelId="{5F20E88D-A9DB-4CEF-8993-C3B501DA51F7}" type="sibTrans" cxnId="{A6E6E7EF-48CA-42B1-8FA9-B017744C0A0C}">
      <dgm:prSet/>
      <dgm:spPr/>
      <dgm:t>
        <a:bodyPr/>
        <a:lstStyle/>
        <a:p>
          <a:endParaRPr lang="pt-BR"/>
        </a:p>
      </dgm:t>
    </dgm:pt>
    <dgm:pt modelId="{820EA8E8-C06B-4AAA-9871-3E49F02E69C1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gm:t>
    </dgm:pt>
    <dgm:pt modelId="{789AB8C2-7E30-4E5C-A59F-675B514EC058}" type="parTrans" cxnId="{597EE9C0-C9CF-446C-9E76-E25E26A696A2}">
      <dgm:prSet/>
      <dgm:spPr/>
      <dgm:t>
        <a:bodyPr/>
        <a:lstStyle/>
        <a:p>
          <a:endParaRPr lang="pt-BR"/>
        </a:p>
      </dgm:t>
    </dgm:pt>
    <dgm:pt modelId="{861A8AE0-C3C5-431E-B109-DEE8B954E3D6}" type="sibTrans" cxnId="{597EE9C0-C9CF-446C-9E76-E25E26A696A2}">
      <dgm:prSet/>
      <dgm:spPr/>
      <dgm:t>
        <a:bodyPr/>
        <a:lstStyle/>
        <a:p>
          <a:endParaRPr lang="pt-BR"/>
        </a:p>
      </dgm:t>
    </dgm:pt>
    <dgm:pt modelId="{CE2AC7A1-2CFC-4765-835A-4C1EDA8495EA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99C127B5-D0C0-417D-A1A4-4E437B986216}" type="sibTrans" cxnId="{A0FFD7B2-1C50-4CDA-940B-39B5DAEFC824}">
      <dgm:prSet/>
      <dgm:spPr/>
      <dgm:t>
        <a:bodyPr/>
        <a:lstStyle/>
        <a:p>
          <a:endParaRPr lang="pt-BR"/>
        </a:p>
      </dgm:t>
    </dgm:pt>
    <dgm:pt modelId="{81C9A07E-A954-4B22-B2BA-FA05BDB9ACC9}" type="parTrans" cxnId="{A0FFD7B2-1C50-4CDA-940B-39B5DAEFC824}">
      <dgm:prSet/>
      <dgm:spPr/>
      <dgm:t>
        <a:bodyPr/>
        <a:lstStyle/>
        <a:p>
          <a:endParaRPr lang="pt-BR"/>
        </a:p>
      </dgm:t>
    </dgm:pt>
    <dgm:pt modelId="{FC40D475-ACFC-42CE-AC52-4CD4B35F434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gm:t>
    </dgm:pt>
    <dgm:pt modelId="{00BCF728-5F0A-496E-812A-84521B800588}" type="sibTrans" cxnId="{02C37142-DB15-4222-9604-B5C633E00196}">
      <dgm:prSet/>
      <dgm:spPr/>
      <dgm:t>
        <a:bodyPr/>
        <a:lstStyle/>
        <a:p>
          <a:endParaRPr lang="pt-BR"/>
        </a:p>
      </dgm:t>
    </dgm:pt>
    <dgm:pt modelId="{0E632ED0-8FEB-4CD1-BDD3-7CF926ACD7D7}" type="parTrans" cxnId="{02C37142-DB15-4222-9604-B5C633E00196}">
      <dgm:prSet/>
      <dgm:spPr/>
      <dgm:t>
        <a:bodyPr/>
        <a:lstStyle/>
        <a:p>
          <a:endParaRPr lang="pt-BR"/>
        </a:p>
      </dgm:t>
    </dgm:pt>
    <dgm:pt modelId="{7B0DE6DA-D1DA-4005-A007-7A58F779D5B2}" type="pres">
      <dgm:prSet presAssocID="{BA2DB83C-765A-4A5C-93CB-A1D491DCE216}" presName="linear" presStyleCnt="0">
        <dgm:presLayoutVars>
          <dgm:animLvl val="lvl"/>
          <dgm:resizeHandles val="exact"/>
        </dgm:presLayoutVars>
      </dgm:prSet>
      <dgm:spPr/>
    </dgm:pt>
    <dgm:pt modelId="{02322442-9ABA-4C08-BBB2-72F9C55E89F9}" type="pres">
      <dgm:prSet presAssocID="{43259385-EDAF-4B57-860A-0B05D2092181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3D789A-5AF2-4321-ADAF-3685601F44EA}" type="pres">
      <dgm:prSet presAssocID="{43259385-EDAF-4B57-860A-0B05D2092181}" presName="childText" presStyleLbl="revTx" presStyleIdx="0" presStyleCnt="5">
        <dgm:presLayoutVars>
          <dgm:bulletEnabled val="1"/>
        </dgm:presLayoutVars>
      </dgm:prSet>
      <dgm:spPr/>
    </dgm:pt>
    <dgm:pt modelId="{94B157B4-8703-4EA0-87F1-FBD70D6ABE7B}" type="pres">
      <dgm:prSet presAssocID="{C8DB3420-57B7-4BBE-83BF-F086E1C1D71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27E87C0-2E83-4A82-92A1-04D7FDDC1FD0}" type="pres">
      <dgm:prSet presAssocID="{C8DB3420-57B7-4BBE-83BF-F086E1C1D71E}" presName="childText" presStyleLbl="revTx" presStyleIdx="1" presStyleCnt="5">
        <dgm:presLayoutVars>
          <dgm:bulletEnabled val="1"/>
        </dgm:presLayoutVars>
      </dgm:prSet>
      <dgm:spPr/>
    </dgm:pt>
    <dgm:pt modelId="{9B5FADBC-627F-4177-95CD-ED903D658320}" type="pres">
      <dgm:prSet presAssocID="{CE2AC7A1-2CFC-4765-835A-4C1EDA8495E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DCBAEC6-57BE-4E05-B1DF-5C602CC386C6}" type="pres">
      <dgm:prSet presAssocID="{CE2AC7A1-2CFC-4765-835A-4C1EDA8495EA}" presName="childText" presStyleLbl="revTx" presStyleIdx="2" presStyleCnt="5">
        <dgm:presLayoutVars>
          <dgm:bulletEnabled val="1"/>
        </dgm:presLayoutVars>
      </dgm:prSet>
      <dgm:spPr/>
    </dgm:pt>
    <dgm:pt modelId="{C203FE96-02D3-420D-AEC3-E38322651F06}" type="pres">
      <dgm:prSet presAssocID="{2C69FCE9-C3BA-4E13-895F-B90BF652036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86E56C2-934B-4CEB-90D5-764E950721E9}" type="pres">
      <dgm:prSet presAssocID="{2C69FCE9-C3BA-4E13-895F-B90BF6520365}" presName="childText" presStyleLbl="revTx" presStyleIdx="3" presStyleCnt="5">
        <dgm:presLayoutVars>
          <dgm:bulletEnabled val="1"/>
        </dgm:presLayoutVars>
      </dgm:prSet>
      <dgm:spPr/>
    </dgm:pt>
    <dgm:pt modelId="{126CA103-D39C-4CF7-88D1-6E3C33E525BB}" type="pres">
      <dgm:prSet presAssocID="{54268FB8-7B2E-4767-89AD-944093463C27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BCA6317D-D010-47C0-9C40-8D6EBA656FF2}" type="pres">
      <dgm:prSet presAssocID="{54268FB8-7B2E-4767-89AD-944093463C27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9A393F05-8E3C-4866-992B-1DEEC96ED8BF}" type="presOf" srcId="{F8AF945A-CC5E-478E-9BF9-3E4E96FDDA87}" destId="{527E87C0-2E83-4A82-92A1-04D7FDDC1FD0}" srcOrd="0" destOrd="0" presId="urn:microsoft.com/office/officeart/2005/8/layout/vList2"/>
    <dgm:cxn modelId="{8C32AE17-F8F2-4945-8B70-A1059087D3DF}" type="presOf" srcId="{A9348D86-F972-4037-B7B6-1461BAF1D6D2}" destId="{386E56C2-934B-4CEB-90D5-764E950721E9}" srcOrd="0" destOrd="0" presId="urn:microsoft.com/office/officeart/2005/8/layout/vList2"/>
    <dgm:cxn modelId="{047FD51B-3124-44BE-8702-9CB4322AEEF1}" type="presOf" srcId="{BA2DB83C-765A-4A5C-93CB-A1D491DCE216}" destId="{7B0DE6DA-D1DA-4005-A007-7A58F779D5B2}" srcOrd="0" destOrd="0" presId="urn:microsoft.com/office/officeart/2005/8/layout/vList2"/>
    <dgm:cxn modelId="{058E1D2B-5AF9-4F05-BEB9-63CE94E055CF}" type="presOf" srcId="{FC40D475-ACFC-42CE-AC52-4CD4B35F434E}" destId="{DDCBAEC6-57BE-4E05-B1DF-5C602CC386C6}" srcOrd="0" destOrd="0" presId="urn:microsoft.com/office/officeart/2005/8/layout/vList2"/>
    <dgm:cxn modelId="{2AE58739-FB20-426F-B533-972718E0643E}" srcId="{2C69FCE9-C3BA-4E13-895F-B90BF6520365}" destId="{A9348D86-F972-4037-B7B6-1461BAF1D6D2}" srcOrd="0" destOrd="0" parTransId="{69C90122-1C79-42CD-A467-1E0FDAC26FF6}" sibTransId="{2E3A7907-3373-46E1-83E1-69B9EA661D17}"/>
    <dgm:cxn modelId="{02C37142-DB15-4222-9604-B5C633E00196}" srcId="{CE2AC7A1-2CFC-4765-835A-4C1EDA8495EA}" destId="{FC40D475-ACFC-42CE-AC52-4CD4B35F434E}" srcOrd="0" destOrd="0" parTransId="{0E632ED0-8FEB-4CD1-BDD3-7CF926ACD7D7}" sibTransId="{00BCF728-5F0A-496E-812A-84521B800588}"/>
    <dgm:cxn modelId="{17900043-DF9B-490E-9BBD-7CE07E7687E6}" type="presOf" srcId="{C8DB3420-57B7-4BBE-83BF-F086E1C1D71E}" destId="{94B157B4-8703-4EA0-87F1-FBD70D6ABE7B}" srcOrd="0" destOrd="0" presId="urn:microsoft.com/office/officeart/2005/8/layout/vList2"/>
    <dgm:cxn modelId="{A961FA50-BA80-4904-B7A5-A1F9FE7F5232}" type="presOf" srcId="{2C69FCE9-C3BA-4E13-895F-B90BF6520365}" destId="{C203FE96-02D3-420D-AEC3-E38322651F06}" srcOrd="0" destOrd="0" presId="urn:microsoft.com/office/officeart/2005/8/layout/vList2"/>
    <dgm:cxn modelId="{6101F357-7A71-495A-9E14-E5E7FC211296}" srcId="{BA2DB83C-765A-4A5C-93CB-A1D491DCE216}" destId="{43259385-EDAF-4B57-860A-0B05D2092181}" srcOrd="0" destOrd="0" parTransId="{F4EA8BDD-1DE1-4CCF-96EE-C270D5796D28}" sibTransId="{7F96AD3D-BD56-4B62-A65A-C9E85ADE4563}"/>
    <dgm:cxn modelId="{01917E7A-65A3-44F8-AFAE-AF74780D66AC}" type="presOf" srcId="{54268FB8-7B2E-4767-89AD-944093463C27}" destId="{126CA103-D39C-4CF7-88D1-6E3C33E525BB}" srcOrd="0" destOrd="0" presId="urn:microsoft.com/office/officeart/2005/8/layout/vList2"/>
    <dgm:cxn modelId="{B7787087-2B3D-4937-B743-FBEB3449103C}" srcId="{C8DB3420-57B7-4BBE-83BF-F086E1C1D71E}" destId="{F8AF945A-CC5E-478E-9BF9-3E4E96FDDA87}" srcOrd="0" destOrd="0" parTransId="{079255C1-8CB4-47F4-A450-9A550C3B8670}" sibTransId="{CCD7FFC7-36FF-412C-B7C7-3E5F881C4EED}"/>
    <dgm:cxn modelId="{65EFFF8C-38EC-4604-B213-F7A8EA5CC547}" srcId="{BA2DB83C-765A-4A5C-93CB-A1D491DCE216}" destId="{C8DB3420-57B7-4BBE-83BF-F086E1C1D71E}" srcOrd="1" destOrd="0" parTransId="{F0CBAFB4-52E0-4070-8F98-0CE450DFAEA1}" sibTransId="{E85EBB90-CAB1-4617-9048-F33C3734834E}"/>
    <dgm:cxn modelId="{A0FFD7B2-1C50-4CDA-940B-39B5DAEFC824}" srcId="{BA2DB83C-765A-4A5C-93CB-A1D491DCE216}" destId="{CE2AC7A1-2CFC-4765-835A-4C1EDA8495EA}" srcOrd="2" destOrd="0" parTransId="{81C9A07E-A954-4B22-B2BA-FA05BDB9ACC9}" sibTransId="{99C127B5-D0C0-417D-A1A4-4E437B986216}"/>
    <dgm:cxn modelId="{AF0AFAB4-B724-44A1-8289-6B26A97BC889}" srcId="{BA2DB83C-765A-4A5C-93CB-A1D491DCE216}" destId="{2C69FCE9-C3BA-4E13-895F-B90BF6520365}" srcOrd="3" destOrd="0" parTransId="{A3BE41FB-DD94-4642-9165-2BA11B31623D}" sibTransId="{21C82324-7C90-4C7A-AF43-F6D013881202}"/>
    <dgm:cxn modelId="{597EE9C0-C9CF-446C-9E76-E25E26A696A2}" srcId="{54268FB8-7B2E-4767-89AD-944093463C27}" destId="{820EA8E8-C06B-4AAA-9871-3E49F02E69C1}" srcOrd="0" destOrd="0" parTransId="{789AB8C2-7E30-4E5C-A59F-675B514EC058}" sibTransId="{861A8AE0-C3C5-431E-B109-DEE8B954E3D6}"/>
    <dgm:cxn modelId="{9AE11AD1-3A0B-40A9-84E7-6EE9D648A66F}" type="presOf" srcId="{58C079A2-4CEB-46D1-A6E6-E73A9860A33A}" destId="{613D789A-5AF2-4321-ADAF-3685601F44EA}" srcOrd="0" destOrd="0" presId="urn:microsoft.com/office/officeart/2005/8/layout/vList2"/>
    <dgm:cxn modelId="{A04761DB-B500-4759-A407-3C1975B4587B}" type="presOf" srcId="{43259385-EDAF-4B57-860A-0B05D2092181}" destId="{02322442-9ABA-4C08-BBB2-72F9C55E89F9}" srcOrd="0" destOrd="0" presId="urn:microsoft.com/office/officeart/2005/8/layout/vList2"/>
    <dgm:cxn modelId="{F6FEF3EE-45EC-4B93-A42E-31F506517093}" srcId="{43259385-EDAF-4B57-860A-0B05D2092181}" destId="{58C079A2-4CEB-46D1-A6E6-E73A9860A33A}" srcOrd="0" destOrd="0" parTransId="{7C0A3D2A-CB2C-4E73-A3D8-806F7841D215}" sibTransId="{908BB682-5559-4C06-9617-4B7F5D26315B}"/>
    <dgm:cxn modelId="{8D2446EF-98A8-467A-80CD-34144D258903}" type="presOf" srcId="{820EA8E8-C06B-4AAA-9871-3E49F02E69C1}" destId="{BCA6317D-D010-47C0-9C40-8D6EBA656FF2}" srcOrd="0" destOrd="0" presId="urn:microsoft.com/office/officeart/2005/8/layout/vList2"/>
    <dgm:cxn modelId="{A6E6E7EF-48CA-42B1-8FA9-B017744C0A0C}" srcId="{BA2DB83C-765A-4A5C-93CB-A1D491DCE216}" destId="{54268FB8-7B2E-4767-89AD-944093463C27}" srcOrd="4" destOrd="0" parTransId="{A8240AED-3F6C-4CC7-A048-9ED4DB9215E0}" sibTransId="{5F20E88D-A9DB-4CEF-8993-C3B501DA51F7}"/>
    <dgm:cxn modelId="{2D7A75FE-81BF-43DB-991B-656B25F14988}" type="presOf" srcId="{CE2AC7A1-2CFC-4765-835A-4C1EDA8495EA}" destId="{9B5FADBC-627F-4177-95CD-ED903D658320}" srcOrd="0" destOrd="0" presId="urn:microsoft.com/office/officeart/2005/8/layout/vList2"/>
    <dgm:cxn modelId="{D364CE5A-589B-48AD-8E9F-7AEA2B39A844}" type="presParOf" srcId="{7B0DE6DA-D1DA-4005-A007-7A58F779D5B2}" destId="{02322442-9ABA-4C08-BBB2-72F9C55E89F9}" srcOrd="0" destOrd="0" presId="urn:microsoft.com/office/officeart/2005/8/layout/vList2"/>
    <dgm:cxn modelId="{3B6D5696-0756-4705-8272-4AED0D5348EE}" type="presParOf" srcId="{7B0DE6DA-D1DA-4005-A007-7A58F779D5B2}" destId="{613D789A-5AF2-4321-ADAF-3685601F44EA}" srcOrd="1" destOrd="0" presId="urn:microsoft.com/office/officeart/2005/8/layout/vList2"/>
    <dgm:cxn modelId="{B63118EF-2664-49B1-8E08-A2B7D18FD9AA}" type="presParOf" srcId="{7B0DE6DA-D1DA-4005-A007-7A58F779D5B2}" destId="{94B157B4-8703-4EA0-87F1-FBD70D6ABE7B}" srcOrd="2" destOrd="0" presId="urn:microsoft.com/office/officeart/2005/8/layout/vList2"/>
    <dgm:cxn modelId="{6B92AECD-E7ED-41A8-A92E-A1092F660990}" type="presParOf" srcId="{7B0DE6DA-D1DA-4005-A007-7A58F779D5B2}" destId="{527E87C0-2E83-4A82-92A1-04D7FDDC1FD0}" srcOrd="3" destOrd="0" presId="urn:microsoft.com/office/officeart/2005/8/layout/vList2"/>
    <dgm:cxn modelId="{6D0BE381-B26B-4039-865A-75663876F926}" type="presParOf" srcId="{7B0DE6DA-D1DA-4005-A007-7A58F779D5B2}" destId="{9B5FADBC-627F-4177-95CD-ED903D658320}" srcOrd="4" destOrd="0" presId="urn:microsoft.com/office/officeart/2005/8/layout/vList2"/>
    <dgm:cxn modelId="{369F6360-EDCB-4CB6-937D-6FB2B5E0A716}" type="presParOf" srcId="{7B0DE6DA-D1DA-4005-A007-7A58F779D5B2}" destId="{DDCBAEC6-57BE-4E05-B1DF-5C602CC386C6}" srcOrd="5" destOrd="0" presId="urn:microsoft.com/office/officeart/2005/8/layout/vList2"/>
    <dgm:cxn modelId="{88EA722C-45DE-440C-8C09-09B4A84E4D7A}" type="presParOf" srcId="{7B0DE6DA-D1DA-4005-A007-7A58F779D5B2}" destId="{C203FE96-02D3-420D-AEC3-E38322651F06}" srcOrd="6" destOrd="0" presId="urn:microsoft.com/office/officeart/2005/8/layout/vList2"/>
    <dgm:cxn modelId="{AC4348FA-D24F-4DB7-A826-71834D96713A}" type="presParOf" srcId="{7B0DE6DA-D1DA-4005-A007-7A58F779D5B2}" destId="{386E56C2-934B-4CEB-90D5-764E950721E9}" srcOrd="7" destOrd="0" presId="urn:microsoft.com/office/officeart/2005/8/layout/vList2"/>
    <dgm:cxn modelId="{0EB3565C-5205-412D-A0E1-436CCC564C75}" type="presParOf" srcId="{7B0DE6DA-D1DA-4005-A007-7A58F779D5B2}" destId="{126CA103-D39C-4CF7-88D1-6E3C33E525BB}" srcOrd="8" destOrd="0" presId="urn:microsoft.com/office/officeart/2005/8/layout/vList2"/>
    <dgm:cxn modelId="{DEEC241D-7864-45D8-85B9-470BE8885CE5}" type="presParOf" srcId="{7B0DE6DA-D1DA-4005-A007-7A58F779D5B2}" destId="{BCA6317D-D010-47C0-9C40-8D6EBA656FF2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6D23F4-01ED-4B80-9DB4-ACC835C77F04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140D8E71-4CE4-4836-8564-60E49B0D2404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432E2BAC-1AE5-433E-BF60-D1F611372293}" type="parTrans" cxnId="{0925A45A-3C9E-40CA-B12B-692444685DE2}">
      <dgm:prSet/>
      <dgm:spPr/>
      <dgm:t>
        <a:bodyPr/>
        <a:lstStyle/>
        <a:p>
          <a:endParaRPr lang="pt-BR"/>
        </a:p>
      </dgm:t>
    </dgm:pt>
    <dgm:pt modelId="{09F7C792-73F5-47F4-AF3F-E50BA5E96253}" type="sibTrans" cxnId="{0925A45A-3C9E-40CA-B12B-692444685DE2}">
      <dgm:prSet/>
      <dgm:spPr/>
      <dgm:t>
        <a:bodyPr/>
        <a:lstStyle/>
        <a:p>
          <a:endParaRPr lang="pt-BR"/>
        </a:p>
      </dgm:t>
    </dgm:pt>
    <dgm:pt modelId="{DFF89708-F8FB-4399-A766-859CE8EEBD9B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04DADF9-D0E8-4ACF-A8FC-2F32D2A6F557}" type="parTrans" cxnId="{E8C3FDE4-92DE-4ABE-B07B-15F87127D8A6}">
      <dgm:prSet/>
      <dgm:spPr/>
      <dgm:t>
        <a:bodyPr/>
        <a:lstStyle/>
        <a:p>
          <a:endParaRPr lang="pt-BR"/>
        </a:p>
      </dgm:t>
    </dgm:pt>
    <dgm:pt modelId="{9AA7C6B7-B69B-49F6-BB05-1199813BBB06}" type="sibTrans" cxnId="{E8C3FDE4-92DE-4ABE-B07B-15F87127D8A6}">
      <dgm:prSet/>
      <dgm:spPr/>
      <dgm:t>
        <a:bodyPr/>
        <a:lstStyle/>
        <a:p>
          <a:endParaRPr lang="pt-BR"/>
        </a:p>
      </dgm:t>
    </dgm:pt>
    <dgm:pt modelId="{421CD8A6-0D40-45CC-8E8D-AAE61ADF4800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397F107-B4EF-4C6A-B4AE-E1FA4E8E10B1}" type="parTrans" cxnId="{B78213AB-9A4D-4998-A4CE-4A32C1612ADB}">
      <dgm:prSet/>
      <dgm:spPr/>
      <dgm:t>
        <a:bodyPr/>
        <a:lstStyle/>
        <a:p>
          <a:endParaRPr lang="pt-BR"/>
        </a:p>
      </dgm:t>
    </dgm:pt>
    <dgm:pt modelId="{CF328274-0697-4B22-BB16-F8E295A79988}" type="sibTrans" cxnId="{B78213AB-9A4D-4998-A4CE-4A32C1612ADB}">
      <dgm:prSet/>
      <dgm:spPr/>
      <dgm:t>
        <a:bodyPr/>
        <a:lstStyle/>
        <a:p>
          <a:endParaRPr lang="pt-BR"/>
        </a:p>
      </dgm:t>
    </dgm:pt>
    <dgm:pt modelId="{9724A3A1-68DC-45F4-AE39-46DE4EAB4E6F}">
      <dgm:prSet custT="1"/>
      <dgm:spPr/>
      <dgm:t>
        <a:bodyPr/>
        <a:lstStyle/>
        <a:p>
          <a:r>
            <a:rPr lang="pt-BR" sz="2400" b="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gm:t>
    </dgm:pt>
    <dgm:pt modelId="{2A256A4D-3D71-4ED1-85A8-34A494E57529}" type="parTrans" cxnId="{72227A46-3D84-431E-8A93-F46E81EBEECC}">
      <dgm:prSet/>
      <dgm:spPr/>
      <dgm:t>
        <a:bodyPr/>
        <a:lstStyle/>
        <a:p>
          <a:endParaRPr lang="pt-BR"/>
        </a:p>
      </dgm:t>
    </dgm:pt>
    <dgm:pt modelId="{ABC87C7C-333D-478F-86AE-ADE6DBEC9C3A}" type="sibTrans" cxnId="{72227A46-3D84-431E-8A93-F46E81EBEECC}">
      <dgm:prSet/>
      <dgm:spPr/>
      <dgm:t>
        <a:bodyPr/>
        <a:lstStyle/>
        <a:p>
          <a:endParaRPr lang="pt-BR"/>
        </a:p>
      </dgm:t>
    </dgm:pt>
    <dgm:pt modelId="{5189683A-DF96-4538-9F9C-3FAE9F195C7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gm:t>
    </dgm:pt>
    <dgm:pt modelId="{6B19283A-A253-4C9C-B6FF-A32AD346DA7A}" type="parTrans" cxnId="{30AD6940-0436-4A0F-832E-10BA40A848F1}">
      <dgm:prSet/>
      <dgm:spPr/>
      <dgm:t>
        <a:bodyPr/>
        <a:lstStyle/>
        <a:p>
          <a:endParaRPr lang="pt-BR"/>
        </a:p>
      </dgm:t>
    </dgm:pt>
    <dgm:pt modelId="{ED04C2AE-8B57-4E86-98C6-F71686B102BB}" type="sibTrans" cxnId="{30AD6940-0436-4A0F-832E-10BA40A848F1}">
      <dgm:prSet/>
      <dgm:spPr/>
      <dgm:t>
        <a:bodyPr/>
        <a:lstStyle/>
        <a:p>
          <a:endParaRPr lang="pt-BR"/>
        </a:p>
      </dgm:t>
    </dgm:pt>
    <dgm:pt modelId="{D8FD211E-015A-4E34-8B42-A2C26A547A7B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dirty="0"/>
            <a:t>.</a:t>
          </a:r>
        </a:p>
      </dgm:t>
    </dgm:pt>
    <dgm:pt modelId="{F3DC4E66-CC2B-47C7-810F-592150066F7F}" type="parTrans" cxnId="{14F0EA32-2249-43D4-A782-13B7384795C8}">
      <dgm:prSet/>
      <dgm:spPr/>
      <dgm:t>
        <a:bodyPr/>
        <a:lstStyle/>
        <a:p>
          <a:endParaRPr lang="pt-BR"/>
        </a:p>
      </dgm:t>
    </dgm:pt>
    <dgm:pt modelId="{10273647-AB54-4102-A43A-009DBB9705B6}" type="sibTrans" cxnId="{14F0EA32-2249-43D4-A782-13B7384795C8}">
      <dgm:prSet/>
      <dgm:spPr/>
      <dgm:t>
        <a:bodyPr/>
        <a:lstStyle/>
        <a:p>
          <a:endParaRPr lang="pt-BR"/>
        </a:p>
      </dgm:t>
    </dgm:pt>
    <dgm:pt modelId="{FB6FD1CD-BB0D-4AE8-9FCA-7795E418BFB9}" type="pres">
      <dgm:prSet presAssocID="{B56D23F4-01ED-4B80-9DB4-ACC835C77F04}" presName="Name0" presStyleCnt="0">
        <dgm:presLayoutVars>
          <dgm:dir/>
          <dgm:animLvl val="lvl"/>
          <dgm:resizeHandles val="exact"/>
        </dgm:presLayoutVars>
      </dgm:prSet>
      <dgm:spPr/>
    </dgm:pt>
    <dgm:pt modelId="{875D201F-53D2-4977-B1AB-8C76BF5A2E64}" type="pres">
      <dgm:prSet presAssocID="{140D8E71-4CE4-4836-8564-60E49B0D2404}" presName="composite" presStyleCnt="0"/>
      <dgm:spPr/>
    </dgm:pt>
    <dgm:pt modelId="{94306E69-8D67-4CC4-9451-A66D8EEA3D61}" type="pres">
      <dgm:prSet presAssocID="{140D8E71-4CE4-4836-8564-60E49B0D2404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447D50BC-94D3-4062-A1EF-6787944B3020}" type="pres">
      <dgm:prSet presAssocID="{140D8E71-4CE4-4836-8564-60E49B0D2404}" presName="desTx" presStyleLbl="alignAccFollowNode1" presStyleIdx="0" presStyleCnt="3">
        <dgm:presLayoutVars>
          <dgm:bulletEnabled val="1"/>
        </dgm:presLayoutVars>
      </dgm:prSet>
      <dgm:spPr/>
    </dgm:pt>
    <dgm:pt modelId="{2D576647-AF7C-408C-88E8-973F4EC556D8}" type="pres">
      <dgm:prSet presAssocID="{09F7C792-73F5-47F4-AF3F-E50BA5E96253}" presName="space" presStyleCnt="0"/>
      <dgm:spPr/>
    </dgm:pt>
    <dgm:pt modelId="{7724C0F2-FE04-4909-8835-DDE8C3AEB7B1}" type="pres">
      <dgm:prSet presAssocID="{DFF89708-F8FB-4399-A766-859CE8EEBD9B}" presName="composite" presStyleCnt="0"/>
      <dgm:spPr/>
    </dgm:pt>
    <dgm:pt modelId="{D292DE25-4E21-4DA0-9CBF-6E29D5C1FEA1}" type="pres">
      <dgm:prSet presAssocID="{DFF89708-F8FB-4399-A766-859CE8EEBD9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40766344-53D9-4031-8173-0FAEFC7DC24A}" type="pres">
      <dgm:prSet presAssocID="{DFF89708-F8FB-4399-A766-859CE8EEBD9B}" presName="desTx" presStyleLbl="alignAccFollowNode1" presStyleIdx="1" presStyleCnt="3">
        <dgm:presLayoutVars>
          <dgm:bulletEnabled val="1"/>
        </dgm:presLayoutVars>
      </dgm:prSet>
      <dgm:spPr/>
    </dgm:pt>
    <dgm:pt modelId="{CC3DC30D-9C23-4D8C-9E9D-7C7316206B57}" type="pres">
      <dgm:prSet presAssocID="{9AA7C6B7-B69B-49F6-BB05-1199813BBB06}" presName="space" presStyleCnt="0"/>
      <dgm:spPr/>
    </dgm:pt>
    <dgm:pt modelId="{04F472E9-45CF-4F66-A6D0-733699122241}" type="pres">
      <dgm:prSet presAssocID="{421CD8A6-0D40-45CC-8E8D-AAE61ADF4800}" presName="composite" presStyleCnt="0"/>
      <dgm:spPr/>
    </dgm:pt>
    <dgm:pt modelId="{70A85B49-02E4-48CF-9A1B-C07BF00E33F1}" type="pres">
      <dgm:prSet presAssocID="{421CD8A6-0D40-45CC-8E8D-AAE61ADF480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28EE14F-3108-4DDD-98D1-94958B4BBD6E}" type="pres">
      <dgm:prSet presAssocID="{421CD8A6-0D40-45CC-8E8D-AAE61ADF480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CD9D92E-D2FF-40D6-9B1E-9410D9A20101}" type="presOf" srcId="{9724A3A1-68DC-45F4-AE39-46DE4EAB4E6F}" destId="{447D50BC-94D3-4062-A1EF-6787944B3020}" srcOrd="0" destOrd="0" presId="urn:microsoft.com/office/officeart/2005/8/layout/hList1"/>
    <dgm:cxn modelId="{14F0EA32-2249-43D4-A782-13B7384795C8}" srcId="{421CD8A6-0D40-45CC-8E8D-AAE61ADF4800}" destId="{D8FD211E-015A-4E34-8B42-A2C26A547A7B}" srcOrd="0" destOrd="0" parTransId="{F3DC4E66-CC2B-47C7-810F-592150066F7F}" sibTransId="{10273647-AB54-4102-A43A-009DBB9705B6}"/>
    <dgm:cxn modelId="{9153D336-6885-4514-A4D2-822CA375FDA0}" type="presOf" srcId="{D8FD211E-015A-4E34-8B42-A2C26A547A7B}" destId="{328EE14F-3108-4DDD-98D1-94958B4BBD6E}" srcOrd="0" destOrd="0" presId="urn:microsoft.com/office/officeart/2005/8/layout/hList1"/>
    <dgm:cxn modelId="{30AD6940-0436-4A0F-832E-10BA40A848F1}" srcId="{DFF89708-F8FB-4399-A766-859CE8EEBD9B}" destId="{5189683A-DF96-4538-9F9C-3FAE9F195C7E}" srcOrd="0" destOrd="0" parTransId="{6B19283A-A253-4C9C-B6FF-A32AD346DA7A}" sibTransId="{ED04C2AE-8B57-4E86-98C6-F71686B102BB}"/>
    <dgm:cxn modelId="{6C3BE95E-B4BE-4EAD-9CAB-D8F5E24DCF24}" type="presOf" srcId="{140D8E71-4CE4-4836-8564-60E49B0D2404}" destId="{94306E69-8D67-4CC4-9451-A66D8EEA3D61}" srcOrd="0" destOrd="0" presId="urn:microsoft.com/office/officeart/2005/8/layout/hList1"/>
    <dgm:cxn modelId="{72227A46-3D84-431E-8A93-F46E81EBEECC}" srcId="{140D8E71-4CE4-4836-8564-60E49B0D2404}" destId="{9724A3A1-68DC-45F4-AE39-46DE4EAB4E6F}" srcOrd="0" destOrd="0" parTransId="{2A256A4D-3D71-4ED1-85A8-34A494E57529}" sibTransId="{ABC87C7C-333D-478F-86AE-ADE6DBEC9C3A}"/>
    <dgm:cxn modelId="{65CFDB79-F3ED-4F3A-9A1F-AE5056CDD7FE}" type="presOf" srcId="{DFF89708-F8FB-4399-A766-859CE8EEBD9B}" destId="{D292DE25-4E21-4DA0-9CBF-6E29D5C1FEA1}" srcOrd="0" destOrd="0" presId="urn:microsoft.com/office/officeart/2005/8/layout/hList1"/>
    <dgm:cxn modelId="{0925A45A-3C9E-40CA-B12B-692444685DE2}" srcId="{B56D23F4-01ED-4B80-9DB4-ACC835C77F04}" destId="{140D8E71-4CE4-4836-8564-60E49B0D2404}" srcOrd="0" destOrd="0" parTransId="{432E2BAC-1AE5-433E-BF60-D1F611372293}" sibTransId="{09F7C792-73F5-47F4-AF3F-E50BA5E96253}"/>
    <dgm:cxn modelId="{B78213AB-9A4D-4998-A4CE-4A32C1612ADB}" srcId="{B56D23F4-01ED-4B80-9DB4-ACC835C77F04}" destId="{421CD8A6-0D40-45CC-8E8D-AAE61ADF4800}" srcOrd="2" destOrd="0" parTransId="{8397F107-B4EF-4C6A-B4AE-E1FA4E8E10B1}" sibTransId="{CF328274-0697-4B22-BB16-F8E295A79988}"/>
    <dgm:cxn modelId="{BECF95BE-1BB3-4EFE-A05E-593B93D4128A}" type="presOf" srcId="{B56D23F4-01ED-4B80-9DB4-ACC835C77F04}" destId="{FB6FD1CD-BB0D-4AE8-9FCA-7795E418BFB9}" srcOrd="0" destOrd="0" presId="urn:microsoft.com/office/officeart/2005/8/layout/hList1"/>
    <dgm:cxn modelId="{3B623AE0-09FC-43EE-BDBC-673B456DC549}" type="presOf" srcId="{5189683A-DF96-4538-9F9C-3FAE9F195C7E}" destId="{40766344-53D9-4031-8173-0FAEFC7DC24A}" srcOrd="0" destOrd="0" presId="urn:microsoft.com/office/officeart/2005/8/layout/hList1"/>
    <dgm:cxn modelId="{E8C3FDE4-92DE-4ABE-B07B-15F87127D8A6}" srcId="{B56D23F4-01ED-4B80-9DB4-ACC835C77F04}" destId="{DFF89708-F8FB-4399-A766-859CE8EEBD9B}" srcOrd="1" destOrd="0" parTransId="{B04DADF9-D0E8-4ACF-A8FC-2F32D2A6F557}" sibTransId="{9AA7C6B7-B69B-49F6-BB05-1199813BBB06}"/>
    <dgm:cxn modelId="{048C88FF-F96C-49F2-A330-0F1EDECBACC0}" type="presOf" srcId="{421CD8A6-0D40-45CC-8E8D-AAE61ADF4800}" destId="{70A85B49-02E4-48CF-9A1B-C07BF00E33F1}" srcOrd="0" destOrd="0" presId="urn:microsoft.com/office/officeart/2005/8/layout/hList1"/>
    <dgm:cxn modelId="{C8CFD1A1-AE6A-46E6-A752-12F7F95168A7}" type="presParOf" srcId="{FB6FD1CD-BB0D-4AE8-9FCA-7795E418BFB9}" destId="{875D201F-53D2-4977-B1AB-8C76BF5A2E64}" srcOrd="0" destOrd="0" presId="urn:microsoft.com/office/officeart/2005/8/layout/hList1"/>
    <dgm:cxn modelId="{0E44F242-C297-47FA-99E0-34EB89D127CD}" type="presParOf" srcId="{875D201F-53D2-4977-B1AB-8C76BF5A2E64}" destId="{94306E69-8D67-4CC4-9451-A66D8EEA3D61}" srcOrd="0" destOrd="0" presId="urn:microsoft.com/office/officeart/2005/8/layout/hList1"/>
    <dgm:cxn modelId="{8F5ACF3E-00A0-4BF8-B29D-9A1030077CBB}" type="presParOf" srcId="{875D201F-53D2-4977-B1AB-8C76BF5A2E64}" destId="{447D50BC-94D3-4062-A1EF-6787944B3020}" srcOrd="1" destOrd="0" presId="urn:microsoft.com/office/officeart/2005/8/layout/hList1"/>
    <dgm:cxn modelId="{46F3CF4B-A98C-4895-883F-7F5FA5764062}" type="presParOf" srcId="{FB6FD1CD-BB0D-4AE8-9FCA-7795E418BFB9}" destId="{2D576647-AF7C-408C-88E8-973F4EC556D8}" srcOrd="1" destOrd="0" presId="urn:microsoft.com/office/officeart/2005/8/layout/hList1"/>
    <dgm:cxn modelId="{10AD54AC-1341-41C7-9E04-80798D2B068D}" type="presParOf" srcId="{FB6FD1CD-BB0D-4AE8-9FCA-7795E418BFB9}" destId="{7724C0F2-FE04-4909-8835-DDE8C3AEB7B1}" srcOrd="2" destOrd="0" presId="urn:microsoft.com/office/officeart/2005/8/layout/hList1"/>
    <dgm:cxn modelId="{4D57A214-DBB8-4224-A149-F43F7E7FD466}" type="presParOf" srcId="{7724C0F2-FE04-4909-8835-DDE8C3AEB7B1}" destId="{D292DE25-4E21-4DA0-9CBF-6E29D5C1FEA1}" srcOrd="0" destOrd="0" presId="urn:microsoft.com/office/officeart/2005/8/layout/hList1"/>
    <dgm:cxn modelId="{FAFDE579-6F6F-49C5-B014-448349C17512}" type="presParOf" srcId="{7724C0F2-FE04-4909-8835-DDE8C3AEB7B1}" destId="{40766344-53D9-4031-8173-0FAEFC7DC24A}" srcOrd="1" destOrd="0" presId="urn:microsoft.com/office/officeart/2005/8/layout/hList1"/>
    <dgm:cxn modelId="{2A815DD6-3D02-4F7F-9858-2214FF09AED0}" type="presParOf" srcId="{FB6FD1CD-BB0D-4AE8-9FCA-7795E418BFB9}" destId="{CC3DC30D-9C23-4D8C-9E9D-7C7316206B57}" srcOrd="3" destOrd="0" presId="urn:microsoft.com/office/officeart/2005/8/layout/hList1"/>
    <dgm:cxn modelId="{72A0B529-4220-470C-A188-CE68BD2D7A89}" type="presParOf" srcId="{FB6FD1CD-BB0D-4AE8-9FCA-7795E418BFB9}" destId="{04F472E9-45CF-4F66-A6D0-733699122241}" srcOrd="4" destOrd="0" presId="urn:microsoft.com/office/officeart/2005/8/layout/hList1"/>
    <dgm:cxn modelId="{D558341F-3F95-48DB-8DBF-8D21666BD07E}" type="presParOf" srcId="{04F472E9-45CF-4F66-A6D0-733699122241}" destId="{70A85B49-02E4-48CF-9A1B-C07BF00E33F1}" srcOrd="0" destOrd="0" presId="urn:microsoft.com/office/officeart/2005/8/layout/hList1"/>
    <dgm:cxn modelId="{E87349A2-7E23-4813-A74F-015DDE3F7C00}" type="presParOf" srcId="{04F472E9-45CF-4F66-A6D0-733699122241}" destId="{328EE14F-3108-4DDD-98D1-94958B4BBD6E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FBCE9E-63DA-495E-A4C2-5C138F9A1F9D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92B05C7C-41CB-4FD5-B428-D64487109D5F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BA3317F5-4F17-41F5-A719-455773C77D3F}" type="parTrans" cxnId="{A2FE8BA9-AF6E-44DA-882F-50B024398748}">
      <dgm:prSet/>
      <dgm:spPr/>
      <dgm:t>
        <a:bodyPr/>
        <a:lstStyle/>
        <a:p>
          <a:endParaRPr lang="pt-BR"/>
        </a:p>
      </dgm:t>
    </dgm:pt>
    <dgm:pt modelId="{240F7A0C-5C09-4250-8750-9A85B4D0696C}" type="sibTrans" cxnId="{A2FE8BA9-AF6E-44DA-882F-50B024398748}">
      <dgm:prSet/>
      <dgm:spPr/>
      <dgm:t>
        <a:bodyPr/>
        <a:lstStyle/>
        <a:p>
          <a:endParaRPr lang="pt-BR"/>
        </a:p>
      </dgm:t>
    </dgm:pt>
    <dgm:pt modelId="{4E11C125-419E-4825-8AB6-282F76CFDA69}">
      <dgm:prSet/>
      <dgm:spPr/>
      <dgm:t>
        <a:bodyPr/>
        <a:lstStyle/>
        <a:p>
          <a:r>
            <a:rPr lang="pt-BR" b="1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503D16EC-90EF-49A7-9280-5E26F1651D55}" type="parTrans" cxnId="{0F3E9CB4-8342-435B-9F7B-50B6183CB6F7}">
      <dgm:prSet/>
      <dgm:spPr/>
      <dgm:t>
        <a:bodyPr/>
        <a:lstStyle/>
        <a:p>
          <a:endParaRPr lang="pt-BR"/>
        </a:p>
      </dgm:t>
    </dgm:pt>
    <dgm:pt modelId="{93C4BD5A-FAD3-4A18-B667-67B9AB7301F3}" type="sibTrans" cxnId="{0F3E9CB4-8342-435B-9F7B-50B6183CB6F7}">
      <dgm:prSet/>
      <dgm:spPr/>
      <dgm:t>
        <a:bodyPr/>
        <a:lstStyle/>
        <a:p>
          <a:endParaRPr lang="pt-BR"/>
        </a:p>
      </dgm:t>
    </dgm:pt>
    <dgm:pt modelId="{786997C4-C086-4464-9D21-C2D89F3854AB}">
      <dgm:prSet custT="1"/>
      <dgm:spPr/>
      <dgm:t>
        <a:bodyPr/>
        <a:lstStyle/>
        <a:p>
          <a:r>
            <a:rPr lang="pt-BR" sz="23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gm:t>
    </dgm:pt>
    <dgm:pt modelId="{8FED437E-93B8-493C-8325-B66480EC919D}" type="parTrans" cxnId="{7763724E-AAE1-45FA-8824-8FDDBF6ED5B7}">
      <dgm:prSet/>
      <dgm:spPr/>
      <dgm:t>
        <a:bodyPr/>
        <a:lstStyle/>
        <a:p>
          <a:endParaRPr lang="pt-BR"/>
        </a:p>
      </dgm:t>
    </dgm:pt>
    <dgm:pt modelId="{8C6D343A-05F6-4F8D-880D-634D11577881}" type="sibTrans" cxnId="{7763724E-AAE1-45FA-8824-8FDDBF6ED5B7}">
      <dgm:prSet/>
      <dgm:spPr/>
      <dgm:t>
        <a:bodyPr/>
        <a:lstStyle/>
        <a:p>
          <a:endParaRPr lang="pt-BR"/>
        </a:p>
      </dgm:t>
    </dgm:pt>
    <dgm:pt modelId="{310DA64F-65E2-4617-A685-A47BCE712646}">
      <dgm:prSet custT="1"/>
      <dgm:spPr/>
      <dgm:t>
        <a:bodyPr/>
        <a:lstStyle/>
        <a:p>
          <a:r>
            <a:rPr lang="pt-BR" sz="2000" b="1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dirty="0">
            <a:latin typeface="Aharoni" panose="02010803020104030203" pitchFamily="2" charset="-79"/>
            <a:cs typeface="Aharoni" panose="02010803020104030203" pitchFamily="2" charset="-79"/>
          </a:endParaRPr>
        </a:p>
      </dgm:t>
    </dgm:pt>
    <dgm:pt modelId="{88A224CC-B5AD-44B8-9D8A-044729EE8737}" type="sibTrans" cxnId="{7AA561FE-39CA-42BF-AE1D-579EC8D3356F}">
      <dgm:prSet/>
      <dgm:spPr/>
      <dgm:t>
        <a:bodyPr/>
        <a:lstStyle/>
        <a:p>
          <a:endParaRPr lang="pt-BR"/>
        </a:p>
      </dgm:t>
    </dgm:pt>
    <dgm:pt modelId="{6E55B972-E16E-405E-8D98-31A418133C06}" type="parTrans" cxnId="{7AA561FE-39CA-42BF-AE1D-579EC8D3356F}">
      <dgm:prSet/>
      <dgm:spPr/>
      <dgm:t>
        <a:bodyPr/>
        <a:lstStyle/>
        <a:p>
          <a:endParaRPr lang="pt-BR"/>
        </a:p>
      </dgm:t>
    </dgm:pt>
    <dgm:pt modelId="{BCB61BC5-AA37-4681-8CC8-663A628D933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gm:t>
    </dgm:pt>
    <dgm:pt modelId="{AECAFF9E-EE55-4AF3-9A8F-72238A82808E}" type="parTrans" cxnId="{6488B361-92FB-40C6-8543-4C1B20DA3C6C}">
      <dgm:prSet/>
      <dgm:spPr/>
      <dgm:t>
        <a:bodyPr/>
        <a:lstStyle/>
        <a:p>
          <a:endParaRPr lang="pt-BR"/>
        </a:p>
      </dgm:t>
    </dgm:pt>
    <dgm:pt modelId="{58ABF677-0A91-4AAD-A8C9-20E730625869}" type="sibTrans" cxnId="{6488B361-92FB-40C6-8543-4C1B20DA3C6C}">
      <dgm:prSet/>
      <dgm:spPr/>
      <dgm:t>
        <a:bodyPr/>
        <a:lstStyle/>
        <a:p>
          <a:endParaRPr lang="pt-BR"/>
        </a:p>
      </dgm:t>
    </dgm:pt>
    <dgm:pt modelId="{58C0588C-5EE2-40AC-B7B7-8D035FD4EB4A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gm:t>
    </dgm:pt>
    <dgm:pt modelId="{CE35212E-758C-4414-B196-BB80B47C7C69}" type="parTrans" cxnId="{5E092415-4698-49AC-AF4F-CDB41094B649}">
      <dgm:prSet/>
      <dgm:spPr/>
      <dgm:t>
        <a:bodyPr/>
        <a:lstStyle/>
        <a:p>
          <a:endParaRPr lang="pt-BR"/>
        </a:p>
      </dgm:t>
    </dgm:pt>
    <dgm:pt modelId="{6FC22CD3-391C-416B-AD51-04C401B9DCCF}" type="sibTrans" cxnId="{5E092415-4698-49AC-AF4F-CDB41094B649}">
      <dgm:prSet/>
      <dgm:spPr/>
      <dgm:t>
        <a:bodyPr/>
        <a:lstStyle/>
        <a:p>
          <a:endParaRPr lang="pt-BR"/>
        </a:p>
      </dgm:t>
    </dgm:pt>
    <dgm:pt modelId="{FAB83FC4-BBF6-41EB-8374-D28885550E2D}" type="pres">
      <dgm:prSet presAssocID="{CDFBCE9E-63DA-495E-A4C2-5C138F9A1F9D}" presName="Name0" presStyleCnt="0">
        <dgm:presLayoutVars>
          <dgm:dir/>
          <dgm:animLvl val="lvl"/>
          <dgm:resizeHandles val="exact"/>
        </dgm:presLayoutVars>
      </dgm:prSet>
      <dgm:spPr/>
    </dgm:pt>
    <dgm:pt modelId="{8751DF56-121A-4F15-9977-DAFCEF6738F8}" type="pres">
      <dgm:prSet presAssocID="{310DA64F-65E2-4617-A685-A47BCE712646}" presName="composite" presStyleCnt="0"/>
      <dgm:spPr/>
    </dgm:pt>
    <dgm:pt modelId="{E9B88E51-ECAC-470E-94AA-EDD66D5BE7EB}" type="pres">
      <dgm:prSet presAssocID="{310DA64F-65E2-4617-A685-A47BCE712646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8324BA78-8957-4DDC-909B-865724D887BB}" type="pres">
      <dgm:prSet presAssocID="{310DA64F-65E2-4617-A685-A47BCE712646}" presName="desTx" presStyleLbl="alignAccFollowNode1" presStyleIdx="0" presStyleCnt="3">
        <dgm:presLayoutVars>
          <dgm:bulletEnabled val="1"/>
        </dgm:presLayoutVars>
      </dgm:prSet>
      <dgm:spPr/>
    </dgm:pt>
    <dgm:pt modelId="{2A756626-6D85-477B-9958-BA2C0E3BC4FD}" type="pres">
      <dgm:prSet presAssocID="{88A224CC-B5AD-44B8-9D8A-044729EE8737}" presName="space" presStyleCnt="0"/>
      <dgm:spPr/>
    </dgm:pt>
    <dgm:pt modelId="{3ACFD30C-10FE-47B2-89E5-EDF2552C7318}" type="pres">
      <dgm:prSet presAssocID="{92B05C7C-41CB-4FD5-B428-D64487109D5F}" presName="composite" presStyleCnt="0"/>
      <dgm:spPr/>
    </dgm:pt>
    <dgm:pt modelId="{D6A6836C-D4F2-48E0-92C8-F1D518EC1D33}" type="pres">
      <dgm:prSet presAssocID="{92B05C7C-41CB-4FD5-B428-D64487109D5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BBAFA6F9-4F59-415C-9301-EF34693BFCA4}" type="pres">
      <dgm:prSet presAssocID="{92B05C7C-41CB-4FD5-B428-D64487109D5F}" presName="desTx" presStyleLbl="alignAccFollowNode1" presStyleIdx="1" presStyleCnt="3">
        <dgm:presLayoutVars>
          <dgm:bulletEnabled val="1"/>
        </dgm:presLayoutVars>
      </dgm:prSet>
      <dgm:spPr/>
    </dgm:pt>
    <dgm:pt modelId="{E7499B1E-E509-4F71-BCCF-677BC6BB56AF}" type="pres">
      <dgm:prSet presAssocID="{240F7A0C-5C09-4250-8750-9A85B4D0696C}" presName="space" presStyleCnt="0"/>
      <dgm:spPr/>
    </dgm:pt>
    <dgm:pt modelId="{252B024D-33D0-41E2-AE6E-3A9775C5576D}" type="pres">
      <dgm:prSet presAssocID="{4E11C125-419E-4825-8AB6-282F76CFDA69}" presName="composite" presStyleCnt="0"/>
      <dgm:spPr/>
    </dgm:pt>
    <dgm:pt modelId="{82FB1214-95DF-4EE1-BC86-35F4B875C0C3}" type="pres">
      <dgm:prSet presAssocID="{4E11C125-419E-4825-8AB6-282F76CFDA69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87101FCF-D35B-4475-BC5A-25B26A7DBEB0}" type="pres">
      <dgm:prSet presAssocID="{4E11C125-419E-4825-8AB6-282F76CFDA69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ABF64506-4F29-45CB-B694-E43A44038A1B}" type="presOf" srcId="{4E11C125-419E-4825-8AB6-282F76CFDA69}" destId="{82FB1214-95DF-4EE1-BC86-35F4B875C0C3}" srcOrd="0" destOrd="0" presId="urn:microsoft.com/office/officeart/2005/8/layout/hList1"/>
    <dgm:cxn modelId="{5E092415-4698-49AC-AF4F-CDB41094B649}" srcId="{4E11C125-419E-4825-8AB6-282F76CFDA69}" destId="{58C0588C-5EE2-40AC-B7B7-8D035FD4EB4A}" srcOrd="0" destOrd="0" parTransId="{CE35212E-758C-4414-B196-BB80B47C7C69}" sibTransId="{6FC22CD3-391C-416B-AD51-04C401B9DCCF}"/>
    <dgm:cxn modelId="{161E6B2D-FA0E-47B4-9695-CCF805D40309}" type="presOf" srcId="{BCB61BC5-AA37-4681-8CC8-663A628D933E}" destId="{BBAFA6F9-4F59-415C-9301-EF34693BFCA4}" srcOrd="0" destOrd="0" presId="urn:microsoft.com/office/officeart/2005/8/layout/hList1"/>
    <dgm:cxn modelId="{C689642E-13B9-4ABF-A513-A8E3CEF9F93C}" type="presOf" srcId="{310DA64F-65E2-4617-A685-A47BCE712646}" destId="{E9B88E51-ECAC-470E-94AA-EDD66D5BE7EB}" srcOrd="0" destOrd="0" presId="urn:microsoft.com/office/officeart/2005/8/layout/hList1"/>
    <dgm:cxn modelId="{6488B361-92FB-40C6-8543-4C1B20DA3C6C}" srcId="{92B05C7C-41CB-4FD5-B428-D64487109D5F}" destId="{BCB61BC5-AA37-4681-8CC8-663A628D933E}" srcOrd="0" destOrd="0" parTransId="{AECAFF9E-EE55-4AF3-9A8F-72238A82808E}" sibTransId="{58ABF677-0A91-4AAD-A8C9-20E730625869}"/>
    <dgm:cxn modelId="{85A58C46-2D34-4647-B6C3-3B662FC7F891}" type="presOf" srcId="{92B05C7C-41CB-4FD5-B428-D64487109D5F}" destId="{D6A6836C-D4F2-48E0-92C8-F1D518EC1D33}" srcOrd="0" destOrd="0" presId="urn:microsoft.com/office/officeart/2005/8/layout/hList1"/>
    <dgm:cxn modelId="{7763724E-AAE1-45FA-8824-8FDDBF6ED5B7}" srcId="{310DA64F-65E2-4617-A685-A47BCE712646}" destId="{786997C4-C086-4464-9D21-C2D89F3854AB}" srcOrd="0" destOrd="0" parTransId="{8FED437E-93B8-493C-8325-B66480EC919D}" sibTransId="{8C6D343A-05F6-4F8D-880D-634D11577881}"/>
    <dgm:cxn modelId="{3A0AA59B-7C83-4021-9F47-81A0D555DC5A}" type="presOf" srcId="{58C0588C-5EE2-40AC-B7B7-8D035FD4EB4A}" destId="{87101FCF-D35B-4475-BC5A-25B26A7DBEB0}" srcOrd="0" destOrd="0" presId="urn:microsoft.com/office/officeart/2005/8/layout/hList1"/>
    <dgm:cxn modelId="{A2FE8BA9-AF6E-44DA-882F-50B024398748}" srcId="{CDFBCE9E-63DA-495E-A4C2-5C138F9A1F9D}" destId="{92B05C7C-41CB-4FD5-B428-D64487109D5F}" srcOrd="1" destOrd="0" parTransId="{BA3317F5-4F17-41F5-A719-455773C77D3F}" sibTransId="{240F7A0C-5C09-4250-8750-9A85B4D0696C}"/>
    <dgm:cxn modelId="{B546FCAA-30EC-4382-A828-80863ACAE8C1}" type="presOf" srcId="{786997C4-C086-4464-9D21-C2D89F3854AB}" destId="{8324BA78-8957-4DDC-909B-865724D887BB}" srcOrd="0" destOrd="0" presId="urn:microsoft.com/office/officeart/2005/8/layout/hList1"/>
    <dgm:cxn modelId="{0F3E9CB4-8342-435B-9F7B-50B6183CB6F7}" srcId="{CDFBCE9E-63DA-495E-A4C2-5C138F9A1F9D}" destId="{4E11C125-419E-4825-8AB6-282F76CFDA69}" srcOrd="2" destOrd="0" parTransId="{503D16EC-90EF-49A7-9280-5E26F1651D55}" sibTransId="{93C4BD5A-FAD3-4A18-B667-67B9AB7301F3}"/>
    <dgm:cxn modelId="{0A2E66C8-16A8-4B3C-AE11-6239D5D3A557}" type="presOf" srcId="{CDFBCE9E-63DA-495E-A4C2-5C138F9A1F9D}" destId="{FAB83FC4-BBF6-41EB-8374-D28885550E2D}" srcOrd="0" destOrd="0" presId="urn:microsoft.com/office/officeart/2005/8/layout/hList1"/>
    <dgm:cxn modelId="{7AA561FE-39CA-42BF-AE1D-579EC8D3356F}" srcId="{CDFBCE9E-63DA-495E-A4C2-5C138F9A1F9D}" destId="{310DA64F-65E2-4617-A685-A47BCE712646}" srcOrd="0" destOrd="0" parTransId="{6E55B972-E16E-405E-8D98-31A418133C06}" sibTransId="{88A224CC-B5AD-44B8-9D8A-044729EE8737}"/>
    <dgm:cxn modelId="{A62BE170-5BA8-4AB2-AC7D-A678E4B5C877}" type="presParOf" srcId="{FAB83FC4-BBF6-41EB-8374-D28885550E2D}" destId="{8751DF56-121A-4F15-9977-DAFCEF6738F8}" srcOrd="0" destOrd="0" presId="urn:microsoft.com/office/officeart/2005/8/layout/hList1"/>
    <dgm:cxn modelId="{3EAF9BB7-A4A6-4546-BCEC-D94BCFE7BE77}" type="presParOf" srcId="{8751DF56-121A-4F15-9977-DAFCEF6738F8}" destId="{E9B88E51-ECAC-470E-94AA-EDD66D5BE7EB}" srcOrd="0" destOrd="0" presId="urn:microsoft.com/office/officeart/2005/8/layout/hList1"/>
    <dgm:cxn modelId="{EF43A122-857F-4187-A178-4A4342A0DBC7}" type="presParOf" srcId="{8751DF56-121A-4F15-9977-DAFCEF6738F8}" destId="{8324BA78-8957-4DDC-909B-865724D887BB}" srcOrd="1" destOrd="0" presId="urn:microsoft.com/office/officeart/2005/8/layout/hList1"/>
    <dgm:cxn modelId="{14F6C697-2171-49F9-B47C-103E35B19597}" type="presParOf" srcId="{FAB83FC4-BBF6-41EB-8374-D28885550E2D}" destId="{2A756626-6D85-477B-9958-BA2C0E3BC4FD}" srcOrd="1" destOrd="0" presId="urn:microsoft.com/office/officeart/2005/8/layout/hList1"/>
    <dgm:cxn modelId="{AF4C036B-4AD2-4719-8459-35D62DF114B3}" type="presParOf" srcId="{FAB83FC4-BBF6-41EB-8374-D28885550E2D}" destId="{3ACFD30C-10FE-47B2-89E5-EDF2552C7318}" srcOrd="2" destOrd="0" presId="urn:microsoft.com/office/officeart/2005/8/layout/hList1"/>
    <dgm:cxn modelId="{844E017E-B89B-4D96-BCCD-AEBA0F3A1ED5}" type="presParOf" srcId="{3ACFD30C-10FE-47B2-89E5-EDF2552C7318}" destId="{D6A6836C-D4F2-48E0-92C8-F1D518EC1D33}" srcOrd="0" destOrd="0" presId="urn:microsoft.com/office/officeart/2005/8/layout/hList1"/>
    <dgm:cxn modelId="{B6B5412D-AA12-4593-82DD-1219BDD5276F}" type="presParOf" srcId="{3ACFD30C-10FE-47B2-89E5-EDF2552C7318}" destId="{BBAFA6F9-4F59-415C-9301-EF34693BFCA4}" srcOrd="1" destOrd="0" presId="urn:microsoft.com/office/officeart/2005/8/layout/hList1"/>
    <dgm:cxn modelId="{587A9B69-852B-4034-AEE3-6D1B3B247CC4}" type="presParOf" srcId="{FAB83FC4-BBF6-41EB-8374-D28885550E2D}" destId="{E7499B1E-E509-4F71-BCCF-677BC6BB56AF}" srcOrd="3" destOrd="0" presId="urn:microsoft.com/office/officeart/2005/8/layout/hList1"/>
    <dgm:cxn modelId="{30B33859-6710-4898-AFB5-858003412FEF}" type="presParOf" srcId="{FAB83FC4-BBF6-41EB-8374-D28885550E2D}" destId="{252B024D-33D0-41E2-AE6E-3A9775C5576D}" srcOrd="4" destOrd="0" presId="urn:microsoft.com/office/officeart/2005/8/layout/hList1"/>
    <dgm:cxn modelId="{E4A52AC5-8B98-49DF-9C9A-2DA41E868F87}" type="presParOf" srcId="{252B024D-33D0-41E2-AE6E-3A9775C5576D}" destId="{82FB1214-95DF-4EE1-BC86-35F4B875C0C3}" srcOrd="0" destOrd="0" presId="urn:microsoft.com/office/officeart/2005/8/layout/hList1"/>
    <dgm:cxn modelId="{DA02006D-8FE9-422D-B386-2D1746234149}" type="presParOf" srcId="{252B024D-33D0-41E2-AE6E-3A9775C5576D}" destId="{87101FCF-D35B-4475-BC5A-25B26A7DBEB0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7166ED-9988-4CE6-AF65-AF3561466F4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EB291FF4-D147-4B1F-A50D-6B8B43762937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gm:t>
    </dgm:pt>
    <dgm:pt modelId="{3CDFEACA-8A15-4C02-8BBD-C26E527655A7}" type="parTrans" cxnId="{2FFCD963-5C2B-44B2-8E45-CA50E9796147}">
      <dgm:prSet/>
      <dgm:spPr/>
      <dgm:t>
        <a:bodyPr/>
        <a:lstStyle/>
        <a:p>
          <a:endParaRPr lang="pt-BR"/>
        </a:p>
      </dgm:t>
    </dgm:pt>
    <dgm:pt modelId="{615EDE19-A1C7-4E15-8EE1-845AF2C2DE49}" type="sibTrans" cxnId="{2FFCD963-5C2B-44B2-8E45-CA50E9796147}">
      <dgm:prSet/>
      <dgm:spPr/>
      <dgm:t>
        <a:bodyPr/>
        <a:lstStyle/>
        <a:p>
          <a:endParaRPr lang="pt-BR"/>
        </a:p>
      </dgm:t>
    </dgm:pt>
    <dgm:pt modelId="{D4BA16C1-9D09-4B37-AF4F-E6442F3997DA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gm:t>
    </dgm:pt>
    <dgm:pt modelId="{4194775F-6861-4A69-8512-57DCF709E7BE}" type="parTrans" cxnId="{2ECE0F4F-D109-4FBF-A7BD-7BC9E63D7773}">
      <dgm:prSet/>
      <dgm:spPr/>
      <dgm:t>
        <a:bodyPr/>
        <a:lstStyle/>
        <a:p>
          <a:endParaRPr lang="pt-BR"/>
        </a:p>
      </dgm:t>
    </dgm:pt>
    <dgm:pt modelId="{C636FE1F-1402-4CCF-B119-5F301132D991}" type="sibTrans" cxnId="{2ECE0F4F-D109-4FBF-A7BD-7BC9E63D7773}">
      <dgm:prSet/>
      <dgm:spPr/>
      <dgm:t>
        <a:bodyPr/>
        <a:lstStyle/>
        <a:p>
          <a:endParaRPr lang="pt-BR"/>
        </a:p>
      </dgm:t>
    </dgm:pt>
    <dgm:pt modelId="{556F13EA-4687-4F67-9FD2-55661BD93065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gm:t>
    </dgm:pt>
    <dgm:pt modelId="{A5230602-9FDE-4E52-AD5E-467815B3E457}" type="parTrans" cxnId="{4BFC24A6-9534-4604-B3EA-5BEFB87D74AC}">
      <dgm:prSet/>
      <dgm:spPr/>
      <dgm:t>
        <a:bodyPr/>
        <a:lstStyle/>
        <a:p>
          <a:endParaRPr lang="pt-BR"/>
        </a:p>
      </dgm:t>
    </dgm:pt>
    <dgm:pt modelId="{FF0E599A-9C6D-4962-B44C-DF7F8A44231B}" type="sibTrans" cxnId="{4BFC24A6-9534-4604-B3EA-5BEFB87D74AC}">
      <dgm:prSet/>
      <dgm:spPr/>
      <dgm:t>
        <a:bodyPr/>
        <a:lstStyle/>
        <a:p>
          <a:endParaRPr lang="pt-BR"/>
        </a:p>
      </dgm:t>
    </dgm:pt>
    <dgm:pt modelId="{12950971-C7F5-4AAE-A7BD-70997D5104C6}">
      <dgm:prSet/>
      <dgm:spPr/>
      <dgm:t>
        <a:bodyPr/>
        <a:lstStyle/>
        <a:p>
          <a:pPr algn="just"/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gm:t>
    </dgm:pt>
    <dgm:pt modelId="{E9C7D363-53CC-4A9E-BFCD-6E3D9741FEEE}" type="parTrans" cxnId="{6B10698A-E834-4FF2-8829-CF65A11C52E4}">
      <dgm:prSet/>
      <dgm:spPr/>
      <dgm:t>
        <a:bodyPr/>
        <a:lstStyle/>
        <a:p>
          <a:endParaRPr lang="pt-BR"/>
        </a:p>
      </dgm:t>
    </dgm:pt>
    <dgm:pt modelId="{BCA2A7BB-322E-4DE9-B176-C6B5B0997951}" type="sibTrans" cxnId="{6B10698A-E834-4FF2-8829-CF65A11C52E4}">
      <dgm:prSet/>
      <dgm:spPr/>
      <dgm:t>
        <a:bodyPr/>
        <a:lstStyle/>
        <a:p>
          <a:endParaRPr lang="pt-BR"/>
        </a:p>
      </dgm:t>
    </dgm:pt>
    <dgm:pt modelId="{3C6C6143-108E-4906-BA9A-A40F59A660B0}" type="pres">
      <dgm:prSet presAssocID="{0E7166ED-9988-4CE6-AF65-AF3561466F4B}" presName="linearFlow" presStyleCnt="0">
        <dgm:presLayoutVars>
          <dgm:dir/>
          <dgm:resizeHandles val="exact"/>
        </dgm:presLayoutVars>
      </dgm:prSet>
      <dgm:spPr/>
    </dgm:pt>
    <dgm:pt modelId="{9834C0D9-25EA-442D-AD14-0E8539EC84D3}" type="pres">
      <dgm:prSet presAssocID="{EB291FF4-D147-4B1F-A50D-6B8B43762937}" presName="composite" presStyleCnt="0"/>
      <dgm:spPr/>
    </dgm:pt>
    <dgm:pt modelId="{D362A044-74F4-48C0-963E-FD65F1E328BA}" type="pres">
      <dgm:prSet presAssocID="{EB291FF4-D147-4B1F-A50D-6B8B43762937}" presName="imgShp" presStyleLbl="fgImgPlac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</dgm:spPr>
    </dgm:pt>
    <dgm:pt modelId="{9EE2E2D1-AAF1-40DF-9A89-3FCD1FAB52EA}" type="pres">
      <dgm:prSet presAssocID="{EB291FF4-D147-4B1F-A50D-6B8B43762937}" presName="txShp" presStyleLbl="node1" presStyleIdx="0" presStyleCnt="4">
        <dgm:presLayoutVars>
          <dgm:bulletEnabled val="1"/>
        </dgm:presLayoutVars>
      </dgm:prSet>
      <dgm:spPr/>
    </dgm:pt>
    <dgm:pt modelId="{AED5E95F-2E3C-4E1B-BD78-2FD27AE1918F}" type="pres">
      <dgm:prSet presAssocID="{615EDE19-A1C7-4E15-8EE1-845AF2C2DE49}" presName="spacing" presStyleCnt="0"/>
      <dgm:spPr/>
    </dgm:pt>
    <dgm:pt modelId="{475F0B4F-0B5D-4C4D-AFD5-332DD955D1A0}" type="pres">
      <dgm:prSet presAssocID="{D4BA16C1-9D09-4B37-AF4F-E6442F3997DA}" presName="composite" presStyleCnt="0"/>
      <dgm:spPr/>
    </dgm:pt>
    <dgm:pt modelId="{8F4A8E20-4397-48F4-B1E1-3FF64D73AA68}" type="pres">
      <dgm:prSet presAssocID="{D4BA16C1-9D09-4B37-AF4F-E6442F3997DA}" presName="imgShp" presStyleLbl="fgImgPlac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1502B5E1-4015-4FA1-ADB0-360EBA02E15C}" type="pres">
      <dgm:prSet presAssocID="{D4BA16C1-9D09-4B37-AF4F-E6442F3997DA}" presName="txShp" presStyleLbl="node1" presStyleIdx="1" presStyleCnt="4">
        <dgm:presLayoutVars>
          <dgm:bulletEnabled val="1"/>
        </dgm:presLayoutVars>
      </dgm:prSet>
      <dgm:spPr/>
    </dgm:pt>
    <dgm:pt modelId="{9B378C9A-A8D3-49D7-B1A5-5D5C3BF94763}" type="pres">
      <dgm:prSet presAssocID="{C636FE1F-1402-4CCF-B119-5F301132D991}" presName="spacing" presStyleCnt="0"/>
      <dgm:spPr/>
    </dgm:pt>
    <dgm:pt modelId="{D26F6959-6FA2-4FC0-B99B-C95015E4909C}" type="pres">
      <dgm:prSet presAssocID="{556F13EA-4687-4F67-9FD2-55661BD93065}" presName="composite" presStyleCnt="0"/>
      <dgm:spPr/>
    </dgm:pt>
    <dgm:pt modelId="{5258844A-5690-464B-8E3E-A745DA328187}" type="pres">
      <dgm:prSet presAssocID="{556F13EA-4687-4F67-9FD2-55661BD93065}" presName="imgShp" presStyleLbl="fgImgPlac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  <dgm:pt modelId="{0707651E-8E17-40AE-8821-5C268D07A2E1}" type="pres">
      <dgm:prSet presAssocID="{556F13EA-4687-4F67-9FD2-55661BD93065}" presName="txShp" presStyleLbl="node1" presStyleIdx="2" presStyleCnt="4">
        <dgm:presLayoutVars>
          <dgm:bulletEnabled val="1"/>
        </dgm:presLayoutVars>
      </dgm:prSet>
      <dgm:spPr/>
    </dgm:pt>
    <dgm:pt modelId="{45AB6642-E839-48CE-926F-AF3ADFE7333C}" type="pres">
      <dgm:prSet presAssocID="{FF0E599A-9C6D-4962-B44C-DF7F8A44231B}" presName="spacing" presStyleCnt="0"/>
      <dgm:spPr/>
    </dgm:pt>
    <dgm:pt modelId="{15FA0EDB-17E6-4D8C-BA34-2C678D172CF4}" type="pres">
      <dgm:prSet presAssocID="{12950971-C7F5-4AAE-A7BD-70997D5104C6}" presName="composite" presStyleCnt="0"/>
      <dgm:spPr/>
    </dgm:pt>
    <dgm:pt modelId="{9ABE90F8-A844-4B33-8260-422CB5488470}" type="pres">
      <dgm:prSet presAssocID="{12950971-C7F5-4AAE-A7BD-70997D5104C6}" presName="imgShp" presStyleLbl="fgImgPlac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F3215A63-0C7F-472C-BC4B-E8E3556397D6}" type="pres">
      <dgm:prSet presAssocID="{12950971-C7F5-4AAE-A7BD-70997D5104C6}" presName="txShp" presStyleLbl="node1" presStyleIdx="3" presStyleCnt="4">
        <dgm:presLayoutVars>
          <dgm:bulletEnabled val="1"/>
        </dgm:presLayoutVars>
      </dgm:prSet>
      <dgm:spPr/>
    </dgm:pt>
  </dgm:ptLst>
  <dgm:cxnLst>
    <dgm:cxn modelId="{E6A6755C-B265-461F-9356-472D2542EE31}" type="presOf" srcId="{D4BA16C1-9D09-4B37-AF4F-E6442F3997DA}" destId="{1502B5E1-4015-4FA1-ADB0-360EBA02E15C}" srcOrd="0" destOrd="0" presId="urn:microsoft.com/office/officeart/2005/8/layout/vList3"/>
    <dgm:cxn modelId="{2FFCD963-5C2B-44B2-8E45-CA50E9796147}" srcId="{0E7166ED-9988-4CE6-AF65-AF3561466F4B}" destId="{EB291FF4-D147-4B1F-A50D-6B8B43762937}" srcOrd="0" destOrd="0" parTransId="{3CDFEACA-8A15-4C02-8BBD-C26E527655A7}" sibTransId="{615EDE19-A1C7-4E15-8EE1-845AF2C2DE49}"/>
    <dgm:cxn modelId="{2ECE0F4F-D109-4FBF-A7BD-7BC9E63D7773}" srcId="{0E7166ED-9988-4CE6-AF65-AF3561466F4B}" destId="{D4BA16C1-9D09-4B37-AF4F-E6442F3997DA}" srcOrd="1" destOrd="0" parTransId="{4194775F-6861-4A69-8512-57DCF709E7BE}" sibTransId="{C636FE1F-1402-4CCF-B119-5F301132D991}"/>
    <dgm:cxn modelId="{6B10698A-E834-4FF2-8829-CF65A11C52E4}" srcId="{0E7166ED-9988-4CE6-AF65-AF3561466F4B}" destId="{12950971-C7F5-4AAE-A7BD-70997D5104C6}" srcOrd="3" destOrd="0" parTransId="{E9C7D363-53CC-4A9E-BFCD-6E3D9741FEEE}" sibTransId="{BCA2A7BB-322E-4DE9-B176-C6B5B0997951}"/>
    <dgm:cxn modelId="{4DC0BB9E-7213-4B01-B954-B677C47C9278}" type="presOf" srcId="{EB291FF4-D147-4B1F-A50D-6B8B43762937}" destId="{9EE2E2D1-AAF1-40DF-9A89-3FCD1FAB52EA}" srcOrd="0" destOrd="0" presId="urn:microsoft.com/office/officeart/2005/8/layout/vList3"/>
    <dgm:cxn modelId="{4BFC24A6-9534-4604-B3EA-5BEFB87D74AC}" srcId="{0E7166ED-9988-4CE6-AF65-AF3561466F4B}" destId="{556F13EA-4687-4F67-9FD2-55661BD93065}" srcOrd="2" destOrd="0" parTransId="{A5230602-9FDE-4E52-AD5E-467815B3E457}" sibTransId="{FF0E599A-9C6D-4962-B44C-DF7F8A44231B}"/>
    <dgm:cxn modelId="{8979A2A8-B97B-49E3-818B-5EEFB6E39F82}" type="presOf" srcId="{556F13EA-4687-4F67-9FD2-55661BD93065}" destId="{0707651E-8E17-40AE-8821-5C268D07A2E1}" srcOrd="0" destOrd="0" presId="urn:microsoft.com/office/officeart/2005/8/layout/vList3"/>
    <dgm:cxn modelId="{910498B1-9D3C-4AD9-B90E-4041A2286ADE}" type="presOf" srcId="{12950971-C7F5-4AAE-A7BD-70997D5104C6}" destId="{F3215A63-0C7F-472C-BC4B-E8E3556397D6}" srcOrd="0" destOrd="0" presId="urn:microsoft.com/office/officeart/2005/8/layout/vList3"/>
    <dgm:cxn modelId="{F4A256BB-1CA3-45A7-BA73-31730010F6E7}" type="presOf" srcId="{0E7166ED-9988-4CE6-AF65-AF3561466F4B}" destId="{3C6C6143-108E-4906-BA9A-A40F59A660B0}" srcOrd="0" destOrd="0" presId="urn:microsoft.com/office/officeart/2005/8/layout/vList3"/>
    <dgm:cxn modelId="{22E4AEA4-9B51-41DC-AD4E-FD0B61442B9D}" type="presParOf" srcId="{3C6C6143-108E-4906-BA9A-A40F59A660B0}" destId="{9834C0D9-25EA-442D-AD14-0E8539EC84D3}" srcOrd="0" destOrd="0" presId="urn:microsoft.com/office/officeart/2005/8/layout/vList3"/>
    <dgm:cxn modelId="{8D025DC1-7F25-4581-814E-990793658DDA}" type="presParOf" srcId="{9834C0D9-25EA-442D-AD14-0E8539EC84D3}" destId="{D362A044-74F4-48C0-963E-FD65F1E328BA}" srcOrd="0" destOrd="0" presId="urn:microsoft.com/office/officeart/2005/8/layout/vList3"/>
    <dgm:cxn modelId="{E1009227-EF7C-4A01-A2C3-300061FA0375}" type="presParOf" srcId="{9834C0D9-25EA-442D-AD14-0E8539EC84D3}" destId="{9EE2E2D1-AAF1-40DF-9A89-3FCD1FAB52EA}" srcOrd="1" destOrd="0" presId="urn:microsoft.com/office/officeart/2005/8/layout/vList3"/>
    <dgm:cxn modelId="{B1B7DD55-1EE1-4702-A29D-E8D215E5E439}" type="presParOf" srcId="{3C6C6143-108E-4906-BA9A-A40F59A660B0}" destId="{AED5E95F-2E3C-4E1B-BD78-2FD27AE1918F}" srcOrd="1" destOrd="0" presId="urn:microsoft.com/office/officeart/2005/8/layout/vList3"/>
    <dgm:cxn modelId="{EA2FC3EF-7CE3-4A08-9C61-51DA06E35776}" type="presParOf" srcId="{3C6C6143-108E-4906-BA9A-A40F59A660B0}" destId="{475F0B4F-0B5D-4C4D-AFD5-332DD955D1A0}" srcOrd="2" destOrd="0" presId="urn:microsoft.com/office/officeart/2005/8/layout/vList3"/>
    <dgm:cxn modelId="{BB1F9CE7-F62E-4BBD-846E-583D9416734E}" type="presParOf" srcId="{475F0B4F-0B5D-4C4D-AFD5-332DD955D1A0}" destId="{8F4A8E20-4397-48F4-B1E1-3FF64D73AA68}" srcOrd="0" destOrd="0" presId="urn:microsoft.com/office/officeart/2005/8/layout/vList3"/>
    <dgm:cxn modelId="{F95F5E5F-F94B-4D05-813C-DF4ECF3F5241}" type="presParOf" srcId="{475F0B4F-0B5D-4C4D-AFD5-332DD955D1A0}" destId="{1502B5E1-4015-4FA1-ADB0-360EBA02E15C}" srcOrd="1" destOrd="0" presId="urn:microsoft.com/office/officeart/2005/8/layout/vList3"/>
    <dgm:cxn modelId="{406DAA8A-B71E-4A96-B853-7E5D10238D61}" type="presParOf" srcId="{3C6C6143-108E-4906-BA9A-A40F59A660B0}" destId="{9B378C9A-A8D3-49D7-B1A5-5D5C3BF94763}" srcOrd="3" destOrd="0" presId="urn:microsoft.com/office/officeart/2005/8/layout/vList3"/>
    <dgm:cxn modelId="{E49BB1B2-3263-4E4C-A575-3BBC5C77AC93}" type="presParOf" srcId="{3C6C6143-108E-4906-BA9A-A40F59A660B0}" destId="{D26F6959-6FA2-4FC0-B99B-C95015E4909C}" srcOrd="4" destOrd="0" presId="urn:microsoft.com/office/officeart/2005/8/layout/vList3"/>
    <dgm:cxn modelId="{EDD9D398-9EA8-4FF2-944A-51B3905B4CC1}" type="presParOf" srcId="{D26F6959-6FA2-4FC0-B99B-C95015E4909C}" destId="{5258844A-5690-464B-8E3E-A745DA328187}" srcOrd="0" destOrd="0" presId="urn:microsoft.com/office/officeart/2005/8/layout/vList3"/>
    <dgm:cxn modelId="{30C8A268-DD03-4E4F-AFFE-A14F6A1D30B0}" type="presParOf" srcId="{D26F6959-6FA2-4FC0-B99B-C95015E4909C}" destId="{0707651E-8E17-40AE-8821-5C268D07A2E1}" srcOrd="1" destOrd="0" presId="urn:microsoft.com/office/officeart/2005/8/layout/vList3"/>
    <dgm:cxn modelId="{DE92CA46-88BB-4D25-82B9-0C674F657552}" type="presParOf" srcId="{3C6C6143-108E-4906-BA9A-A40F59A660B0}" destId="{45AB6642-E839-48CE-926F-AF3ADFE7333C}" srcOrd="5" destOrd="0" presId="urn:microsoft.com/office/officeart/2005/8/layout/vList3"/>
    <dgm:cxn modelId="{53C2C433-8907-47FD-8169-27F7C6CAF7A2}" type="presParOf" srcId="{3C6C6143-108E-4906-BA9A-A40F59A660B0}" destId="{15FA0EDB-17E6-4D8C-BA34-2C678D172CF4}" srcOrd="6" destOrd="0" presId="urn:microsoft.com/office/officeart/2005/8/layout/vList3"/>
    <dgm:cxn modelId="{74FEAFF9-3848-4E32-B41C-2ECC317C64E7}" type="presParOf" srcId="{15FA0EDB-17E6-4D8C-BA34-2C678D172CF4}" destId="{9ABE90F8-A844-4B33-8260-422CB5488470}" srcOrd="0" destOrd="0" presId="urn:microsoft.com/office/officeart/2005/8/layout/vList3"/>
    <dgm:cxn modelId="{C479BCD1-AA80-4FC8-A6DB-3C1D3E1AFAAC}" type="presParOf" srcId="{15FA0EDB-17E6-4D8C-BA34-2C678D172CF4}" destId="{F3215A63-0C7F-472C-BC4B-E8E3556397D6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882DD12-EE17-4E60-864E-F5915C1965E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pt-BR"/>
        </a:p>
      </dgm:t>
    </dgm:pt>
    <dgm:pt modelId="{DAECCEEA-AB80-45F9-83B2-F21BF7EBE941}">
      <dgm:prSet/>
      <dgm:spPr/>
      <dgm:t>
        <a:bodyPr/>
        <a:lstStyle/>
        <a:p>
          <a:r>
            <a:rPr lang="pt-BR"/>
            <a:t>Sistema de níveis</a:t>
          </a:r>
        </a:p>
      </dgm:t>
    </dgm:pt>
    <dgm:pt modelId="{7E7ADC80-6584-47B2-8FF2-970181A83317}" type="parTrans" cxnId="{58128CB1-EE9E-4BBC-8C51-A597D27B0C36}">
      <dgm:prSet/>
      <dgm:spPr/>
      <dgm:t>
        <a:bodyPr/>
        <a:lstStyle/>
        <a:p>
          <a:endParaRPr lang="pt-BR"/>
        </a:p>
      </dgm:t>
    </dgm:pt>
    <dgm:pt modelId="{5AB6A8B1-19ED-4931-9A6C-836BCA617B73}" type="sibTrans" cxnId="{58128CB1-EE9E-4BBC-8C51-A597D27B0C36}">
      <dgm:prSet/>
      <dgm:spPr/>
      <dgm:t>
        <a:bodyPr/>
        <a:lstStyle/>
        <a:p>
          <a:endParaRPr lang="pt-BR"/>
        </a:p>
      </dgm:t>
    </dgm:pt>
    <dgm:pt modelId="{2505F91C-6CAC-466D-B9BA-D4CF87F9794E}">
      <dgm:prSet/>
      <dgm:spPr/>
      <dgm:t>
        <a:bodyPr/>
        <a:lstStyle/>
        <a:p>
          <a:r>
            <a:rPr lang="pt-BR"/>
            <a:t>Sistema de ranking</a:t>
          </a:r>
        </a:p>
      </dgm:t>
    </dgm:pt>
    <dgm:pt modelId="{864CFD70-6C87-4407-9C90-2F5211425B5E}" type="parTrans" cxnId="{684044FA-07A0-4AC4-B654-96F15D9DE09D}">
      <dgm:prSet/>
      <dgm:spPr/>
      <dgm:t>
        <a:bodyPr/>
        <a:lstStyle/>
        <a:p>
          <a:endParaRPr lang="pt-BR"/>
        </a:p>
      </dgm:t>
    </dgm:pt>
    <dgm:pt modelId="{C2E2F73F-A458-4471-9854-C0C73FF67D74}" type="sibTrans" cxnId="{684044FA-07A0-4AC4-B654-96F15D9DE09D}">
      <dgm:prSet/>
      <dgm:spPr/>
      <dgm:t>
        <a:bodyPr/>
        <a:lstStyle/>
        <a:p>
          <a:endParaRPr lang="pt-BR"/>
        </a:p>
      </dgm:t>
    </dgm:pt>
    <dgm:pt modelId="{D93BE332-2691-4A1D-9EAD-17680723AB9B}">
      <dgm:prSet/>
      <dgm:spPr/>
      <dgm:t>
        <a:bodyPr/>
        <a:lstStyle/>
        <a:p>
          <a:r>
            <a:rPr lang="pt-BR"/>
            <a:t>Sistema de modo online</a:t>
          </a:r>
        </a:p>
      </dgm:t>
    </dgm:pt>
    <dgm:pt modelId="{7EC6E34C-B630-411D-94AB-DF42C1699CCD}" type="parTrans" cxnId="{127068E4-9C13-4CB5-861C-404A1C69C174}">
      <dgm:prSet/>
      <dgm:spPr/>
      <dgm:t>
        <a:bodyPr/>
        <a:lstStyle/>
        <a:p>
          <a:endParaRPr lang="pt-BR"/>
        </a:p>
      </dgm:t>
    </dgm:pt>
    <dgm:pt modelId="{461E175E-93F8-403F-ABF1-B7CBF061FF70}" type="sibTrans" cxnId="{127068E4-9C13-4CB5-861C-404A1C69C174}">
      <dgm:prSet/>
      <dgm:spPr/>
      <dgm:t>
        <a:bodyPr/>
        <a:lstStyle/>
        <a:p>
          <a:endParaRPr lang="pt-BR"/>
        </a:p>
      </dgm:t>
    </dgm:pt>
    <dgm:pt modelId="{1ECC933E-620A-4BF5-B1D0-769730E2C6DB}">
      <dgm:prSet/>
      <dgm:spPr/>
      <dgm:t>
        <a:bodyPr/>
        <a:lstStyle/>
        <a:p>
          <a:r>
            <a:rPr lang="pt-BR"/>
            <a:t>Sistema de elos</a:t>
          </a:r>
        </a:p>
      </dgm:t>
    </dgm:pt>
    <dgm:pt modelId="{DDBFBD0C-1C19-4B0E-9DED-329CB9037812}" type="parTrans" cxnId="{12469914-E57A-435B-82D2-EFE085B10274}">
      <dgm:prSet/>
      <dgm:spPr/>
      <dgm:t>
        <a:bodyPr/>
        <a:lstStyle/>
        <a:p>
          <a:endParaRPr lang="pt-BR"/>
        </a:p>
      </dgm:t>
    </dgm:pt>
    <dgm:pt modelId="{723F5F6E-C1FC-4819-BE80-C88125DE2719}" type="sibTrans" cxnId="{12469914-E57A-435B-82D2-EFE085B10274}">
      <dgm:prSet/>
      <dgm:spPr/>
      <dgm:t>
        <a:bodyPr/>
        <a:lstStyle/>
        <a:p>
          <a:endParaRPr lang="pt-BR"/>
        </a:p>
      </dgm:t>
    </dgm:pt>
    <dgm:pt modelId="{06E353F6-B189-43B6-B5CF-FB0307804F62}" type="pres">
      <dgm:prSet presAssocID="{E882DD12-EE17-4E60-864E-F5915C1965ED}" presName="linear" presStyleCnt="0">
        <dgm:presLayoutVars>
          <dgm:animLvl val="lvl"/>
          <dgm:resizeHandles val="exact"/>
        </dgm:presLayoutVars>
      </dgm:prSet>
      <dgm:spPr/>
    </dgm:pt>
    <dgm:pt modelId="{9D78B41F-483C-4E5F-A67A-86ABE0358437}" type="pres">
      <dgm:prSet presAssocID="{DAECCEEA-AB80-45F9-83B2-F21BF7EBE94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F9B1A0B6-C9A2-4EEE-B1BC-4C3321FAC4E6}" type="pres">
      <dgm:prSet presAssocID="{5AB6A8B1-19ED-4931-9A6C-836BCA617B73}" presName="spacer" presStyleCnt="0"/>
      <dgm:spPr/>
    </dgm:pt>
    <dgm:pt modelId="{709E0516-8E14-4B28-9814-5023E0C3172A}" type="pres">
      <dgm:prSet presAssocID="{2505F91C-6CAC-466D-B9BA-D4CF87F979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26CA232-C87A-453C-8CE7-32517561199F}" type="pres">
      <dgm:prSet presAssocID="{C2E2F73F-A458-4471-9854-C0C73FF67D74}" presName="spacer" presStyleCnt="0"/>
      <dgm:spPr/>
    </dgm:pt>
    <dgm:pt modelId="{89CCED26-0746-4A54-9708-DCAB1AF385BD}" type="pres">
      <dgm:prSet presAssocID="{D93BE332-2691-4A1D-9EAD-17680723AB9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E3F042A-F40E-4AF9-952E-70EFBFDA0CB1}" type="pres">
      <dgm:prSet presAssocID="{461E175E-93F8-403F-ABF1-B7CBF061FF70}" presName="spacer" presStyleCnt="0"/>
      <dgm:spPr/>
    </dgm:pt>
    <dgm:pt modelId="{AE2E0519-5AD0-43F0-95F4-890CA021C799}" type="pres">
      <dgm:prSet presAssocID="{1ECC933E-620A-4BF5-B1D0-769730E2C6D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90D8308-F830-4DA5-B200-F17E4A484332}" type="presOf" srcId="{1ECC933E-620A-4BF5-B1D0-769730E2C6DB}" destId="{AE2E0519-5AD0-43F0-95F4-890CA021C799}" srcOrd="0" destOrd="0" presId="urn:microsoft.com/office/officeart/2005/8/layout/vList2"/>
    <dgm:cxn modelId="{3A854009-27C3-4CE2-9B45-580513B23FE8}" type="presOf" srcId="{D93BE332-2691-4A1D-9EAD-17680723AB9B}" destId="{89CCED26-0746-4A54-9708-DCAB1AF385BD}" srcOrd="0" destOrd="0" presId="urn:microsoft.com/office/officeart/2005/8/layout/vList2"/>
    <dgm:cxn modelId="{12469914-E57A-435B-82D2-EFE085B10274}" srcId="{E882DD12-EE17-4E60-864E-F5915C1965ED}" destId="{1ECC933E-620A-4BF5-B1D0-769730E2C6DB}" srcOrd="3" destOrd="0" parTransId="{DDBFBD0C-1C19-4B0E-9DED-329CB9037812}" sibTransId="{723F5F6E-C1FC-4819-BE80-C88125DE2719}"/>
    <dgm:cxn modelId="{3D3C637D-8874-428F-9FF0-BF2BEF0D641D}" type="presOf" srcId="{E882DD12-EE17-4E60-864E-F5915C1965ED}" destId="{06E353F6-B189-43B6-B5CF-FB0307804F62}" srcOrd="0" destOrd="0" presId="urn:microsoft.com/office/officeart/2005/8/layout/vList2"/>
    <dgm:cxn modelId="{4C4E198F-78FD-4B08-9A57-68821CC322A1}" type="presOf" srcId="{DAECCEEA-AB80-45F9-83B2-F21BF7EBE941}" destId="{9D78B41F-483C-4E5F-A67A-86ABE0358437}" srcOrd="0" destOrd="0" presId="urn:microsoft.com/office/officeart/2005/8/layout/vList2"/>
    <dgm:cxn modelId="{58128CB1-EE9E-4BBC-8C51-A597D27B0C36}" srcId="{E882DD12-EE17-4E60-864E-F5915C1965ED}" destId="{DAECCEEA-AB80-45F9-83B2-F21BF7EBE941}" srcOrd="0" destOrd="0" parTransId="{7E7ADC80-6584-47B2-8FF2-970181A83317}" sibTransId="{5AB6A8B1-19ED-4931-9A6C-836BCA617B73}"/>
    <dgm:cxn modelId="{60DEC7CA-3753-43AF-BA52-363E6F880998}" type="presOf" srcId="{2505F91C-6CAC-466D-B9BA-D4CF87F9794E}" destId="{709E0516-8E14-4B28-9814-5023E0C3172A}" srcOrd="0" destOrd="0" presId="urn:microsoft.com/office/officeart/2005/8/layout/vList2"/>
    <dgm:cxn modelId="{127068E4-9C13-4CB5-861C-404A1C69C174}" srcId="{E882DD12-EE17-4E60-864E-F5915C1965ED}" destId="{D93BE332-2691-4A1D-9EAD-17680723AB9B}" srcOrd="2" destOrd="0" parTransId="{7EC6E34C-B630-411D-94AB-DF42C1699CCD}" sibTransId="{461E175E-93F8-403F-ABF1-B7CBF061FF70}"/>
    <dgm:cxn modelId="{684044FA-07A0-4AC4-B654-96F15D9DE09D}" srcId="{E882DD12-EE17-4E60-864E-F5915C1965ED}" destId="{2505F91C-6CAC-466D-B9BA-D4CF87F9794E}" srcOrd="1" destOrd="0" parTransId="{864CFD70-6C87-4407-9C90-2F5211425B5E}" sibTransId="{C2E2F73F-A458-4471-9854-C0C73FF67D74}"/>
    <dgm:cxn modelId="{716B5988-5F87-4A6E-8946-83CE0AA53A43}" type="presParOf" srcId="{06E353F6-B189-43B6-B5CF-FB0307804F62}" destId="{9D78B41F-483C-4E5F-A67A-86ABE0358437}" srcOrd="0" destOrd="0" presId="urn:microsoft.com/office/officeart/2005/8/layout/vList2"/>
    <dgm:cxn modelId="{D854B4AE-4DEF-4137-B33D-83E4A9322282}" type="presParOf" srcId="{06E353F6-B189-43B6-B5CF-FB0307804F62}" destId="{F9B1A0B6-C9A2-4EEE-B1BC-4C3321FAC4E6}" srcOrd="1" destOrd="0" presId="urn:microsoft.com/office/officeart/2005/8/layout/vList2"/>
    <dgm:cxn modelId="{3C6930EB-2E58-468F-B3C2-7E28CF2807E4}" type="presParOf" srcId="{06E353F6-B189-43B6-B5CF-FB0307804F62}" destId="{709E0516-8E14-4B28-9814-5023E0C3172A}" srcOrd="2" destOrd="0" presId="urn:microsoft.com/office/officeart/2005/8/layout/vList2"/>
    <dgm:cxn modelId="{82FC3158-19F1-43B3-8EA0-19A831F3EB36}" type="presParOf" srcId="{06E353F6-B189-43B6-B5CF-FB0307804F62}" destId="{B26CA232-C87A-453C-8CE7-32517561199F}" srcOrd="3" destOrd="0" presId="urn:microsoft.com/office/officeart/2005/8/layout/vList2"/>
    <dgm:cxn modelId="{21FE0035-52D5-4183-9EA2-9CFF6A21D309}" type="presParOf" srcId="{06E353F6-B189-43B6-B5CF-FB0307804F62}" destId="{89CCED26-0746-4A54-9708-DCAB1AF385BD}" srcOrd="4" destOrd="0" presId="urn:microsoft.com/office/officeart/2005/8/layout/vList2"/>
    <dgm:cxn modelId="{49B15104-3D20-4848-84EE-9E4B56D3A1C0}" type="presParOf" srcId="{06E353F6-B189-43B6-B5CF-FB0307804F62}" destId="{8E3F042A-F40E-4AF9-952E-70EFBFDA0CB1}" srcOrd="5" destOrd="0" presId="urn:microsoft.com/office/officeart/2005/8/layout/vList2"/>
    <dgm:cxn modelId="{28FED713-4EDA-4F66-92C5-32CA9AEBDDCF}" type="presParOf" srcId="{06E353F6-B189-43B6-B5CF-FB0307804F62}" destId="{AE2E0519-5AD0-43F0-95F4-890CA021C79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8EED160-62A1-4D69-968C-DBF59FEDCD7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603B033-9D77-4AEA-BD62-925E988AB9E5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gm:t>
    </dgm:pt>
    <dgm:pt modelId="{EE6C9569-94CF-4146-9241-A09A1CBFB1EF}" type="parTrans" cxnId="{72C41537-4C6A-4F54-9ADE-D5210CCC1E89}">
      <dgm:prSet/>
      <dgm:spPr/>
      <dgm:t>
        <a:bodyPr/>
        <a:lstStyle/>
        <a:p>
          <a:endParaRPr lang="pt-BR"/>
        </a:p>
      </dgm:t>
    </dgm:pt>
    <dgm:pt modelId="{0F1B5C17-C8CB-44EC-BCA8-2C2485E69B56}" type="sibTrans" cxnId="{72C41537-4C6A-4F54-9ADE-D5210CCC1E89}">
      <dgm:prSet/>
      <dgm:spPr/>
      <dgm:t>
        <a:bodyPr/>
        <a:lstStyle/>
        <a:p>
          <a:endParaRPr lang="pt-BR"/>
        </a:p>
      </dgm:t>
    </dgm:pt>
    <dgm:pt modelId="{28053ADD-2AD3-4362-A832-084154B8A3C4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</dgm:t>
    </dgm:pt>
    <dgm:pt modelId="{EAA0F32D-691E-41E4-AC6E-86E02ACAD7DA}" type="parTrans" cxnId="{51BD4FC1-4E56-40BA-90CF-97F951FDB8F5}">
      <dgm:prSet/>
      <dgm:spPr/>
      <dgm:t>
        <a:bodyPr/>
        <a:lstStyle/>
        <a:p>
          <a:endParaRPr lang="pt-BR"/>
        </a:p>
      </dgm:t>
    </dgm:pt>
    <dgm:pt modelId="{9E43AA78-FDCC-4B92-8B06-69F5995E8892}" type="sibTrans" cxnId="{51BD4FC1-4E56-40BA-90CF-97F951FDB8F5}">
      <dgm:prSet/>
      <dgm:spPr/>
      <dgm:t>
        <a:bodyPr/>
        <a:lstStyle/>
        <a:p>
          <a:endParaRPr lang="pt-BR"/>
        </a:p>
      </dgm:t>
    </dgm:pt>
    <dgm:pt modelId="{A3DB265C-649D-48AA-8455-67A813773858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</dgm:t>
    </dgm:pt>
    <dgm:pt modelId="{0B5753DA-AA5B-4BAA-A5F6-9B29CF522AA7}" type="parTrans" cxnId="{E2A8DBA7-6752-494B-A2A6-7DC902DECE14}">
      <dgm:prSet/>
      <dgm:spPr/>
      <dgm:t>
        <a:bodyPr/>
        <a:lstStyle/>
        <a:p>
          <a:endParaRPr lang="pt-BR"/>
        </a:p>
      </dgm:t>
    </dgm:pt>
    <dgm:pt modelId="{084B549E-F700-4F4B-B5A1-14A47BA1680F}" type="sibTrans" cxnId="{E2A8DBA7-6752-494B-A2A6-7DC902DECE14}">
      <dgm:prSet/>
      <dgm:spPr/>
      <dgm:t>
        <a:bodyPr/>
        <a:lstStyle/>
        <a:p>
          <a:endParaRPr lang="pt-BR"/>
        </a:p>
      </dgm:t>
    </dgm:pt>
    <dgm:pt modelId="{EFD1EB6B-26EF-496F-98EC-7944EF07FAEE}">
      <dgm:prSet/>
      <dgm:spPr/>
      <dgm:t>
        <a:bodyPr/>
        <a:lstStyle/>
        <a:p>
          <a:r>
            <a:rPr lang="pt-BR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gm:t>
    </dgm:pt>
    <dgm:pt modelId="{8C1C88A9-4F7C-40CC-B663-108C1A439A00}" type="parTrans" cxnId="{4C4CE2DF-2044-471B-8B25-CD25B79B9210}">
      <dgm:prSet/>
      <dgm:spPr/>
      <dgm:t>
        <a:bodyPr/>
        <a:lstStyle/>
        <a:p>
          <a:endParaRPr lang="pt-BR"/>
        </a:p>
      </dgm:t>
    </dgm:pt>
    <dgm:pt modelId="{903957E1-DC7B-4DAF-9E48-D6314A94FE8D}" type="sibTrans" cxnId="{4C4CE2DF-2044-471B-8B25-CD25B79B9210}">
      <dgm:prSet/>
      <dgm:spPr/>
      <dgm:t>
        <a:bodyPr/>
        <a:lstStyle/>
        <a:p>
          <a:endParaRPr lang="pt-BR"/>
        </a:p>
      </dgm:t>
    </dgm:pt>
    <dgm:pt modelId="{D647DA8B-0F20-4857-B003-64AEB1543319}" type="pres">
      <dgm:prSet presAssocID="{C8EED160-62A1-4D69-968C-DBF59FEDCD71}" presName="Name0" presStyleCnt="0">
        <dgm:presLayoutVars>
          <dgm:dir/>
          <dgm:animLvl val="lvl"/>
          <dgm:resizeHandles val="exact"/>
        </dgm:presLayoutVars>
      </dgm:prSet>
      <dgm:spPr/>
    </dgm:pt>
    <dgm:pt modelId="{8C13F9D4-0CB1-41B5-B19B-9062FEB49773}" type="pres">
      <dgm:prSet presAssocID="{7603B033-9D77-4AEA-BD62-925E988AB9E5}" presName="linNode" presStyleCnt="0"/>
      <dgm:spPr/>
    </dgm:pt>
    <dgm:pt modelId="{419BC2E5-1BB7-4BBA-8869-B3876C65181A}" type="pres">
      <dgm:prSet presAssocID="{7603B033-9D77-4AEA-BD62-925E988AB9E5}" presName="parentText" presStyleLbl="node1" presStyleIdx="0" presStyleCnt="1" custLinFactNeighborX="-3903" custLinFactNeighborY="-844">
        <dgm:presLayoutVars>
          <dgm:chMax val="1"/>
          <dgm:bulletEnabled val="1"/>
        </dgm:presLayoutVars>
      </dgm:prSet>
      <dgm:spPr/>
    </dgm:pt>
    <dgm:pt modelId="{AC80C281-3CC9-44E7-A2F1-6D9F78A37490}" type="pres">
      <dgm:prSet presAssocID="{7603B033-9D77-4AEA-BD62-925E988AB9E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1BB6821F-8EAD-4201-B939-93B019545ADE}" type="presOf" srcId="{A3DB265C-649D-48AA-8455-67A813773858}" destId="{AC80C281-3CC9-44E7-A2F1-6D9F78A37490}" srcOrd="0" destOrd="1" presId="urn:microsoft.com/office/officeart/2005/8/layout/vList5"/>
    <dgm:cxn modelId="{72C41537-4C6A-4F54-9ADE-D5210CCC1E89}" srcId="{C8EED160-62A1-4D69-968C-DBF59FEDCD71}" destId="{7603B033-9D77-4AEA-BD62-925E988AB9E5}" srcOrd="0" destOrd="0" parTransId="{EE6C9569-94CF-4146-9241-A09A1CBFB1EF}" sibTransId="{0F1B5C17-C8CB-44EC-BCA8-2C2485E69B56}"/>
    <dgm:cxn modelId="{1D448658-1A75-420C-9367-4EE90AF28745}" type="presOf" srcId="{28053ADD-2AD3-4362-A832-084154B8A3C4}" destId="{AC80C281-3CC9-44E7-A2F1-6D9F78A37490}" srcOrd="0" destOrd="0" presId="urn:microsoft.com/office/officeart/2005/8/layout/vList5"/>
    <dgm:cxn modelId="{FF35A67F-01AC-4026-ACDC-51E00A99ED78}" type="presOf" srcId="{C8EED160-62A1-4D69-968C-DBF59FEDCD71}" destId="{D647DA8B-0F20-4857-B003-64AEB1543319}" srcOrd="0" destOrd="0" presId="urn:microsoft.com/office/officeart/2005/8/layout/vList5"/>
    <dgm:cxn modelId="{AC8C93A1-48B8-4DBE-9844-E6B41198B8F6}" type="presOf" srcId="{EFD1EB6B-26EF-496F-98EC-7944EF07FAEE}" destId="{AC80C281-3CC9-44E7-A2F1-6D9F78A37490}" srcOrd="0" destOrd="2" presId="urn:microsoft.com/office/officeart/2005/8/layout/vList5"/>
    <dgm:cxn modelId="{E2A8DBA7-6752-494B-A2A6-7DC902DECE14}" srcId="{7603B033-9D77-4AEA-BD62-925E988AB9E5}" destId="{A3DB265C-649D-48AA-8455-67A813773858}" srcOrd="1" destOrd="0" parTransId="{0B5753DA-AA5B-4BAA-A5F6-9B29CF522AA7}" sibTransId="{084B549E-F700-4F4B-B5A1-14A47BA1680F}"/>
    <dgm:cxn modelId="{51BD4FC1-4E56-40BA-90CF-97F951FDB8F5}" srcId="{7603B033-9D77-4AEA-BD62-925E988AB9E5}" destId="{28053ADD-2AD3-4362-A832-084154B8A3C4}" srcOrd="0" destOrd="0" parTransId="{EAA0F32D-691E-41E4-AC6E-86E02ACAD7DA}" sibTransId="{9E43AA78-FDCC-4B92-8B06-69F5995E8892}"/>
    <dgm:cxn modelId="{2A8606D1-76A6-4466-9F28-6F89FB240BFD}" type="presOf" srcId="{7603B033-9D77-4AEA-BD62-925E988AB9E5}" destId="{419BC2E5-1BB7-4BBA-8869-B3876C65181A}" srcOrd="0" destOrd="0" presId="urn:microsoft.com/office/officeart/2005/8/layout/vList5"/>
    <dgm:cxn modelId="{4C4CE2DF-2044-471B-8B25-CD25B79B9210}" srcId="{7603B033-9D77-4AEA-BD62-925E988AB9E5}" destId="{EFD1EB6B-26EF-496F-98EC-7944EF07FAEE}" srcOrd="2" destOrd="0" parTransId="{8C1C88A9-4F7C-40CC-B663-108C1A439A00}" sibTransId="{903957E1-DC7B-4DAF-9E48-D6314A94FE8D}"/>
    <dgm:cxn modelId="{FE977470-8AA8-41B0-A0E3-BEDCC03AF2B5}" type="presParOf" srcId="{D647DA8B-0F20-4857-B003-64AEB1543319}" destId="{8C13F9D4-0CB1-41B5-B19B-9062FEB49773}" srcOrd="0" destOrd="0" presId="urn:microsoft.com/office/officeart/2005/8/layout/vList5"/>
    <dgm:cxn modelId="{7ED95D90-DCF1-42D3-9A1C-EDC2A68A9B53}" type="presParOf" srcId="{8C13F9D4-0CB1-41B5-B19B-9062FEB49773}" destId="{419BC2E5-1BB7-4BBA-8869-B3876C65181A}" srcOrd="0" destOrd="0" presId="urn:microsoft.com/office/officeart/2005/8/layout/vList5"/>
    <dgm:cxn modelId="{DA742EBB-9C7F-429C-910A-252F53D4AB9D}" type="presParOf" srcId="{8C13F9D4-0CB1-41B5-B19B-9062FEB49773}" destId="{AC80C281-3CC9-44E7-A2F1-6D9F78A3749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F79402-5E7E-4A42-A222-94C5D9F645CB}">
      <dsp:nvSpPr>
        <dsp:cNvPr id="0" name=""/>
        <dsp:cNvSpPr/>
      </dsp:nvSpPr>
      <dsp:spPr>
        <a:xfrm>
          <a:off x="366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Queda de engajamento e aumento da evasão no Ensino Médio.</a:t>
          </a:r>
        </a:p>
      </dsp:txBody>
      <dsp:txXfrm>
        <a:off x="420145" y="421550"/>
        <a:ext cx="2026871" cy="2026871"/>
      </dsp:txXfrm>
    </dsp:sp>
    <dsp:sp modelId="{45EF9B07-7732-4622-8144-C5AC87A6A7DE}">
      <dsp:nvSpPr>
        <dsp:cNvPr id="0" name=""/>
        <dsp:cNvSpPr/>
      </dsp:nvSpPr>
      <dsp:spPr>
        <a:xfrm>
          <a:off x="2996158" y="-444739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>
        <a:off x="2996158" y="-251255"/>
        <a:ext cx="2692617" cy="580452"/>
      </dsp:txXfrm>
    </dsp:sp>
    <dsp:sp modelId="{803FDFB0-E57D-4C49-A97F-B5CB79086E5D}">
      <dsp:nvSpPr>
        <dsp:cNvPr id="0" name=""/>
        <dsp:cNvSpPr/>
      </dsp:nvSpPr>
      <dsp:spPr>
        <a:xfrm>
          <a:off x="6277203" y="1771"/>
          <a:ext cx="2866429" cy="286642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Como tornar o estudo mais atrativo e competitivo?</a:t>
          </a:r>
        </a:p>
      </dsp:txBody>
      <dsp:txXfrm>
        <a:off x="6696982" y="421550"/>
        <a:ext cx="2026871" cy="2026871"/>
      </dsp:txXfrm>
    </dsp:sp>
    <dsp:sp modelId="{58EF5B46-137D-417B-ACF4-FA38269AE1D8}">
      <dsp:nvSpPr>
        <dsp:cNvPr id="0" name=""/>
        <dsp:cNvSpPr/>
      </dsp:nvSpPr>
      <dsp:spPr>
        <a:xfrm rot="10800000">
          <a:off x="3164998" y="2347292"/>
          <a:ext cx="2982843" cy="9674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900" kern="1200"/>
        </a:p>
      </dsp:txBody>
      <dsp:txXfrm rot="10800000">
        <a:off x="3455224" y="2540776"/>
        <a:ext cx="2692617" cy="5804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FFB985-2B1F-4809-89F4-53A6F4549CF0}">
      <dsp:nvSpPr>
        <dsp:cNvPr id="0" name=""/>
        <dsp:cNvSpPr/>
      </dsp:nvSpPr>
      <dsp:spPr>
        <a:xfrm>
          <a:off x="0" y="0"/>
          <a:ext cx="8541521" cy="14069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500" b="1" kern="1200" dirty="0">
              <a:latin typeface="Aharoni" panose="02010803020104030203" pitchFamily="2" charset="-79"/>
              <a:cs typeface="Aharoni" panose="02010803020104030203" pitchFamily="2" charset="-79"/>
            </a:rPr>
            <a:t>Específicos</a:t>
          </a:r>
          <a:endParaRPr lang="pt-BR" sz="6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68680" y="68680"/>
        <a:ext cx="8404161" cy="1269564"/>
      </dsp:txXfrm>
    </dsp:sp>
    <dsp:sp modelId="{E9BE541C-66F9-4894-97ED-1BA61C941EAD}">
      <dsp:nvSpPr>
        <dsp:cNvPr id="0" name=""/>
        <dsp:cNvSpPr/>
      </dsp:nvSpPr>
      <dsp:spPr>
        <a:xfrm>
          <a:off x="0" y="1468155"/>
          <a:ext cx="854152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Sistema de ranking por sala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Divisões de elos por disciplina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Modo multiplayer em tempo real</a:t>
          </a:r>
        </a:p>
      </dsp:txBody>
      <dsp:txXfrm>
        <a:off x="0" y="1468155"/>
        <a:ext cx="8541521" cy="10764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322442-9ABA-4C08-BBB2-72F9C55E89F9}">
      <dsp:nvSpPr>
        <dsp:cNvPr id="0" name=""/>
        <dsp:cNvSpPr/>
      </dsp:nvSpPr>
      <dsp:spPr>
        <a:xfrm>
          <a:off x="0" y="6111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Moran (2015) 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86477"/>
        <a:ext cx="10790872" cy="468761"/>
      </dsp:txXfrm>
    </dsp:sp>
    <dsp:sp modelId="{613D789A-5AF2-4321-ADAF-3685601F44EA}">
      <dsp:nvSpPr>
        <dsp:cNvPr id="0" name=""/>
        <dsp:cNvSpPr/>
      </dsp:nvSpPr>
      <dsp:spPr>
        <a:xfrm>
          <a:off x="0" y="580598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Ambiente digital; dinamicidade e hipermídia</a:t>
          </a:r>
        </a:p>
      </dsp:txBody>
      <dsp:txXfrm>
        <a:off x="0" y="580598"/>
        <a:ext cx="10841590" cy="397440"/>
      </dsp:txXfrm>
    </dsp:sp>
    <dsp:sp modelId="{94B157B4-8703-4EA0-87F1-FBD70D6ABE7B}">
      <dsp:nvSpPr>
        <dsp:cNvPr id="0" name=""/>
        <dsp:cNvSpPr/>
      </dsp:nvSpPr>
      <dsp:spPr>
        <a:xfrm>
          <a:off x="0" y="97803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Hamari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, </a:t>
          </a: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Koivisto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 &amp; </a:t>
          </a:r>
          <a:r>
            <a:rPr lang="pt-BR" sz="2400" b="1" kern="1200" dirty="0" err="1">
              <a:latin typeface="Aharoni" panose="02010803020104030203" pitchFamily="2" charset="-79"/>
              <a:cs typeface="Aharoni" panose="02010803020104030203" pitchFamily="2" charset="-79"/>
            </a:rPr>
            <a:t>Sarsa</a:t>
          </a: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 (2014)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1003397"/>
        <a:ext cx="10790872" cy="468761"/>
      </dsp:txXfrm>
    </dsp:sp>
    <dsp:sp modelId="{527E87C0-2E83-4A82-92A1-04D7FDDC1FD0}">
      <dsp:nvSpPr>
        <dsp:cNvPr id="0" name=""/>
        <dsp:cNvSpPr/>
      </dsp:nvSpPr>
      <dsp:spPr>
        <a:xfrm>
          <a:off x="0" y="149751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Revisão empírica sobre gamificação; motivação e </a:t>
          </a:r>
          <a:r>
            <a:rPr lang="pt-BR" sz="1900" kern="1200" dirty="0" err="1">
              <a:latin typeface="Aharoni" panose="02010803020104030203" pitchFamily="2" charset="-79"/>
              <a:cs typeface="Aharoni" panose="02010803020104030203" pitchFamily="2" charset="-79"/>
            </a:rPr>
            <a:t>resuiltados</a:t>
          </a:r>
          <a:endParaRPr lang="pt-BR" sz="19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0" y="1497517"/>
        <a:ext cx="10841590" cy="397440"/>
      </dsp:txXfrm>
    </dsp:sp>
    <dsp:sp modelId="{9B5FADBC-627F-4177-95CD-ED903D658320}">
      <dsp:nvSpPr>
        <dsp:cNvPr id="0" name=""/>
        <dsp:cNvSpPr/>
      </dsp:nvSpPr>
      <dsp:spPr>
        <a:xfrm>
          <a:off x="0" y="1894957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Bittencourt, Cazella &amp; Isotani (2016)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1920316"/>
        <a:ext cx="10790872" cy="468761"/>
      </dsp:txXfrm>
    </dsp:sp>
    <dsp:sp modelId="{DDCBAEC6-57BE-4E05-B1DF-5C602CC386C6}">
      <dsp:nvSpPr>
        <dsp:cNvPr id="0" name=""/>
        <dsp:cNvSpPr/>
      </dsp:nvSpPr>
      <dsp:spPr>
        <a:xfrm>
          <a:off x="0" y="241443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Ambientes flexíveis e interativos</a:t>
          </a:r>
        </a:p>
      </dsp:txBody>
      <dsp:txXfrm>
        <a:off x="0" y="2414437"/>
        <a:ext cx="10841590" cy="397440"/>
      </dsp:txXfrm>
    </dsp:sp>
    <dsp:sp modelId="{C203FE96-02D3-420D-AEC3-E38322651F06}">
      <dsp:nvSpPr>
        <dsp:cNvPr id="0" name=""/>
        <dsp:cNvSpPr/>
      </dsp:nvSpPr>
      <dsp:spPr>
        <a:xfrm>
          <a:off x="0" y="281187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UNESCO (2021)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2837237"/>
        <a:ext cx="10790872" cy="468761"/>
      </dsp:txXfrm>
    </dsp:sp>
    <dsp:sp modelId="{386E56C2-934B-4CEB-90D5-764E950721E9}">
      <dsp:nvSpPr>
        <dsp:cNvPr id="0" name=""/>
        <dsp:cNvSpPr/>
      </dsp:nvSpPr>
      <dsp:spPr>
        <a:xfrm>
          <a:off x="0" y="3331357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Integração de ferramentas digitais</a:t>
          </a:r>
        </a:p>
      </dsp:txBody>
      <dsp:txXfrm>
        <a:off x="0" y="3331357"/>
        <a:ext cx="10841590" cy="397440"/>
      </dsp:txXfrm>
    </dsp:sp>
    <dsp:sp modelId="{126CA103-D39C-4CF7-88D1-6E3C33E525BB}">
      <dsp:nvSpPr>
        <dsp:cNvPr id="0" name=""/>
        <dsp:cNvSpPr/>
      </dsp:nvSpPr>
      <dsp:spPr>
        <a:xfrm>
          <a:off x="0" y="3728798"/>
          <a:ext cx="10841590" cy="5194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Carvalho &amp; Ishitani (2012) 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25359" y="3754157"/>
        <a:ext cx="10790872" cy="468761"/>
      </dsp:txXfrm>
    </dsp:sp>
    <dsp:sp modelId="{BCA6317D-D010-47C0-9C40-8D6EBA656FF2}">
      <dsp:nvSpPr>
        <dsp:cNvPr id="0" name=""/>
        <dsp:cNvSpPr/>
      </dsp:nvSpPr>
      <dsp:spPr>
        <a:xfrm>
          <a:off x="0" y="4248278"/>
          <a:ext cx="1084159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422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900" kern="1200" dirty="0">
              <a:latin typeface="Aharoni" panose="02010803020104030203" pitchFamily="2" charset="-79"/>
              <a:cs typeface="Aharoni" panose="02010803020104030203" pitchFamily="2" charset="-79"/>
            </a:rPr>
            <a:t>Estudos de gamificação no contexto brasileiro</a:t>
          </a:r>
        </a:p>
      </dsp:txBody>
      <dsp:txXfrm>
        <a:off x="0" y="4248278"/>
        <a:ext cx="10841590" cy="3974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06E69-8D67-4CC4-9451-A66D8EEA3D61}">
      <dsp:nvSpPr>
        <dsp:cNvPr id="0" name=""/>
        <dsp:cNvSpPr/>
      </dsp:nvSpPr>
      <dsp:spPr>
        <a:xfrm>
          <a:off x="341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Descritiva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416" y="119850"/>
        <a:ext cx="3331561" cy="751333"/>
      </dsp:txXfrm>
    </dsp:sp>
    <dsp:sp modelId="{447D50BC-94D3-4062-A1EF-6787944B3020}">
      <dsp:nvSpPr>
        <dsp:cNvPr id="0" name=""/>
        <dsp:cNvSpPr/>
      </dsp:nvSpPr>
      <dsp:spPr>
        <a:xfrm>
          <a:off x="341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b="0" kern="1200" dirty="0">
              <a:latin typeface="Aharoni" panose="02010803020104030203" pitchFamily="2" charset="-79"/>
              <a:cs typeface="Aharoni" panose="02010803020104030203" pitchFamily="2" charset="-79"/>
            </a:rPr>
            <a:t>Mapeamento das características da plataforma.</a:t>
          </a:r>
        </a:p>
      </dsp:txBody>
      <dsp:txXfrm>
        <a:off x="3416" y="871184"/>
        <a:ext cx="3331561" cy="2810193"/>
      </dsp:txXfrm>
    </dsp:sp>
    <dsp:sp modelId="{D292DE25-4E21-4DA0-9CBF-6E29D5C1FEA1}">
      <dsp:nvSpPr>
        <dsp:cNvPr id="0" name=""/>
        <dsp:cNvSpPr/>
      </dsp:nvSpPr>
      <dsp:spPr>
        <a:xfrm>
          <a:off x="380139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Pesquisa Exploratória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801396" y="119850"/>
        <a:ext cx="3331561" cy="751333"/>
      </dsp:txXfrm>
    </dsp:sp>
    <dsp:sp modelId="{40766344-53D9-4031-8173-0FAEFC7DC24A}">
      <dsp:nvSpPr>
        <dsp:cNvPr id="0" name=""/>
        <dsp:cNvSpPr/>
      </dsp:nvSpPr>
      <dsp:spPr>
        <a:xfrm>
          <a:off x="380139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Investigação inicial para identificar problemas de evasão e engajamento em materiais teóricos e relatórios do IBGE e Instituto Ayrton Senna.</a:t>
          </a:r>
        </a:p>
      </dsp:txBody>
      <dsp:txXfrm>
        <a:off x="3801396" y="871184"/>
        <a:ext cx="3331561" cy="2810193"/>
      </dsp:txXfrm>
    </dsp:sp>
    <dsp:sp modelId="{70A85B49-02E4-48CF-9A1B-C07BF00E33F1}">
      <dsp:nvSpPr>
        <dsp:cNvPr id="0" name=""/>
        <dsp:cNvSpPr/>
      </dsp:nvSpPr>
      <dsp:spPr>
        <a:xfrm>
          <a:off x="7599376" y="119850"/>
          <a:ext cx="3331561" cy="75133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>
              <a:latin typeface="Aharoni" panose="02010803020104030203" pitchFamily="2" charset="-79"/>
              <a:cs typeface="Aharoni" panose="02010803020104030203" pitchFamily="2" charset="-79"/>
            </a:rPr>
            <a:t>Estudo de Caso</a:t>
          </a:r>
          <a:endParaRPr lang="pt-BR" sz="24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599376" y="119850"/>
        <a:ext cx="3331561" cy="751333"/>
      </dsp:txXfrm>
    </dsp:sp>
    <dsp:sp modelId="{328EE14F-3108-4DDD-98D1-94958B4BBD6E}">
      <dsp:nvSpPr>
        <dsp:cNvPr id="0" name=""/>
        <dsp:cNvSpPr/>
      </dsp:nvSpPr>
      <dsp:spPr>
        <a:xfrm>
          <a:off x="7599376" y="871184"/>
          <a:ext cx="3331561" cy="281019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400" kern="1200" dirty="0">
              <a:latin typeface="Aharoni" panose="02010803020104030203" pitchFamily="2" charset="-79"/>
              <a:cs typeface="Aharoni" panose="02010803020104030203" pitchFamily="2" charset="-79"/>
            </a:rPr>
            <a:t>Aplicações de gamificação no Ensino Médio</a:t>
          </a:r>
          <a:r>
            <a:rPr lang="pt-BR" sz="2400" kern="1200" dirty="0"/>
            <a:t>.</a:t>
          </a:r>
        </a:p>
      </dsp:txBody>
      <dsp:txXfrm>
        <a:off x="7599376" y="871184"/>
        <a:ext cx="3331561" cy="28101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88E51-ECAC-470E-94AA-EDD66D5BE7EB}">
      <dsp:nvSpPr>
        <dsp:cNvPr id="0" name=""/>
        <dsp:cNvSpPr/>
      </dsp:nvSpPr>
      <dsp:spPr>
        <a:xfrm>
          <a:off x="332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000" b="1" kern="1200" dirty="0">
              <a:latin typeface="Aharoni" panose="02010803020104030203" pitchFamily="2" charset="-79"/>
              <a:cs typeface="Aharoni" panose="02010803020104030203" pitchFamily="2" charset="-79"/>
            </a:rPr>
            <a:t>Revisão de Literatura</a:t>
          </a:r>
          <a:endParaRPr lang="pt-BR" sz="20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320" y="162642"/>
        <a:ext cx="3237819" cy="791890"/>
      </dsp:txXfrm>
    </dsp:sp>
    <dsp:sp modelId="{8324BA78-8957-4DDC-909B-865724D887BB}">
      <dsp:nvSpPr>
        <dsp:cNvPr id="0" name=""/>
        <dsp:cNvSpPr/>
      </dsp:nvSpPr>
      <dsp:spPr>
        <a:xfrm>
          <a:off x="332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82" tIns="122682" rIns="163576" bIns="184023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300" kern="1200" dirty="0">
              <a:latin typeface="Aharoni" panose="02010803020104030203" pitchFamily="2" charset="-79"/>
              <a:cs typeface="Aharoni" panose="02010803020104030203" pitchFamily="2" charset="-79"/>
            </a:rPr>
            <a:t>Seleção de artigos, teses e relatórios sobre gamificação e engajamento escolar.</a:t>
          </a:r>
        </a:p>
      </dsp:txBody>
      <dsp:txXfrm>
        <a:off x="3320" y="954533"/>
        <a:ext cx="3237819" cy="2922996"/>
      </dsp:txXfrm>
    </dsp:sp>
    <dsp:sp modelId="{D6A6836C-D4F2-48E0-92C8-F1D518EC1D33}">
      <dsp:nvSpPr>
        <dsp:cNvPr id="0" name=""/>
        <dsp:cNvSpPr/>
      </dsp:nvSpPr>
      <dsp:spPr>
        <a:xfrm>
          <a:off x="3694435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Entrevistas pessoais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3694435" y="162642"/>
        <a:ext cx="3237819" cy="791890"/>
      </dsp:txXfrm>
    </dsp:sp>
    <dsp:sp modelId="{BBAFA6F9-4F59-415C-9301-EF34693BFCA4}">
      <dsp:nvSpPr>
        <dsp:cNvPr id="0" name=""/>
        <dsp:cNvSpPr/>
      </dsp:nvSpPr>
      <dsp:spPr>
        <a:xfrm>
          <a:off x="3694435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Foram realizadas entrevistas informais com conhecidos que ainda fazem pare do Ensino Médio, para mapear hábitos de estudo e motivação</a:t>
          </a:r>
        </a:p>
      </dsp:txBody>
      <dsp:txXfrm>
        <a:off x="3694435" y="954533"/>
        <a:ext cx="3237819" cy="2922996"/>
      </dsp:txXfrm>
    </dsp:sp>
    <dsp:sp modelId="{82FB1214-95DF-4EE1-BC86-35F4B875C0C3}">
      <dsp:nvSpPr>
        <dsp:cNvPr id="0" name=""/>
        <dsp:cNvSpPr/>
      </dsp:nvSpPr>
      <dsp:spPr>
        <a:xfrm>
          <a:off x="7385550" y="162642"/>
          <a:ext cx="3237819" cy="7918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01600" rIns="177800" bIns="1016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 dirty="0">
              <a:latin typeface="Aharoni" panose="02010803020104030203" pitchFamily="2" charset="-79"/>
              <a:cs typeface="Aharoni" panose="02010803020104030203" pitchFamily="2" charset="-79"/>
            </a:rPr>
            <a:t>Fontes Secundárias</a:t>
          </a:r>
          <a:endParaRPr lang="pt-BR" sz="2500" kern="1200" dirty="0">
            <a:latin typeface="Aharoni" panose="02010803020104030203" pitchFamily="2" charset="-79"/>
            <a:cs typeface="Aharoni" panose="02010803020104030203" pitchFamily="2" charset="-79"/>
          </a:endParaRPr>
        </a:p>
      </dsp:txBody>
      <dsp:txXfrm>
        <a:off x="7385550" y="162642"/>
        <a:ext cx="3237819" cy="791890"/>
      </dsp:txXfrm>
    </dsp:sp>
    <dsp:sp modelId="{87101FCF-D35B-4475-BC5A-25B26A7DBEB0}">
      <dsp:nvSpPr>
        <dsp:cNvPr id="0" name=""/>
        <dsp:cNvSpPr/>
      </dsp:nvSpPr>
      <dsp:spPr>
        <a:xfrm>
          <a:off x="7385550" y="954533"/>
          <a:ext cx="3237819" cy="292299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 dirty="0">
              <a:latin typeface="Aharoni" panose="02010803020104030203" pitchFamily="2" charset="-79"/>
              <a:cs typeface="Aharoni" panose="02010803020104030203" pitchFamily="2" charset="-79"/>
            </a:rPr>
            <a:t>Estatísticas de evasão e desempenho (IBGE, INEP, publicações institucionais)</a:t>
          </a:r>
        </a:p>
      </dsp:txBody>
      <dsp:txXfrm>
        <a:off x="7385550" y="954533"/>
        <a:ext cx="3237819" cy="292299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E2E2D1-AAF1-40DF-9A89-3FCD1FAB52EA}">
      <dsp:nvSpPr>
        <dsp:cNvPr id="0" name=""/>
        <dsp:cNvSpPr/>
      </dsp:nvSpPr>
      <dsp:spPr>
        <a:xfrm rot="10800000">
          <a:off x="1816425" y="297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Aluno</a:t>
          </a:r>
        </a:p>
      </dsp:txBody>
      <dsp:txXfrm rot="10800000">
        <a:off x="1999642" y="297"/>
        <a:ext cx="6300862" cy="732870"/>
      </dsp:txXfrm>
    </dsp:sp>
    <dsp:sp modelId="{D362A044-74F4-48C0-963E-FD65F1E328BA}">
      <dsp:nvSpPr>
        <dsp:cNvPr id="0" name=""/>
        <dsp:cNvSpPr/>
      </dsp:nvSpPr>
      <dsp:spPr>
        <a:xfrm>
          <a:off x="1449990" y="297"/>
          <a:ext cx="732870" cy="732870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25000" b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2B5E1-4015-4FA1-ADB0-360EBA02E15C}">
      <dsp:nvSpPr>
        <dsp:cNvPr id="0" name=""/>
        <dsp:cNvSpPr/>
      </dsp:nvSpPr>
      <dsp:spPr>
        <a:xfrm rot="10800000">
          <a:off x="1816425" y="930906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Professor</a:t>
          </a:r>
        </a:p>
      </dsp:txBody>
      <dsp:txXfrm rot="10800000">
        <a:off x="1999642" y="930906"/>
        <a:ext cx="6300862" cy="732870"/>
      </dsp:txXfrm>
    </dsp:sp>
    <dsp:sp modelId="{8F4A8E20-4397-48F4-B1E1-3FF64D73AA68}">
      <dsp:nvSpPr>
        <dsp:cNvPr id="0" name=""/>
        <dsp:cNvSpPr/>
      </dsp:nvSpPr>
      <dsp:spPr>
        <a:xfrm>
          <a:off x="1449990" y="930906"/>
          <a:ext cx="732870" cy="732870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07651E-8E17-40AE-8821-5C268D07A2E1}">
      <dsp:nvSpPr>
        <dsp:cNvPr id="0" name=""/>
        <dsp:cNvSpPr/>
      </dsp:nvSpPr>
      <dsp:spPr>
        <a:xfrm rot="10800000">
          <a:off x="1816425" y="1861514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Diretor</a:t>
          </a:r>
        </a:p>
      </dsp:txBody>
      <dsp:txXfrm rot="10800000">
        <a:off x="1999642" y="1861514"/>
        <a:ext cx="6300862" cy="732870"/>
      </dsp:txXfrm>
    </dsp:sp>
    <dsp:sp modelId="{5258844A-5690-464B-8E3E-A745DA328187}">
      <dsp:nvSpPr>
        <dsp:cNvPr id="0" name=""/>
        <dsp:cNvSpPr/>
      </dsp:nvSpPr>
      <dsp:spPr>
        <a:xfrm>
          <a:off x="1449990" y="1861514"/>
          <a:ext cx="732870" cy="732870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15A63-0C7F-472C-BC4B-E8E3556397D6}">
      <dsp:nvSpPr>
        <dsp:cNvPr id="0" name=""/>
        <dsp:cNvSpPr/>
      </dsp:nvSpPr>
      <dsp:spPr>
        <a:xfrm rot="10800000">
          <a:off x="1816425" y="2792122"/>
          <a:ext cx="6484079" cy="732870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175" tIns="144780" rIns="270256" bIns="144780" numCol="1" spcCol="1270" anchor="ctr" anchorCtr="0">
          <a:noAutofit/>
        </a:bodyPr>
        <a:lstStyle/>
        <a:p>
          <a:pPr marL="0" lvl="0" indent="0" algn="just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800" kern="1200" dirty="0">
              <a:latin typeface="Aharoni" panose="02010803020104030203" pitchFamily="2" charset="-79"/>
              <a:cs typeface="Aharoni" panose="02010803020104030203" pitchFamily="2" charset="-79"/>
            </a:rPr>
            <a:t>Administrador</a:t>
          </a:r>
        </a:p>
      </dsp:txBody>
      <dsp:txXfrm rot="10800000">
        <a:off x="1999642" y="2792122"/>
        <a:ext cx="6300862" cy="732870"/>
      </dsp:txXfrm>
    </dsp:sp>
    <dsp:sp modelId="{9ABE90F8-A844-4B33-8260-422CB5488470}">
      <dsp:nvSpPr>
        <dsp:cNvPr id="0" name=""/>
        <dsp:cNvSpPr/>
      </dsp:nvSpPr>
      <dsp:spPr>
        <a:xfrm>
          <a:off x="1449990" y="2792122"/>
          <a:ext cx="732870" cy="732870"/>
        </a:xfrm>
        <a:prstGeom prst="ellipse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78B41F-483C-4E5F-A67A-86ABE0358437}">
      <dsp:nvSpPr>
        <dsp:cNvPr id="0" name=""/>
        <dsp:cNvSpPr/>
      </dsp:nvSpPr>
      <dsp:spPr>
        <a:xfrm>
          <a:off x="0" y="20786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níveis</a:t>
          </a:r>
        </a:p>
      </dsp:txBody>
      <dsp:txXfrm>
        <a:off x="32784" y="53570"/>
        <a:ext cx="4549054" cy="606012"/>
      </dsp:txXfrm>
    </dsp:sp>
    <dsp:sp modelId="{709E0516-8E14-4B28-9814-5023E0C3172A}">
      <dsp:nvSpPr>
        <dsp:cNvPr id="0" name=""/>
        <dsp:cNvSpPr/>
      </dsp:nvSpPr>
      <dsp:spPr>
        <a:xfrm>
          <a:off x="0" y="77300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ranking</a:t>
          </a:r>
        </a:p>
      </dsp:txBody>
      <dsp:txXfrm>
        <a:off x="32784" y="805791"/>
        <a:ext cx="4549054" cy="606012"/>
      </dsp:txXfrm>
    </dsp:sp>
    <dsp:sp modelId="{89CCED26-0746-4A54-9708-DCAB1AF385BD}">
      <dsp:nvSpPr>
        <dsp:cNvPr id="0" name=""/>
        <dsp:cNvSpPr/>
      </dsp:nvSpPr>
      <dsp:spPr>
        <a:xfrm>
          <a:off x="0" y="152522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modo online</a:t>
          </a:r>
        </a:p>
      </dsp:txBody>
      <dsp:txXfrm>
        <a:off x="32784" y="1558011"/>
        <a:ext cx="4549054" cy="606012"/>
      </dsp:txXfrm>
    </dsp:sp>
    <dsp:sp modelId="{AE2E0519-5AD0-43F0-95F4-890CA021C799}">
      <dsp:nvSpPr>
        <dsp:cNvPr id="0" name=""/>
        <dsp:cNvSpPr/>
      </dsp:nvSpPr>
      <dsp:spPr>
        <a:xfrm>
          <a:off x="0" y="2277447"/>
          <a:ext cx="4614622" cy="6715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800" kern="1200"/>
            <a:t>Sistema de elos</a:t>
          </a:r>
        </a:p>
      </dsp:txBody>
      <dsp:txXfrm>
        <a:off x="32784" y="2310231"/>
        <a:ext cx="4549054" cy="60601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0C281-3CC9-44E7-A2F1-6D9F78A37490}">
      <dsp:nvSpPr>
        <dsp:cNvPr id="0" name=""/>
        <dsp:cNvSpPr/>
      </dsp:nvSpPr>
      <dsp:spPr>
        <a:xfrm rot="5400000">
          <a:off x="5935076" y="-2298603"/>
          <a:ext cx="1268582" cy="618293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Os alunos acharam a abordagem interessante.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Conseguiram se concentrar mais na matéria.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>
              <a:latin typeface="Aharoni" panose="02010803020104030203" pitchFamily="2" charset="-79"/>
              <a:cs typeface="Aharoni" panose="02010803020104030203" pitchFamily="2" charset="-79"/>
            </a:rPr>
            <a:t>Acharam a competitividade saudável.</a:t>
          </a:r>
        </a:p>
      </dsp:txBody>
      <dsp:txXfrm rot="-5400000">
        <a:off x="3477901" y="220499"/>
        <a:ext cx="6121007" cy="1144728"/>
      </dsp:txXfrm>
    </dsp:sp>
    <dsp:sp modelId="{419BC2E5-1BB7-4BBA-8869-B3876C65181A}">
      <dsp:nvSpPr>
        <dsp:cNvPr id="0" name=""/>
        <dsp:cNvSpPr/>
      </dsp:nvSpPr>
      <dsp:spPr>
        <a:xfrm>
          <a:off x="0" y="0"/>
          <a:ext cx="3477900" cy="15857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85725" rIns="171450" bIns="85725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 dirty="0">
              <a:latin typeface="Aharoni" panose="02010803020104030203" pitchFamily="2" charset="-79"/>
              <a:cs typeface="Aharoni" panose="02010803020104030203" pitchFamily="2" charset="-79"/>
            </a:rPr>
            <a:t>Resultados </a:t>
          </a:r>
        </a:p>
      </dsp:txBody>
      <dsp:txXfrm>
        <a:off x="77409" y="77409"/>
        <a:ext cx="3323082" cy="1430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320935-7879-4FC8-A6C9-17BE08BC5BEB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807DB-5B9E-40AD-B536-0427C15B024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258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53E4F1-1F30-4B06-B085-1957CA031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3C51D62-C3AD-454C-819F-743679365B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09C664-C919-41FD-97AC-7A95ECD3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D9AF5-8B02-462A-998E-086C6BD146E3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B62F5E9-769B-4770-9E6D-9938222F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DA519-6495-417D-9D90-D88EE8AB0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429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820A0-0764-4416-B565-3EA6A1B8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A75544-00AC-40AB-A056-B7972C086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580E54-6D26-4894-B2EE-ACE079FB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8448AC-78A4-411F-B30C-72E16663FB2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256FE2-1351-492E-95CF-ED77DA4AB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25D015-2F78-40BA-A84D-A28B2089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5610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8C26447-0F59-4811-9D41-F3319ACE3F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AB80FC8-E2F9-4FA2-9A35-7E58D9CB6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E045CD-6B5B-40B3-97D3-0036E52B5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F3115-DB14-4321-8D36-A5960E5A90C2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E2B7E2-B6BE-4876-A3B0-20B68B28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A7947B-DD21-4ABD-99FF-462002DA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10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7920FE-65F7-4472-8F6A-AF93A4E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DE8B3A-9B86-401A-89FC-6F5B5826C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85A15C-8FB8-46F2-8916-CF7D82F0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6E8C3-9067-43B2-BEF6-C1F5787FC74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D9CEE1-E689-46C1-8309-6E27DA87B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A9A78-9C34-4491-9EF1-430E831D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9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07EB3D-0C58-49A6-8D5C-D8BA7BC68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139EFD-9585-4FE1-B171-509B20EC2B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7F1F10-F1BF-451F-8994-E9F5DB89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AA854-EDC2-459C-AF0A-0D60AE43886D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6085E3-4AD4-4966-BA93-179B8AC51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3BE30-C036-4842-A606-B2020E58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4268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107CD8-C936-466D-97B0-A6C24F73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C7AB8C-F4DA-4AD9-ACB4-EEFDEFEB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4482C83-71B8-4FA0-B816-0FCD1BDCB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B35A66A-831D-43D2-AF42-C551A66CE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1D852-DAA6-48D5-92B2-C187B4D9E703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E5CDAC8-6B53-44B4-B995-426BCCBC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96CF0A1-F06E-4F39-A0B4-42E92F079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7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139E-6ECE-459F-9ED9-5F8ACD1B7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19EDAD-F85C-4D9C-A423-F8171AFFA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45D85B-BBE8-4CE3-B80B-0AFEEE0F8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DE916A3-2F6F-4D02-BA6A-DF5E0374E2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BDEFA9-0F4D-44C0-AA6B-964849AB7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4968BF-EF8C-47BD-9BA8-6699FC682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3A4EE-7EB3-49B0-B009-2BF3B4DB4BF7}" type="datetime1">
              <a:rPr lang="pt-BR" smtClean="0"/>
              <a:t>05/06/2025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1F3BBEF-05D1-4DB9-A95A-B32FCEFD0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C89398-84EB-4D2D-BDB6-11788918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07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D3D81-DA11-450A-B4D3-CB356330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D279C8B-33CB-4104-8352-CB83CA9F8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C9A1C-CA50-4622-B615-0639F6347B1D}" type="datetime1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DF829DF-1A71-4E94-AE65-AAD7074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9E0CCFF-DA42-419F-B428-D1D46A30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21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7E74457-BE58-46A3-B3FF-FC13772AD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C1E11-059F-430B-ACAB-308983ADDB72}" type="datetime1">
              <a:rPr lang="pt-BR" smtClean="0"/>
              <a:t>05/06/2025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471B030-10DF-4589-AF7A-031DFD508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8376A-55C9-468A-9F0E-192A8446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322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663A4F-B7F5-4D89-A3A7-2F26766D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B2AC27-ABD6-485E-87E7-8F4E3E849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6F57E-4107-4E4E-AF72-D2261AF15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8D176C-77DB-4A83-B364-F60EC4C69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8A351-4929-4117-9E02-9240FA4BEF66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7E9108-9AA7-4D29-BF27-6E73C147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0A9C5F6-6FBD-45B6-8F27-B3E34641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26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0064A9-3283-40BB-83B9-C6DED0F6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FBBBB54-7E3E-4D76-9F4F-A813DC093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F770D9A-97B5-44C6-8EC4-FC9BC2CA1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4E226C-9071-4AB6-9A71-EBA3B09D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CE0E-0A9C-4DE7-9D3C-C334C624287A}" type="datetime1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039C2E5-181B-4E0C-AF9E-503946D79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85DEB4D-5FB9-4703-BD59-AEE29D6A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758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A0D1FCD-F75A-4EE9-9AFE-3185BEB4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B78A0F-3304-44E7-ACF0-B338514C5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1117B4-340E-4144-8AC0-757073473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F6C12-3CCD-4BA5-AA5A-B9FCBFB668F7}" type="datetime1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E8B8DD-CEA4-4FD0-BF06-775A44BF6F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8C4206-07EC-428F-ADFE-0F168CD390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7F1C4-F96C-4C0A-B609-260FF48CAA5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895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5.xml"/><Relationship Id="rId7" Type="http://schemas.openxmlformats.org/officeDocument/2006/relationships/image" Target="../media/image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7.xml"/><Relationship Id="rId7" Type="http://schemas.openxmlformats.org/officeDocument/2006/relationships/image" Target="../media/image1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10" Type="http://schemas.openxmlformats.org/officeDocument/2006/relationships/image" Target="../media/image19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3.jpe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fif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706563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Play2Learn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81510"/>
            <a:ext cx="9144000" cy="269902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pt-BR" sz="3200" dirty="0"/>
              <a:t>- Danilo Vaz de Oliveira Bogue</a:t>
            </a:r>
          </a:p>
          <a:p>
            <a:pPr algn="l"/>
            <a:r>
              <a:rPr lang="pt-BR" sz="3200" dirty="0"/>
              <a:t>- Orientador: Davi de Carvalho</a:t>
            </a:r>
          </a:p>
          <a:p>
            <a:pPr algn="l"/>
            <a:r>
              <a:rPr lang="pt-BR" sz="3200" dirty="0"/>
              <a:t>- Co orientador: Marcus Lopes Fernandes</a:t>
            </a:r>
          </a:p>
          <a:p>
            <a:pPr algn="l"/>
            <a:r>
              <a:rPr lang="pt-BR" sz="3200" dirty="0"/>
              <a:t>- </a:t>
            </a:r>
            <a:r>
              <a:rPr lang="pt-BR" sz="3200" i="0" dirty="0">
                <a:effectLst/>
              </a:rPr>
              <a:t>Liceu Santista</a:t>
            </a:r>
          </a:p>
          <a:p>
            <a:pPr algn="l"/>
            <a:r>
              <a:rPr lang="pt-BR" sz="3200" dirty="0"/>
              <a:t>- Santos, SP</a:t>
            </a:r>
          </a:p>
          <a:p>
            <a:pPr algn="l"/>
            <a:r>
              <a:rPr lang="pt-BR" sz="3200" dirty="0"/>
              <a:t>- 2025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4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AF235-DE9F-259C-30CA-319465FE7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D6C77573-0DE4-4569-AF0F-AF25AEC2E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4744468"/>
              </p:ext>
            </p:extLst>
          </p:nvPr>
        </p:nvGraphicFramePr>
        <p:xfrm>
          <a:off x="782652" y="2069824"/>
          <a:ext cx="10626691" cy="40401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928A2235-C52E-3735-872A-B40D7924CE6F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689A014-497A-87BA-B1B2-8A829855F4E1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621BE3EE-EC1E-4555-B9F2-FEC94EE1A050}"/>
              </a:ext>
            </a:extLst>
          </p:cNvPr>
          <p:cNvSpPr txBox="1">
            <a:spLocks/>
          </p:cNvSpPr>
          <p:nvPr/>
        </p:nvSpPr>
        <p:spPr>
          <a:xfrm>
            <a:off x="1098133" y="1091924"/>
            <a:ext cx="9995731" cy="85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5300" dirty="0"/>
              <a:t>Coleta de dados</a:t>
            </a:r>
          </a:p>
        </p:txBody>
      </p:sp>
    </p:spTree>
    <p:extLst>
      <p:ext uri="{BB962C8B-B14F-4D97-AF65-F5344CB8AC3E}">
        <p14:creationId xmlns:p14="http://schemas.microsoft.com/office/powerpoint/2010/main" val="36200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50B17-B98A-1D8C-C610-E88FFA6D4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5A2928C0-B3A7-E388-2948-1D0702AC38A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7396E38A-7803-6EC0-67C0-4E8ED4C1CFF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D99723A4-E2AD-4487-9668-BE2BACCE3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8134" y="1083218"/>
            <a:ext cx="9995731" cy="710624"/>
          </a:xfrm>
        </p:spPr>
        <p:txBody>
          <a:bodyPr>
            <a:normAutofit fontScale="90000"/>
          </a:bodyPr>
          <a:lstStyle/>
          <a:p>
            <a:r>
              <a:rPr lang="pt-BR" sz="5300" dirty="0"/>
              <a:t>Experimento</a:t>
            </a:r>
          </a:p>
        </p:txBody>
      </p:sp>
      <p:sp>
        <p:nvSpPr>
          <p:cNvPr id="2" name="Retângulo: Único Canto Recortado 1">
            <a:extLst>
              <a:ext uri="{FF2B5EF4-FFF2-40B4-BE49-F238E27FC236}">
                <a16:creationId xmlns:a16="http://schemas.microsoft.com/office/drawing/2014/main" id="{21EDFF75-6778-7ACA-6730-C6F9C9B99151}"/>
              </a:ext>
            </a:extLst>
          </p:cNvPr>
          <p:cNvSpPr/>
          <p:nvPr/>
        </p:nvSpPr>
        <p:spPr>
          <a:xfrm>
            <a:off x="1449088" y="1956201"/>
            <a:ext cx="2324674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Local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66B1BDC1-4C61-6AC1-DCC2-9BCB2F2317F8}"/>
              </a:ext>
            </a:extLst>
          </p:cNvPr>
          <p:cNvSpPr/>
          <p:nvPr/>
        </p:nvSpPr>
        <p:spPr>
          <a:xfrm>
            <a:off x="2181535" y="2489156"/>
            <a:ext cx="8306730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Liceu Santista (Santos/SP) — laboratórios de informática e salas de aula.</a:t>
            </a:r>
          </a:p>
        </p:txBody>
      </p:sp>
      <p:sp>
        <p:nvSpPr>
          <p:cNvPr id="6" name="Retângulo: Único Canto Recortado 5">
            <a:extLst>
              <a:ext uri="{FF2B5EF4-FFF2-40B4-BE49-F238E27FC236}">
                <a16:creationId xmlns:a16="http://schemas.microsoft.com/office/drawing/2014/main" id="{6D5E6286-4AD5-C98A-B9C0-390BEBF97A21}"/>
              </a:ext>
            </a:extLst>
          </p:cNvPr>
          <p:cNvSpPr/>
          <p:nvPr/>
        </p:nvSpPr>
        <p:spPr>
          <a:xfrm>
            <a:off x="1449088" y="3466257"/>
            <a:ext cx="2324673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Participantes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5CE2AA3B-8F18-D900-9846-E8DD47416EC9}"/>
              </a:ext>
            </a:extLst>
          </p:cNvPr>
          <p:cNvSpPr/>
          <p:nvPr/>
        </p:nvSpPr>
        <p:spPr>
          <a:xfrm>
            <a:off x="2181533" y="3990829"/>
            <a:ext cx="8306729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Alunos: turma-piloto de 2ª série 16 alunos, selecionados por conveniência.</a:t>
            </a:r>
          </a:p>
        </p:txBody>
      </p:sp>
      <p:sp>
        <p:nvSpPr>
          <p:cNvPr id="13" name="Retângulo: Único Canto Recortado 12">
            <a:extLst>
              <a:ext uri="{FF2B5EF4-FFF2-40B4-BE49-F238E27FC236}">
                <a16:creationId xmlns:a16="http://schemas.microsoft.com/office/drawing/2014/main" id="{B81A9060-B2C3-68CD-6CC5-09F41380AB18}"/>
              </a:ext>
            </a:extLst>
          </p:cNvPr>
          <p:cNvSpPr/>
          <p:nvPr/>
        </p:nvSpPr>
        <p:spPr>
          <a:xfrm>
            <a:off x="1449090" y="4959547"/>
            <a:ext cx="2324672" cy="532955"/>
          </a:xfrm>
          <a:prstGeom prst="snip1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Período</a:t>
            </a: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B9404214-7F6B-9783-81D2-DDD26FB5C748}"/>
              </a:ext>
            </a:extLst>
          </p:cNvPr>
          <p:cNvSpPr/>
          <p:nvPr/>
        </p:nvSpPr>
        <p:spPr>
          <a:xfrm>
            <a:off x="2181534" y="5492502"/>
            <a:ext cx="8306728" cy="710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latin typeface="Aharoni" panose="02010803020104030203" pitchFamily="2" charset="-79"/>
                <a:cs typeface="Aharoni" panose="02010803020104030203" pitchFamily="2" charset="-79"/>
              </a:rPr>
              <a:t>Dia 29 de maio de 2025, durante o período da tarde, teste em laboratório de informática</a:t>
            </a:r>
          </a:p>
        </p:txBody>
      </p:sp>
    </p:spTree>
    <p:extLst>
      <p:ext uri="{BB962C8B-B14F-4D97-AF65-F5344CB8AC3E}">
        <p14:creationId xmlns:p14="http://schemas.microsoft.com/office/powerpoint/2010/main" val="221259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7652"/>
            <a:ext cx="9144000" cy="1117980"/>
          </a:xfrm>
        </p:spPr>
        <p:txBody>
          <a:bodyPr>
            <a:noAutofit/>
          </a:bodyPr>
          <a:lstStyle/>
          <a:p>
            <a:r>
              <a:rPr lang="pt-BR" sz="5400" dirty="0"/>
              <a:t>DESENVOLVIMENTO</a:t>
            </a:r>
            <a:endParaRPr lang="pt-BR" sz="4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0DA1DE16-7BDA-4AE4-B30C-4726687876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517" y="2224709"/>
            <a:ext cx="6962966" cy="39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091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67887" y="758826"/>
            <a:ext cx="9144000" cy="852210"/>
          </a:xfrm>
        </p:spPr>
        <p:txBody>
          <a:bodyPr>
            <a:noAutofit/>
          </a:bodyPr>
          <a:lstStyle/>
          <a:p>
            <a:r>
              <a:rPr lang="pt-BR" sz="4800" dirty="0"/>
              <a:t>Atores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7E426E90-47E4-4673-8FEE-D548D23F6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1256531"/>
              </p:ext>
            </p:extLst>
          </p:nvPr>
        </p:nvGraphicFramePr>
        <p:xfrm>
          <a:off x="1164639" y="2095880"/>
          <a:ext cx="9750495" cy="3525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45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6" name="Imagem 5" descr="Gráfico, Diagrama, Gráfico de bolhas&#10;&#10;O conteúdo gerado por IA pode estar incorreto.">
            <a:extLst>
              <a:ext uri="{FF2B5EF4-FFF2-40B4-BE49-F238E27FC236}">
                <a16:creationId xmlns:a16="http://schemas.microsoft.com/office/drawing/2014/main" id="{EF4226C0-624E-EC78-CD63-CA5E34E062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533" y="1934013"/>
            <a:ext cx="5583580" cy="458758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D1413A69-7077-7094-0BAF-AD4CDB6891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9055" y="1934014"/>
            <a:ext cx="5374414" cy="463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600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DF9D0-4270-E14B-EA02-3189CF1BC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D4DF6-0716-E63E-71E6-75F673117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2" y="942458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Diagramas de Caso de Uso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8BE3665-8B1F-BF4E-0EBC-87FC0C295C0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F9B3220-5CF8-2760-15B0-3EFF0417D1E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F4DB96C-4279-4852-F5EB-C058AEBB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144" y="1861619"/>
            <a:ext cx="5777443" cy="4483674"/>
          </a:xfrm>
          <a:prstGeom prst="rect">
            <a:avLst/>
          </a:prstGeom>
          <a:noFill/>
        </p:spPr>
      </p:pic>
      <p:pic>
        <p:nvPicPr>
          <p:cNvPr id="9" name="Imagem 8" descr="Gráfico, Gráfico de bolhas&#10;&#10;O conteúdo gerado por IA pode estar incorreto.">
            <a:extLst>
              <a:ext uri="{FF2B5EF4-FFF2-40B4-BE49-F238E27FC236}">
                <a16:creationId xmlns:a16="http://schemas.microsoft.com/office/drawing/2014/main" id="{1E05BC3F-3755-9D57-D042-F6EA44627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413" y="1816515"/>
            <a:ext cx="5666560" cy="468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711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Principais Ferramentas Utilizadas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2052" name="Picture 4" descr="Como criar e configurar um servidor Nodejs">
            <a:extLst>
              <a:ext uri="{FF2B5EF4-FFF2-40B4-BE49-F238E27FC236}">
                <a16:creationId xmlns:a16="http://schemas.microsoft.com/office/drawing/2014/main" id="{08BB1752-B497-471B-A58B-9CB5D07115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118" y="2082579"/>
            <a:ext cx="4562124" cy="2584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act adesivo sticker">
            <a:extLst>
              <a:ext uri="{FF2B5EF4-FFF2-40B4-BE49-F238E27FC236}">
                <a16:creationId xmlns:a16="http://schemas.microsoft.com/office/drawing/2014/main" id="{CE6CE7CE-777F-4441-884A-F6970DBF3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116" y="3580366"/>
            <a:ext cx="3156298" cy="315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O que é o MySQL? | OVHcloud Portugal">
            <a:extLst>
              <a:ext uri="{FF2B5EF4-FFF2-40B4-BE49-F238E27FC236}">
                <a16:creationId xmlns:a16="http://schemas.microsoft.com/office/drawing/2014/main" id="{04805C8F-9653-4549-A79D-2C6A34403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966" y="2481262"/>
            <a:ext cx="3716404" cy="159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What's new in SocketIO 4?">
            <a:extLst>
              <a:ext uri="{FF2B5EF4-FFF2-40B4-BE49-F238E27FC236}">
                <a16:creationId xmlns:a16="http://schemas.microsoft.com/office/drawing/2014/main" id="{3891E9E6-EF9A-72D5-B20A-BD05D125C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614" y="4427050"/>
            <a:ext cx="4189174" cy="1965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08736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429" y="1044874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Gamificação na Plataforma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EF309D45-6E68-465C-A3B2-320A95939D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4488228"/>
              </p:ext>
            </p:extLst>
          </p:nvPr>
        </p:nvGraphicFramePr>
        <p:xfrm>
          <a:off x="301936" y="2363741"/>
          <a:ext cx="4614622" cy="29698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A5F8965-BC7D-F142-E5C3-4D6DD5A1E2C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50590" y="2363741"/>
            <a:ext cx="3456460" cy="411248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8862AE-8C22-3188-C1B2-ECEC6B6D56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2495" y="2363741"/>
            <a:ext cx="2913500" cy="116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942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882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Elos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 descr="Forma, Polígono&#10;&#10;O conteúdo gerado por IA pode estar incorreto.">
            <a:extLst>
              <a:ext uri="{FF2B5EF4-FFF2-40B4-BE49-F238E27FC236}">
                <a16:creationId xmlns:a16="http://schemas.microsoft.com/office/drawing/2014/main" id="{B84E8023-3A70-574E-B2D2-931FC3EA5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5650" y="1611035"/>
            <a:ext cx="8740699" cy="49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8948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(offline)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5E41090B-8C68-8B19-E122-8F014F262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95" y="2717132"/>
            <a:ext cx="6100589" cy="31175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EBAF35C5-B46C-C58B-A08C-1B3130234E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216" y="2717132"/>
            <a:ext cx="5518396" cy="1785660"/>
          </a:xfrm>
          <a:prstGeom prst="rect">
            <a:avLst/>
          </a:prstGeom>
        </p:spPr>
      </p:pic>
      <p:pic>
        <p:nvPicPr>
          <p:cNvPr id="1034" name="Picture 10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55CA89A2-4BC4-4610-CFE8-14DB08D35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859363" y="4666595"/>
            <a:ext cx="2132485" cy="1117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75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535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sz="6000" dirty="0"/>
              <a:t> Agenda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4494" y="2100435"/>
            <a:ext cx="10508974" cy="4260607"/>
          </a:xfrm>
        </p:spPr>
        <p:txBody>
          <a:bodyPr>
            <a:normAutofit fontScale="40000" lnSpcReduction="20000"/>
          </a:bodyPr>
          <a:lstStyle/>
          <a:p>
            <a:pPr marL="457200" indent="-457200" algn="l">
              <a:buFontTx/>
              <a:buChar char="-"/>
            </a:pPr>
            <a:r>
              <a:rPr lang="pt-BR" sz="8000" dirty="0"/>
              <a:t>Introdução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Evasão escolar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Gamificação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Atores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Diagrama de Caso de Uso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Elo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Sistema de Salas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Discussão </a:t>
            </a:r>
          </a:p>
          <a:p>
            <a:pPr marL="457200" indent="-457200" algn="l">
              <a:buFontTx/>
              <a:buChar char="-"/>
            </a:pPr>
            <a:r>
              <a:rPr lang="pt-BR" sz="8000" dirty="0"/>
              <a:t>Conclusão</a:t>
            </a:r>
          </a:p>
          <a:p>
            <a:pPr marL="457200" indent="-457200" algn="l">
              <a:buFontTx/>
              <a:buChar char="-"/>
            </a:pPr>
            <a:endParaRPr lang="pt-BR" sz="32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396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3" y="1339195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Sistema de Salas (online)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89CAA86-2F84-A08E-E60D-7B87109B2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41" y="2404409"/>
            <a:ext cx="2834229" cy="2501174"/>
          </a:xfrm>
          <a:prstGeom prst="rect">
            <a:avLst/>
          </a:prstGeom>
        </p:spPr>
      </p:pic>
      <p:pic>
        <p:nvPicPr>
          <p:cNvPr id="2052" name="Picture 4" descr="15 melhores ideias de Thumbnail Youtube | thumbnail youtube, photoshop, no  photoshop">
            <a:extLst>
              <a:ext uri="{FF2B5EF4-FFF2-40B4-BE49-F238E27FC236}">
                <a16:creationId xmlns:a16="http://schemas.microsoft.com/office/drawing/2014/main" id="{841EB090-B6F1-FCF3-CFA4-5530B231E7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752084" y="5098880"/>
            <a:ext cx="2214557" cy="1295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661B5F1A-F41C-84FC-7200-C5148D52E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3152" y="2517913"/>
            <a:ext cx="7553329" cy="387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081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6188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36121765-E3D6-4389-ADA2-A6D705D2B3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060912"/>
              </p:ext>
            </p:extLst>
          </p:nvPr>
        </p:nvGraphicFramePr>
        <p:xfrm>
          <a:off x="901147" y="2301989"/>
          <a:ext cx="9660835" cy="158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4CFCFED2-63F7-4D50-8927-F3A1960B7D4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383" y="4165224"/>
            <a:ext cx="5287616" cy="238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32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7831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DISCUSSÃO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5CD6972-CB90-4F76-8672-7380CEE68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64" y="1730042"/>
            <a:ext cx="4547012" cy="2580312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9F5B000-8353-4B85-B25C-306D1FF6D3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675" y="1626603"/>
            <a:ext cx="4547011" cy="2258039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D7A77C5-7D0C-401C-9433-305E1F8406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7902" y="3783573"/>
            <a:ext cx="6661767" cy="289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9075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CONCLUSÃO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0752" y="2489994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Todos objetivos propostos alcançados. 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O uso de </a:t>
            </a:r>
            <a:r>
              <a:rPr lang="pt-BR" sz="3200" dirty="0" err="1">
                <a:latin typeface="Aharoni" panose="02010803020104030203" pitchFamily="2" charset="-79"/>
                <a:cs typeface="Aharoni" panose="02010803020104030203" pitchFamily="2" charset="-79"/>
              </a:rPr>
              <a:t>gameficação</a:t>
            </a: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 é futuro da educação.</a:t>
            </a:r>
          </a:p>
          <a:p>
            <a:pPr marL="457200" indent="-457200" algn="l">
              <a:buFontTx/>
              <a:buChar char="-"/>
            </a:pPr>
            <a:r>
              <a:rPr lang="pt-BR" sz="3200" dirty="0">
                <a:latin typeface="Aharoni" panose="02010803020104030203" pitchFamily="2" charset="-79"/>
                <a:cs typeface="Aharoni" panose="02010803020104030203" pitchFamily="2" charset="-79"/>
              </a:rPr>
              <a:t>Play2Learn pode virar algo muito maior.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9441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449D-B2EE-73E6-9FE8-B2F4AD054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12F2F-EF2E-4668-E430-6AE92ED06C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8479" y="1411357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TRABALHOS FUTUROS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FD4423-35C9-AC93-1655-A586ED74B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231" y="2548733"/>
            <a:ext cx="9750495" cy="2307499"/>
          </a:xfrm>
        </p:spPr>
        <p:txBody>
          <a:bodyPr>
            <a:normAutofit/>
          </a:bodyPr>
          <a:lstStyle/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Expansão para outras escolas e séries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Testes de longo prazo</a:t>
            </a:r>
          </a:p>
          <a:p>
            <a:pPr marL="457200" indent="-457200" algn="l">
              <a:buFontTx/>
              <a:buChar char="-"/>
            </a:pP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Integração de </a:t>
            </a:r>
            <a:r>
              <a:rPr lang="pt-BR" sz="3600" dirty="0" err="1">
                <a:latin typeface="Aharoni" panose="02010803020104030203" pitchFamily="2" charset="-79"/>
                <a:cs typeface="Aharoni" panose="02010803020104030203" pitchFamily="2" charset="-79"/>
              </a:rPr>
              <a:t>analytics</a:t>
            </a:r>
            <a:r>
              <a:rPr lang="pt-BR" sz="3600" dirty="0">
                <a:latin typeface="Aharoni" panose="02010803020104030203" pitchFamily="2" charset="-79"/>
                <a:cs typeface="Aharoni" panose="02010803020104030203" pitchFamily="2" charset="-79"/>
              </a:rPr>
              <a:t> avançados e AI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93A8972-D029-D532-6E31-0E0FB637787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CA44AA8-F467-9730-06C7-AAB4DB61E51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6392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REFERÊNCIAS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182" y="1924292"/>
            <a:ext cx="11489635" cy="4632844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BITTENCOURT, I. I.; CAZELLA, P. S.; ISOTANI, S. Design de ambientes de aprendizagem flexíveis e interativos: abordagens inovadoras baseadas em tecnologia. In: SIMPÓSIO BRASILEIRO DE INFORMÁTICA NA EDUCAÇÃO (SBIE), 27., 2016, Uberlândia. Anais… Porto Alegre: Sociedade Brasileira de Computação, 2016.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BRASIL. Ministério da Saúde; Comissão Nacional de Incorporação de Tecnologias no Sistema Único de Saúde (CONITEC). Protocolo Clínico e Diretrizes Terapêuticas do Transtorno do Déficit de Atenção com Hiperatividade. Diário Oficial da União, Brasília, 3 ago. 2022. Disponível em: https://www.gov.br/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saude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pt-br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/assuntos/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pcdt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/arquivos/2022/portaria-conjunta-no-14-pcdt-transtorno-do-deficite-de-atencao-com-hiperatividade.pdf.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CARVALHO, R. N. S.; ISHITANI, L. Gamificação e aplicativos móveis para aprendizagem. In: SIMPÓSIO BRASILEIRO DE JOGOS E ENTRETENIMENTO DIGITAL (SB GAMES), 2012, Porto Alegre.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Anais… Porto Alegre: SBC, 2012.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DOMÍNGUEZ, A. et al. Gamifying learning experiences: Practical implications and outcomes. Computers &amp; Education, v. 63, p. 380–392, 2013.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10.1016/j.compedu.2012.12.020.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FERNANDES, C. Teorias da aprendizagem: Piaget,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Ausubel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Vygotsky. 4. ed. São Paulo: Loyola, 2010. ISBN 978-85-01-33461-0.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FREIRE, P. Pedagogia da autonomia: saberes necessários à prática educativa. </a:t>
            </a:r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ed. São Paulo: Paz e Terra, 1996. ISBN 978-85-7300-029-5.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US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HAMARI, J.; KOIVISTO, J.; SARSA, H. Does gamification work? — A literature review of empirical studies on gamification. In: 2014 47th Hawaii International Conference on System Sciences, 2014. p. 3025–3034. 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DOI: 10.1109/HICSS.2014.377.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Educação infantil cresce em 2023 e retoma patamar 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pré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-pandemia. Agência de Notícias IBGE, Rio de Janeiro, 04 dez. 2024. Disponível em: https://agenciadenoticias.ibge.gov.br/agencia-noticias/2012-agencia-de-noticias/noticias/42083-educacao-infantil-cresce-em-2023-e-retoma-patamar-pre-pandemia. Acesso em: 13 maio 2025, 20:00 h.</a:t>
            </a:r>
            <a:endParaRPr lang="pt-BR" sz="5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IBGE. Um em cada cinco brasileiros com 15 a 29 anos não estudava e nem estava ocupado em 2022. Agência de Notícias IBGE, Rio de Janeiro, 16 fev. 2023. Disponível em: https://agenciadenoticias.ibge.gov.br/agencia-noticias/2273-agencia-de-noticias/noticias/30651-um-em-cada-cinco-brasileiros-com-15-a-29-anos-nao-estudava-e-nem-estava-ocupado-em-2022.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INSTITUTO AYRTON SENNA. Relatório Anual 2021. São Paulo: Instituto Ayrton Senna, 2022. Disponível em: https://www.institutoayrtonsenna.org.br/</a:t>
            </a:r>
            <a:r>
              <a:rPr lang="pt-BR" sz="5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relatorios</a:t>
            </a:r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/RelatorioAnual2021.pdf. Acesso em: 13 maio 2025, 20:00 h.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pt-BR" sz="5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5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031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9730"/>
            <a:ext cx="9144000" cy="852211"/>
          </a:xfrm>
        </p:spPr>
        <p:txBody>
          <a:bodyPr>
            <a:noAutofit/>
          </a:bodyPr>
          <a:lstStyle/>
          <a:p>
            <a:r>
              <a:rPr lang="pt-BR" sz="4800" dirty="0"/>
              <a:t>AGRADECIMENTOS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25F25B-ABDD-439F-B7AE-9A79A3FDC1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9113" y="2436779"/>
            <a:ext cx="10934355" cy="2837586"/>
          </a:xfrm>
        </p:spPr>
        <p:txBody>
          <a:bodyPr>
            <a:normAutofit/>
          </a:bodyPr>
          <a:lstStyle/>
          <a:p>
            <a:pPr algn="just"/>
            <a:r>
              <a:rPr lang="pt-BR" sz="3200" dirty="0"/>
              <a:t>	Agradeço à minha namorada, mãe e pai por me darem todo o apoio possível neste processo, aos meus professores por me ensinar muito mais que teoria e prática e aos meus colegas Caio e Luan por participar desta parte da minha vida e tornar este processo tão leve, que nossos laços durem muito mais.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8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7704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INTRODUÇÃO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sp>
        <p:nvSpPr>
          <p:cNvPr id="3" name="Retângulo: Único Canto Recortado 2">
            <a:extLst>
              <a:ext uri="{FF2B5EF4-FFF2-40B4-BE49-F238E27FC236}">
                <a16:creationId xmlns:a16="http://schemas.microsoft.com/office/drawing/2014/main" id="{6768E15E-81D0-DE30-CB38-4A4C61D99DEC}"/>
              </a:ext>
            </a:extLst>
          </p:cNvPr>
          <p:cNvSpPr/>
          <p:nvPr/>
        </p:nvSpPr>
        <p:spPr>
          <a:xfrm>
            <a:off x="1290415" y="240744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Evasão escolar</a:t>
            </a:r>
          </a:p>
        </p:txBody>
      </p:sp>
      <p:sp>
        <p:nvSpPr>
          <p:cNvPr id="7" name="Retângulo: Único Canto Recortado 6">
            <a:extLst>
              <a:ext uri="{FF2B5EF4-FFF2-40B4-BE49-F238E27FC236}">
                <a16:creationId xmlns:a16="http://schemas.microsoft.com/office/drawing/2014/main" id="{FC71DB92-67A0-D402-3B82-DD53D5540FE4}"/>
              </a:ext>
            </a:extLst>
          </p:cNvPr>
          <p:cNvSpPr/>
          <p:nvPr/>
        </p:nvSpPr>
        <p:spPr>
          <a:xfrm>
            <a:off x="3933914" y="3519891"/>
            <a:ext cx="4324172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Motivação pessoal</a:t>
            </a:r>
          </a:p>
        </p:txBody>
      </p:sp>
      <p:sp>
        <p:nvSpPr>
          <p:cNvPr id="8" name="Retângulo: Único Canto Recortado 7">
            <a:extLst>
              <a:ext uri="{FF2B5EF4-FFF2-40B4-BE49-F238E27FC236}">
                <a16:creationId xmlns:a16="http://schemas.microsoft.com/office/drawing/2014/main" id="{E96FB9D4-1FEB-D923-65A7-F277F8246865}"/>
              </a:ext>
            </a:extLst>
          </p:cNvPr>
          <p:cNvSpPr/>
          <p:nvPr/>
        </p:nvSpPr>
        <p:spPr>
          <a:xfrm>
            <a:off x="5614587" y="4781746"/>
            <a:ext cx="4727249" cy="783674"/>
          </a:xfrm>
          <a:prstGeom prst="snip1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Aharoni" panose="02010803020104030203" pitchFamily="2" charset="-79"/>
                <a:cs typeface="Aharoni" panose="02010803020104030203" pitchFamily="2" charset="-79"/>
              </a:rPr>
              <a:t>Plataformas educacionais</a:t>
            </a:r>
          </a:p>
        </p:txBody>
      </p:sp>
    </p:spTree>
    <p:extLst>
      <p:ext uri="{BB962C8B-B14F-4D97-AF65-F5344CB8AC3E}">
        <p14:creationId xmlns:p14="http://schemas.microsoft.com/office/powerpoint/2010/main" val="284917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0114" y="1215110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A4F6314D-D881-49BD-B134-6663D39ED2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7558245"/>
              </p:ext>
            </p:extLst>
          </p:nvPr>
        </p:nvGraphicFramePr>
        <p:xfrm>
          <a:off x="1580114" y="2772917"/>
          <a:ext cx="9144000" cy="28699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4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97509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PROBLEMA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026" name="Picture 2" descr="Como definir o problema de pesquisa de mercado">
            <a:extLst>
              <a:ext uri="{FF2B5EF4-FFF2-40B4-BE49-F238E27FC236}">
                <a16:creationId xmlns:a16="http://schemas.microsoft.com/office/drawing/2014/main" id="{0F5FD69F-D5CC-CEB1-0F63-6FE72FE48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47806"/>
            <a:ext cx="3303929" cy="29908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6792821F-1CB7-E221-2196-81B5438DA290}"/>
              </a:ext>
            </a:extLst>
          </p:cNvPr>
          <p:cNvSpPr/>
          <p:nvPr/>
        </p:nvSpPr>
        <p:spPr>
          <a:xfrm>
            <a:off x="5261096" y="2705722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Disputa saudável</a:t>
            </a:r>
          </a:p>
        </p:txBody>
      </p:sp>
      <p:sp>
        <p:nvSpPr>
          <p:cNvPr id="8" name="Retângulo: Cantos Diagonais Arredondados 7">
            <a:extLst>
              <a:ext uri="{FF2B5EF4-FFF2-40B4-BE49-F238E27FC236}">
                <a16:creationId xmlns:a16="http://schemas.microsoft.com/office/drawing/2014/main" id="{CD83090F-1578-4246-6563-BD573039D2A3}"/>
              </a:ext>
            </a:extLst>
          </p:cNvPr>
          <p:cNvSpPr/>
          <p:nvPr/>
        </p:nvSpPr>
        <p:spPr>
          <a:xfrm>
            <a:off x="5261095" y="3753508"/>
            <a:ext cx="4352923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Interação em real-time</a:t>
            </a:r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80DD440-0CD0-D2A3-812A-7B6C1358C849}"/>
              </a:ext>
            </a:extLst>
          </p:cNvPr>
          <p:cNvSpPr/>
          <p:nvPr/>
        </p:nvSpPr>
        <p:spPr>
          <a:xfrm>
            <a:off x="5261095" y="4798343"/>
            <a:ext cx="4352922" cy="777667"/>
          </a:xfrm>
          <a:prstGeom prst="round2Diag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400" dirty="0">
                <a:latin typeface="Aharoni" panose="02010803020104030203" pitchFamily="2" charset="-79"/>
                <a:cs typeface="Aharoni" panose="02010803020104030203" pitchFamily="2" charset="-79"/>
              </a:rPr>
              <a:t>Feedback imediato</a:t>
            </a:r>
          </a:p>
        </p:txBody>
      </p:sp>
    </p:spTree>
    <p:extLst>
      <p:ext uri="{BB962C8B-B14F-4D97-AF65-F5344CB8AC3E}">
        <p14:creationId xmlns:p14="http://schemas.microsoft.com/office/powerpoint/2010/main" val="2613727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7776" y="1184931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OBJETIVOS</a:t>
            </a:r>
          </a:p>
        </p:txBody>
      </p:sp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6F9AC2B7-5B25-4D55-9011-106E906565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6030489"/>
              </p:ext>
            </p:extLst>
          </p:nvPr>
        </p:nvGraphicFramePr>
        <p:xfrm>
          <a:off x="1880255" y="2546647"/>
          <a:ext cx="8541521" cy="26057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53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7986"/>
            <a:ext cx="9144000" cy="852211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2356848-8558-4441-9FD5-6DF72096EC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4978574"/>
              </p:ext>
            </p:extLst>
          </p:nvPr>
        </p:nvGraphicFramePr>
        <p:xfrm>
          <a:off x="569843" y="1944133"/>
          <a:ext cx="10841590" cy="47068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73107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0381" y="1009228"/>
            <a:ext cx="9995731" cy="977901"/>
          </a:xfrm>
        </p:spPr>
        <p:txBody>
          <a:bodyPr>
            <a:normAutofit/>
          </a:bodyPr>
          <a:lstStyle/>
          <a:p>
            <a:r>
              <a:rPr lang="pt-BR" dirty="0"/>
              <a:t>METODOLOGIA </a:t>
            </a:r>
            <a:endParaRPr lang="pt-BR" sz="53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DFD2BDE-6B37-457B-96F7-167896D30A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363" y="2059505"/>
            <a:ext cx="6786770" cy="4524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44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47ACB-E7DF-4BBE-AC44-A1AC9F22C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8693" y="1051124"/>
            <a:ext cx="9995731" cy="852211"/>
          </a:xfrm>
        </p:spPr>
        <p:txBody>
          <a:bodyPr>
            <a:normAutofit/>
          </a:bodyPr>
          <a:lstStyle/>
          <a:p>
            <a:r>
              <a:rPr lang="pt-BR" sz="5300" dirty="0"/>
              <a:t>Tipo de Pesquisa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DE49855-8442-4D60-81FD-DFE2DB045AC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148" y="207031"/>
            <a:ext cx="1958215" cy="9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00EB44F1-66E6-49A0-94D9-09FA009430B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392" y="273982"/>
            <a:ext cx="3142076" cy="852210"/>
          </a:xfrm>
          <a:prstGeom prst="rect">
            <a:avLst/>
          </a:prstGeom>
        </p:spPr>
      </p:pic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9EFA981B-EF07-4158-BA48-54088C03B7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7472386"/>
              </p:ext>
            </p:extLst>
          </p:nvPr>
        </p:nvGraphicFramePr>
        <p:xfrm>
          <a:off x="649380" y="2239617"/>
          <a:ext cx="10934355" cy="3801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51207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996</Words>
  <Application>Microsoft Office PowerPoint</Application>
  <PresentationFormat>Widescreen</PresentationFormat>
  <Paragraphs>111</Paragraphs>
  <Slides>26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26</vt:i4>
      </vt:variant>
    </vt:vector>
  </HeadingPairs>
  <TitlesOfParts>
    <vt:vector size="31" baseType="lpstr">
      <vt:lpstr>Aharoni</vt:lpstr>
      <vt:lpstr>Arial</vt:lpstr>
      <vt:lpstr>Calibri</vt:lpstr>
      <vt:lpstr>Calibri Light</vt:lpstr>
      <vt:lpstr>Tema do Office</vt:lpstr>
      <vt:lpstr> Play2Learn</vt:lpstr>
      <vt:lpstr> Agenda</vt:lpstr>
      <vt:lpstr>INTRODUÇÃO</vt:lpstr>
      <vt:lpstr>PROBLEMA DE PESQUISA</vt:lpstr>
      <vt:lpstr>PROBLEMA DE PESQUISA</vt:lpstr>
      <vt:lpstr>OBJETIVOS</vt:lpstr>
      <vt:lpstr>FUNDAMENTAÇÃO TEÓRICA</vt:lpstr>
      <vt:lpstr>METODOLOGIA </vt:lpstr>
      <vt:lpstr>Tipo de Pesquisa</vt:lpstr>
      <vt:lpstr>Apresentação do PowerPoint</vt:lpstr>
      <vt:lpstr>Experimento</vt:lpstr>
      <vt:lpstr>DESENVOLVIMENTO</vt:lpstr>
      <vt:lpstr>Atores</vt:lpstr>
      <vt:lpstr>Diagramas de Caso de Uso</vt:lpstr>
      <vt:lpstr>Diagramas de Caso de Uso</vt:lpstr>
      <vt:lpstr>Principais Ferramentas Utilizadas</vt:lpstr>
      <vt:lpstr>Gamificação na Plataforma</vt:lpstr>
      <vt:lpstr>Sistema de Elos</vt:lpstr>
      <vt:lpstr>Sistema de Salas (offline)</vt:lpstr>
      <vt:lpstr>Sistema de Salas (online)</vt:lpstr>
      <vt:lpstr>DISCUSSÃO</vt:lpstr>
      <vt:lpstr>DISCUSSÃO</vt:lpstr>
      <vt:lpstr>CONCLUSÃO</vt:lpstr>
      <vt:lpstr>TRABALHOS FUTUROS</vt:lpstr>
      <vt:lpstr>REFERÊNCIAS</vt:lpstr>
      <vt:lpstr>AGRADECIMENTOS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</dc:title>
  <dc:creator>Adriana Regina Stucchi Guimaraes</dc:creator>
  <cp:lastModifiedBy>dan vaz</cp:lastModifiedBy>
  <cp:revision>53</cp:revision>
  <dcterms:created xsi:type="dcterms:W3CDTF">2025-05-14T01:36:19Z</dcterms:created>
  <dcterms:modified xsi:type="dcterms:W3CDTF">2025-06-06T02:33:01Z</dcterms:modified>
</cp:coreProperties>
</file>