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79" r:id="rId10"/>
    <p:sldId id="278" r:id="rId11"/>
    <p:sldId id="273" r:id="rId12"/>
    <p:sldId id="274" r:id="rId13"/>
    <p:sldId id="275" r:id="rId14"/>
    <p:sldId id="277" r:id="rId15"/>
    <p:sldId id="263" r:id="rId16"/>
    <p:sldId id="269" r:id="rId17"/>
    <p:sldId id="270" r:id="rId18"/>
    <p:sldId id="271" r:id="rId19"/>
    <p:sldId id="272" r:id="rId20"/>
    <p:sldId id="264" r:id="rId21"/>
    <p:sldId id="265" r:id="rId22"/>
    <p:sldId id="276" r:id="rId23"/>
    <p:sldId id="266" r:id="rId24"/>
    <p:sldId id="26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3CEA0-EF3B-47C1-9BFB-6A2583E7F5F3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6BB9726-B5CE-4DAC-AD3E-9583AF0C2731}">
      <dgm:prSet phldrT="[Texto]"/>
      <dgm:spPr/>
      <dgm:t>
        <a:bodyPr/>
        <a:lstStyle/>
        <a:p>
          <a:r>
            <a:rPr lang="pt-BR" dirty="0"/>
            <a:t>Introdução</a:t>
          </a:r>
        </a:p>
      </dgm:t>
    </dgm:pt>
    <dgm:pt modelId="{A2482C95-60EF-4F25-B320-3153210BED9B}" type="parTrans" cxnId="{F4BC48D7-3F6D-4E40-B356-ED1620199947}">
      <dgm:prSet/>
      <dgm:spPr/>
      <dgm:t>
        <a:bodyPr/>
        <a:lstStyle/>
        <a:p>
          <a:endParaRPr lang="pt-BR"/>
        </a:p>
      </dgm:t>
    </dgm:pt>
    <dgm:pt modelId="{EBD7E2E2-F8EA-4493-8360-F7CE2ECF7167}" type="sibTrans" cxnId="{F4BC48D7-3F6D-4E40-B356-ED1620199947}">
      <dgm:prSet/>
      <dgm:spPr/>
      <dgm:t>
        <a:bodyPr/>
        <a:lstStyle/>
        <a:p>
          <a:endParaRPr lang="pt-BR"/>
        </a:p>
      </dgm:t>
    </dgm:pt>
    <dgm:pt modelId="{7B7D54F4-F547-4FF6-AE48-0AF46B3B3809}">
      <dgm:prSet phldrT="[Texto]"/>
      <dgm:spPr/>
      <dgm:t>
        <a:bodyPr/>
        <a:lstStyle/>
        <a:p>
          <a:r>
            <a:rPr lang="pt-BR" dirty="0"/>
            <a:t>Evasão escolar </a:t>
          </a:r>
        </a:p>
      </dgm:t>
    </dgm:pt>
    <dgm:pt modelId="{53620F8B-FEB2-436E-973D-EEE232E0ECC6}" type="parTrans" cxnId="{09963217-909C-4665-B0E7-4447D524193C}">
      <dgm:prSet/>
      <dgm:spPr/>
      <dgm:t>
        <a:bodyPr/>
        <a:lstStyle/>
        <a:p>
          <a:endParaRPr lang="pt-BR"/>
        </a:p>
      </dgm:t>
    </dgm:pt>
    <dgm:pt modelId="{15ACF044-6931-40FD-9AA7-EA7CDB86791F}" type="sibTrans" cxnId="{09963217-909C-4665-B0E7-4447D524193C}">
      <dgm:prSet/>
      <dgm:spPr/>
      <dgm:t>
        <a:bodyPr/>
        <a:lstStyle/>
        <a:p>
          <a:endParaRPr lang="pt-BR"/>
        </a:p>
      </dgm:t>
    </dgm:pt>
    <dgm:pt modelId="{D6D0AB40-86E5-4DD8-819C-121CA81EB157}">
      <dgm:prSet phldrT="[Texto]"/>
      <dgm:spPr/>
      <dgm:t>
        <a:bodyPr/>
        <a:lstStyle/>
        <a:p>
          <a:r>
            <a:rPr lang="pt-BR" dirty="0"/>
            <a:t>Motivação pessoal</a:t>
          </a:r>
        </a:p>
      </dgm:t>
    </dgm:pt>
    <dgm:pt modelId="{1231941E-D841-485C-A22C-CBCB5EB5E27F}" type="parTrans" cxnId="{1BF557C4-3027-4DDE-886B-3B50F5A53A26}">
      <dgm:prSet/>
      <dgm:spPr/>
      <dgm:t>
        <a:bodyPr/>
        <a:lstStyle/>
        <a:p>
          <a:endParaRPr lang="pt-BR"/>
        </a:p>
      </dgm:t>
    </dgm:pt>
    <dgm:pt modelId="{A6F79A0F-1EDA-4BF4-A6FB-8E657E378A16}" type="sibTrans" cxnId="{1BF557C4-3027-4DDE-886B-3B50F5A53A26}">
      <dgm:prSet/>
      <dgm:spPr/>
      <dgm:t>
        <a:bodyPr/>
        <a:lstStyle/>
        <a:p>
          <a:endParaRPr lang="pt-BR"/>
        </a:p>
      </dgm:t>
    </dgm:pt>
    <dgm:pt modelId="{EFCA2B4C-6468-4285-89F6-D9C6FB8E8F90}">
      <dgm:prSet phldrT="[Texto]"/>
      <dgm:spPr/>
      <dgm:t>
        <a:bodyPr/>
        <a:lstStyle/>
        <a:p>
          <a:r>
            <a:rPr lang="pt-BR" dirty="0"/>
            <a:t>Plataformas</a:t>
          </a:r>
        </a:p>
        <a:p>
          <a:r>
            <a:rPr lang="pt-BR" dirty="0"/>
            <a:t>Educacionais</a:t>
          </a:r>
        </a:p>
      </dgm:t>
    </dgm:pt>
    <dgm:pt modelId="{49A925BD-D945-4802-8E5B-14CD8027A48C}" type="parTrans" cxnId="{3DB28B7F-2DEA-4D87-9F16-B3E58681AE8B}">
      <dgm:prSet/>
      <dgm:spPr/>
      <dgm:t>
        <a:bodyPr/>
        <a:lstStyle/>
        <a:p>
          <a:endParaRPr lang="pt-BR"/>
        </a:p>
      </dgm:t>
    </dgm:pt>
    <dgm:pt modelId="{C4E44F3F-2EE1-4219-81DC-25CA9AD3F6F1}" type="sibTrans" cxnId="{3DB28B7F-2DEA-4D87-9F16-B3E58681AE8B}">
      <dgm:prSet/>
      <dgm:spPr/>
      <dgm:t>
        <a:bodyPr/>
        <a:lstStyle/>
        <a:p>
          <a:endParaRPr lang="pt-BR"/>
        </a:p>
      </dgm:t>
    </dgm:pt>
    <dgm:pt modelId="{471BFD0B-19F2-4295-BEAB-AC2C0572A181}" type="pres">
      <dgm:prSet presAssocID="{AD83CEA0-EF3B-47C1-9BFB-6A2583E7F5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277F1B-B9B1-4AE2-B9EC-592BC2442A3A}" type="pres">
      <dgm:prSet presAssocID="{66BB9726-B5CE-4DAC-AD3E-9583AF0C2731}" presName="hierRoot1" presStyleCnt="0">
        <dgm:presLayoutVars>
          <dgm:hierBranch val="init"/>
        </dgm:presLayoutVars>
      </dgm:prSet>
      <dgm:spPr/>
    </dgm:pt>
    <dgm:pt modelId="{E389A959-803C-4689-ABE2-D499AD06E456}" type="pres">
      <dgm:prSet presAssocID="{66BB9726-B5CE-4DAC-AD3E-9583AF0C2731}" presName="rootComposite1" presStyleCnt="0"/>
      <dgm:spPr/>
    </dgm:pt>
    <dgm:pt modelId="{FC4C47F8-D665-4503-9D40-2DE6CF54184D}" type="pres">
      <dgm:prSet presAssocID="{66BB9726-B5CE-4DAC-AD3E-9583AF0C2731}" presName="rootText1" presStyleLbl="node0" presStyleIdx="0" presStyleCnt="1">
        <dgm:presLayoutVars>
          <dgm:chPref val="3"/>
        </dgm:presLayoutVars>
      </dgm:prSet>
      <dgm:spPr/>
    </dgm:pt>
    <dgm:pt modelId="{2E0EE7C1-2104-4F82-B05B-C8E2D2CE6B32}" type="pres">
      <dgm:prSet presAssocID="{66BB9726-B5CE-4DAC-AD3E-9583AF0C2731}" presName="rootConnector1" presStyleLbl="node1" presStyleIdx="0" presStyleCnt="0"/>
      <dgm:spPr/>
    </dgm:pt>
    <dgm:pt modelId="{7665EF8C-5B9E-4226-BF7B-F7D2207CBA46}" type="pres">
      <dgm:prSet presAssocID="{66BB9726-B5CE-4DAC-AD3E-9583AF0C2731}" presName="hierChild2" presStyleCnt="0"/>
      <dgm:spPr/>
    </dgm:pt>
    <dgm:pt modelId="{0861C3D0-43BE-4DC8-9E67-F47C6E70C0F8}" type="pres">
      <dgm:prSet presAssocID="{53620F8B-FEB2-436E-973D-EEE232E0ECC6}" presName="Name37" presStyleLbl="parChTrans1D2" presStyleIdx="0" presStyleCnt="3"/>
      <dgm:spPr/>
    </dgm:pt>
    <dgm:pt modelId="{9E78BD60-4D19-44A9-BC66-5A1256AAD0FF}" type="pres">
      <dgm:prSet presAssocID="{7B7D54F4-F547-4FF6-AE48-0AF46B3B3809}" presName="hierRoot2" presStyleCnt="0">
        <dgm:presLayoutVars>
          <dgm:hierBranch val="init"/>
        </dgm:presLayoutVars>
      </dgm:prSet>
      <dgm:spPr/>
    </dgm:pt>
    <dgm:pt modelId="{D58DE134-6238-44CD-B1EC-82B6996329CB}" type="pres">
      <dgm:prSet presAssocID="{7B7D54F4-F547-4FF6-AE48-0AF46B3B3809}" presName="rootComposite" presStyleCnt="0"/>
      <dgm:spPr/>
    </dgm:pt>
    <dgm:pt modelId="{93252808-48D3-4677-A6CC-B4C20CE713DD}" type="pres">
      <dgm:prSet presAssocID="{7B7D54F4-F547-4FF6-AE48-0AF46B3B3809}" presName="rootText" presStyleLbl="node2" presStyleIdx="0" presStyleCnt="3">
        <dgm:presLayoutVars>
          <dgm:chPref val="3"/>
        </dgm:presLayoutVars>
      </dgm:prSet>
      <dgm:spPr/>
    </dgm:pt>
    <dgm:pt modelId="{B6589071-FDA6-4368-8A3E-B6763A4EC1A0}" type="pres">
      <dgm:prSet presAssocID="{7B7D54F4-F547-4FF6-AE48-0AF46B3B3809}" presName="rootConnector" presStyleLbl="node2" presStyleIdx="0" presStyleCnt="3"/>
      <dgm:spPr/>
    </dgm:pt>
    <dgm:pt modelId="{72735928-02A8-4E85-8C34-E6FF1A555DD1}" type="pres">
      <dgm:prSet presAssocID="{7B7D54F4-F547-4FF6-AE48-0AF46B3B3809}" presName="hierChild4" presStyleCnt="0"/>
      <dgm:spPr/>
    </dgm:pt>
    <dgm:pt modelId="{64C064FF-5DE2-4555-BEFB-2B6E17CD605B}" type="pres">
      <dgm:prSet presAssocID="{7B7D54F4-F547-4FF6-AE48-0AF46B3B3809}" presName="hierChild5" presStyleCnt="0"/>
      <dgm:spPr/>
    </dgm:pt>
    <dgm:pt modelId="{7DB2DB62-E981-485C-89DE-FC0DE80F5C3A}" type="pres">
      <dgm:prSet presAssocID="{1231941E-D841-485C-A22C-CBCB5EB5E27F}" presName="Name37" presStyleLbl="parChTrans1D2" presStyleIdx="1" presStyleCnt="3"/>
      <dgm:spPr/>
    </dgm:pt>
    <dgm:pt modelId="{4288EC34-3C2A-434C-AA6D-7ACB27F2673D}" type="pres">
      <dgm:prSet presAssocID="{D6D0AB40-86E5-4DD8-819C-121CA81EB157}" presName="hierRoot2" presStyleCnt="0">
        <dgm:presLayoutVars>
          <dgm:hierBranch val="init"/>
        </dgm:presLayoutVars>
      </dgm:prSet>
      <dgm:spPr/>
    </dgm:pt>
    <dgm:pt modelId="{64C7CFFA-61D0-4FC4-9A51-80D693B8BB91}" type="pres">
      <dgm:prSet presAssocID="{D6D0AB40-86E5-4DD8-819C-121CA81EB157}" presName="rootComposite" presStyleCnt="0"/>
      <dgm:spPr/>
    </dgm:pt>
    <dgm:pt modelId="{DEA82623-C9D5-4A08-8953-917C3A8DE7E8}" type="pres">
      <dgm:prSet presAssocID="{D6D0AB40-86E5-4DD8-819C-121CA81EB157}" presName="rootText" presStyleLbl="node2" presStyleIdx="1" presStyleCnt="3">
        <dgm:presLayoutVars>
          <dgm:chPref val="3"/>
        </dgm:presLayoutVars>
      </dgm:prSet>
      <dgm:spPr/>
    </dgm:pt>
    <dgm:pt modelId="{20F53B0A-4CAA-4CB2-AAFC-6A7C8EB77DAA}" type="pres">
      <dgm:prSet presAssocID="{D6D0AB40-86E5-4DD8-819C-121CA81EB157}" presName="rootConnector" presStyleLbl="node2" presStyleIdx="1" presStyleCnt="3"/>
      <dgm:spPr/>
    </dgm:pt>
    <dgm:pt modelId="{FCF3D7D1-16F2-4341-B016-2DDA27BC7C0C}" type="pres">
      <dgm:prSet presAssocID="{D6D0AB40-86E5-4DD8-819C-121CA81EB157}" presName="hierChild4" presStyleCnt="0"/>
      <dgm:spPr/>
    </dgm:pt>
    <dgm:pt modelId="{6E63CD23-7400-48C9-9708-7D2DEAEBBE9F}" type="pres">
      <dgm:prSet presAssocID="{D6D0AB40-86E5-4DD8-819C-121CA81EB157}" presName="hierChild5" presStyleCnt="0"/>
      <dgm:spPr/>
    </dgm:pt>
    <dgm:pt modelId="{1E4E7598-D822-4768-8E4C-0F9FC81DC119}" type="pres">
      <dgm:prSet presAssocID="{49A925BD-D945-4802-8E5B-14CD8027A48C}" presName="Name37" presStyleLbl="parChTrans1D2" presStyleIdx="2" presStyleCnt="3"/>
      <dgm:spPr/>
    </dgm:pt>
    <dgm:pt modelId="{8FD37CB6-6A8C-499D-9402-0A73729546B6}" type="pres">
      <dgm:prSet presAssocID="{EFCA2B4C-6468-4285-89F6-D9C6FB8E8F90}" presName="hierRoot2" presStyleCnt="0">
        <dgm:presLayoutVars>
          <dgm:hierBranch val="init"/>
        </dgm:presLayoutVars>
      </dgm:prSet>
      <dgm:spPr/>
    </dgm:pt>
    <dgm:pt modelId="{33309D41-83DC-4B46-A911-569712DB4D55}" type="pres">
      <dgm:prSet presAssocID="{EFCA2B4C-6468-4285-89F6-D9C6FB8E8F90}" presName="rootComposite" presStyleCnt="0"/>
      <dgm:spPr/>
    </dgm:pt>
    <dgm:pt modelId="{516786B6-095D-4BE7-9E82-CBC0BD3C3BD5}" type="pres">
      <dgm:prSet presAssocID="{EFCA2B4C-6468-4285-89F6-D9C6FB8E8F90}" presName="rootText" presStyleLbl="node2" presStyleIdx="2" presStyleCnt="3">
        <dgm:presLayoutVars>
          <dgm:chPref val="3"/>
        </dgm:presLayoutVars>
      </dgm:prSet>
      <dgm:spPr/>
    </dgm:pt>
    <dgm:pt modelId="{A2D9F901-A91B-480F-96EC-7881504F849D}" type="pres">
      <dgm:prSet presAssocID="{EFCA2B4C-6468-4285-89F6-D9C6FB8E8F90}" presName="rootConnector" presStyleLbl="node2" presStyleIdx="2" presStyleCnt="3"/>
      <dgm:spPr/>
    </dgm:pt>
    <dgm:pt modelId="{E4857656-3516-4167-96CA-BDD1CA1AB414}" type="pres">
      <dgm:prSet presAssocID="{EFCA2B4C-6468-4285-89F6-D9C6FB8E8F90}" presName="hierChild4" presStyleCnt="0"/>
      <dgm:spPr/>
    </dgm:pt>
    <dgm:pt modelId="{48D75EF1-7395-4DB9-A661-E3FCDE8F7F4F}" type="pres">
      <dgm:prSet presAssocID="{EFCA2B4C-6468-4285-89F6-D9C6FB8E8F90}" presName="hierChild5" presStyleCnt="0"/>
      <dgm:spPr/>
    </dgm:pt>
    <dgm:pt modelId="{0FE17AF6-32CC-407D-9559-00A6502DE144}" type="pres">
      <dgm:prSet presAssocID="{66BB9726-B5CE-4DAC-AD3E-9583AF0C2731}" presName="hierChild3" presStyleCnt="0"/>
      <dgm:spPr/>
    </dgm:pt>
  </dgm:ptLst>
  <dgm:cxnLst>
    <dgm:cxn modelId="{ADC6C503-E338-40C8-A1FA-5F82DDDCBD0C}" type="presOf" srcId="{EFCA2B4C-6468-4285-89F6-D9C6FB8E8F90}" destId="{A2D9F901-A91B-480F-96EC-7881504F849D}" srcOrd="1" destOrd="0" presId="urn:microsoft.com/office/officeart/2005/8/layout/orgChart1"/>
    <dgm:cxn modelId="{09963217-909C-4665-B0E7-4447D524193C}" srcId="{66BB9726-B5CE-4DAC-AD3E-9583AF0C2731}" destId="{7B7D54F4-F547-4FF6-AE48-0AF46B3B3809}" srcOrd="0" destOrd="0" parTransId="{53620F8B-FEB2-436E-973D-EEE232E0ECC6}" sibTransId="{15ACF044-6931-40FD-9AA7-EA7CDB86791F}"/>
    <dgm:cxn modelId="{F867653A-8DDD-4703-9FA1-CEA3AA946594}" type="presOf" srcId="{1231941E-D841-485C-A22C-CBCB5EB5E27F}" destId="{7DB2DB62-E981-485C-89DE-FC0DE80F5C3A}" srcOrd="0" destOrd="0" presId="urn:microsoft.com/office/officeart/2005/8/layout/orgChart1"/>
    <dgm:cxn modelId="{DCAF2F42-9B20-403C-8980-816CB5B695E4}" type="presOf" srcId="{49A925BD-D945-4802-8E5B-14CD8027A48C}" destId="{1E4E7598-D822-4768-8E4C-0F9FC81DC119}" srcOrd="0" destOrd="0" presId="urn:microsoft.com/office/officeart/2005/8/layout/orgChart1"/>
    <dgm:cxn modelId="{5F2B0969-643A-4B07-AF93-9B3D10DFB086}" type="presOf" srcId="{53620F8B-FEB2-436E-973D-EEE232E0ECC6}" destId="{0861C3D0-43BE-4DC8-9E67-F47C6E70C0F8}" srcOrd="0" destOrd="0" presId="urn:microsoft.com/office/officeart/2005/8/layout/orgChart1"/>
    <dgm:cxn modelId="{4C684153-978D-4AD5-B4C8-72C59D4CDE23}" type="presOf" srcId="{66BB9726-B5CE-4DAC-AD3E-9583AF0C2731}" destId="{2E0EE7C1-2104-4F82-B05B-C8E2D2CE6B32}" srcOrd="1" destOrd="0" presId="urn:microsoft.com/office/officeart/2005/8/layout/orgChart1"/>
    <dgm:cxn modelId="{3462E975-01DC-48AF-A174-878223083162}" type="presOf" srcId="{7B7D54F4-F547-4FF6-AE48-0AF46B3B3809}" destId="{B6589071-FDA6-4368-8A3E-B6763A4EC1A0}" srcOrd="1" destOrd="0" presId="urn:microsoft.com/office/officeart/2005/8/layout/orgChart1"/>
    <dgm:cxn modelId="{C85AB176-3151-4975-8024-8DDA4E0DEC64}" type="presOf" srcId="{EFCA2B4C-6468-4285-89F6-D9C6FB8E8F90}" destId="{516786B6-095D-4BE7-9E82-CBC0BD3C3BD5}" srcOrd="0" destOrd="0" presId="urn:microsoft.com/office/officeart/2005/8/layout/orgChart1"/>
    <dgm:cxn modelId="{27E08359-87EA-4259-8D33-241C52835ED0}" type="presOf" srcId="{66BB9726-B5CE-4DAC-AD3E-9583AF0C2731}" destId="{FC4C47F8-D665-4503-9D40-2DE6CF54184D}" srcOrd="0" destOrd="0" presId="urn:microsoft.com/office/officeart/2005/8/layout/orgChart1"/>
    <dgm:cxn modelId="{3DB28B7F-2DEA-4D87-9F16-B3E58681AE8B}" srcId="{66BB9726-B5CE-4DAC-AD3E-9583AF0C2731}" destId="{EFCA2B4C-6468-4285-89F6-D9C6FB8E8F90}" srcOrd="2" destOrd="0" parTransId="{49A925BD-D945-4802-8E5B-14CD8027A48C}" sibTransId="{C4E44F3F-2EE1-4219-81DC-25CA9AD3F6F1}"/>
    <dgm:cxn modelId="{53B0AF84-DF08-4FF9-BC15-1CB15AEC59DA}" type="presOf" srcId="{D6D0AB40-86E5-4DD8-819C-121CA81EB157}" destId="{20F53B0A-4CAA-4CB2-AAFC-6A7C8EB77DAA}" srcOrd="1" destOrd="0" presId="urn:microsoft.com/office/officeart/2005/8/layout/orgChart1"/>
    <dgm:cxn modelId="{EE813FA4-51AF-4051-9FD8-CAA6935DB45F}" type="presOf" srcId="{AD83CEA0-EF3B-47C1-9BFB-6A2583E7F5F3}" destId="{471BFD0B-19F2-4295-BEAB-AC2C0572A181}" srcOrd="0" destOrd="0" presId="urn:microsoft.com/office/officeart/2005/8/layout/orgChart1"/>
    <dgm:cxn modelId="{1BF557C4-3027-4DDE-886B-3B50F5A53A26}" srcId="{66BB9726-B5CE-4DAC-AD3E-9583AF0C2731}" destId="{D6D0AB40-86E5-4DD8-819C-121CA81EB157}" srcOrd="1" destOrd="0" parTransId="{1231941E-D841-485C-A22C-CBCB5EB5E27F}" sibTransId="{A6F79A0F-1EDA-4BF4-A6FB-8E657E378A16}"/>
    <dgm:cxn modelId="{45A86DC7-6DE0-4AD1-B5CF-2239FA0C2722}" type="presOf" srcId="{D6D0AB40-86E5-4DD8-819C-121CA81EB157}" destId="{DEA82623-C9D5-4A08-8953-917C3A8DE7E8}" srcOrd="0" destOrd="0" presId="urn:microsoft.com/office/officeart/2005/8/layout/orgChart1"/>
    <dgm:cxn modelId="{F4BC48D7-3F6D-4E40-B356-ED1620199947}" srcId="{AD83CEA0-EF3B-47C1-9BFB-6A2583E7F5F3}" destId="{66BB9726-B5CE-4DAC-AD3E-9583AF0C2731}" srcOrd="0" destOrd="0" parTransId="{A2482C95-60EF-4F25-B320-3153210BED9B}" sibTransId="{EBD7E2E2-F8EA-4493-8360-F7CE2ECF7167}"/>
    <dgm:cxn modelId="{32B91AFA-2F08-4215-9337-CE7F210A5864}" type="presOf" srcId="{7B7D54F4-F547-4FF6-AE48-0AF46B3B3809}" destId="{93252808-48D3-4677-A6CC-B4C20CE713DD}" srcOrd="0" destOrd="0" presId="urn:microsoft.com/office/officeart/2005/8/layout/orgChart1"/>
    <dgm:cxn modelId="{19143FEE-EC06-4F53-ACA6-C7325842A0F2}" type="presParOf" srcId="{471BFD0B-19F2-4295-BEAB-AC2C0572A181}" destId="{0D277F1B-B9B1-4AE2-B9EC-592BC2442A3A}" srcOrd="0" destOrd="0" presId="urn:microsoft.com/office/officeart/2005/8/layout/orgChart1"/>
    <dgm:cxn modelId="{E0DF03C3-99C1-40D1-AF14-FC4FE6220D30}" type="presParOf" srcId="{0D277F1B-B9B1-4AE2-B9EC-592BC2442A3A}" destId="{E389A959-803C-4689-ABE2-D499AD06E456}" srcOrd="0" destOrd="0" presId="urn:microsoft.com/office/officeart/2005/8/layout/orgChart1"/>
    <dgm:cxn modelId="{779C5561-9353-4F17-ACA4-F19A683A3871}" type="presParOf" srcId="{E389A959-803C-4689-ABE2-D499AD06E456}" destId="{FC4C47F8-D665-4503-9D40-2DE6CF54184D}" srcOrd="0" destOrd="0" presId="urn:microsoft.com/office/officeart/2005/8/layout/orgChart1"/>
    <dgm:cxn modelId="{EC3B3C0D-F96A-45F8-A993-96A83964BD4B}" type="presParOf" srcId="{E389A959-803C-4689-ABE2-D499AD06E456}" destId="{2E0EE7C1-2104-4F82-B05B-C8E2D2CE6B32}" srcOrd="1" destOrd="0" presId="urn:microsoft.com/office/officeart/2005/8/layout/orgChart1"/>
    <dgm:cxn modelId="{E0ABF34C-75DB-4E5B-972C-519AC3A4B4BA}" type="presParOf" srcId="{0D277F1B-B9B1-4AE2-B9EC-592BC2442A3A}" destId="{7665EF8C-5B9E-4226-BF7B-F7D2207CBA46}" srcOrd="1" destOrd="0" presId="urn:microsoft.com/office/officeart/2005/8/layout/orgChart1"/>
    <dgm:cxn modelId="{E1969188-C225-4CF5-A395-15EE19B16A6B}" type="presParOf" srcId="{7665EF8C-5B9E-4226-BF7B-F7D2207CBA46}" destId="{0861C3D0-43BE-4DC8-9E67-F47C6E70C0F8}" srcOrd="0" destOrd="0" presId="urn:microsoft.com/office/officeart/2005/8/layout/orgChart1"/>
    <dgm:cxn modelId="{85A25D6E-5E6C-40E7-A942-B8F3FE601530}" type="presParOf" srcId="{7665EF8C-5B9E-4226-BF7B-F7D2207CBA46}" destId="{9E78BD60-4D19-44A9-BC66-5A1256AAD0FF}" srcOrd="1" destOrd="0" presId="urn:microsoft.com/office/officeart/2005/8/layout/orgChart1"/>
    <dgm:cxn modelId="{7A109E52-6ABE-4D46-86C8-866462F229F0}" type="presParOf" srcId="{9E78BD60-4D19-44A9-BC66-5A1256AAD0FF}" destId="{D58DE134-6238-44CD-B1EC-82B6996329CB}" srcOrd="0" destOrd="0" presId="urn:microsoft.com/office/officeart/2005/8/layout/orgChart1"/>
    <dgm:cxn modelId="{7AC134B0-AD62-4673-958A-B2E9AF2AF3D1}" type="presParOf" srcId="{D58DE134-6238-44CD-B1EC-82B6996329CB}" destId="{93252808-48D3-4677-A6CC-B4C20CE713DD}" srcOrd="0" destOrd="0" presId="urn:microsoft.com/office/officeart/2005/8/layout/orgChart1"/>
    <dgm:cxn modelId="{48F4EC9B-40D9-4DE4-8526-1779913B59CF}" type="presParOf" srcId="{D58DE134-6238-44CD-B1EC-82B6996329CB}" destId="{B6589071-FDA6-4368-8A3E-B6763A4EC1A0}" srcOrd="1" destOrd="0" presId="urn:microsoft.com/office/officeart/2005/8/layout/orgChart1"/>
    <dgm:cxn modelId="{D2A239FF-D0E9-4927-AAD2-E0DF418868A1}" type="presParOf" srcId="{9E78BD60-4D19-44A9-BC66-5A1256AAD0FF}" destId="{72735928-02A8-4E85-8C34-E6FF1A555DD1}" srcOrd="1" destOrd="0" presId="urn:microsoft.com/office/officeart/2005/8/layout/orgChart1"/>
    <dgm:cxn modelId="{A955C4BF-8771-43DC-8F7C-29823F108FEC}" type="presParOf" srcId="{9E78BD60-4D19-44A9-BC66-5A1256AAD0FF}" destId="{64C064FF-5DE2-4555-BEFB-2B6E17CD605B}" srcOrd="2" destOrd="0" presId="urn:microsoft.com/office/officeart/2005/8/layout/orgChart1"/>
    <dgm:cxn modelId="{842B4C6A-C78F-4468-AACB-BD08D8FF5350}" type="presParOf" srcId="{7665EF8C-5B9E-4226-BF7B-F7D2207CBA46}" destId="{7DB2DB62-E981-485C-89DE-FC0DE80F5C3A}" srcOrd="2" destOrd="0" presId="urn:microsoft.com/office/officeart/2005/8/layout/orgChart1"/>
    <dgm:cxn modelId="{36CF00D3-9341-4D78-9AB0-A44ADBFA85D3}" type="presParOf" srcId="{7665EF8C-5B9E-4226-BF7B-F7D2207CBA46}" destId="{4288EC34-3C2A-434C-AA6D-7ACB27F2673D}" srcOrd="3" destOrd="0" presId="urn:microsoft.com/office/officeart/2005/8/layout/orgChart1"/>
    <dgm:cxn modelId="{3A581095-8C3F-4476-8981-C81756921547}" type="presParOf" srcId="{4288EC34-3C2A-434C-AA6D-7ACB27F2673D}" destId="{64C7CFFA-61D0-4FC4-9A51-80D693B8BB91}" srcOrd="0" destOrd="0" presId="urn:microsoft.com/office/officeart/2005/8/layout/orgChart1"/>
    <dgm:cxn modelId="{60C63077-E095-42F2-9E8C-E7B3F4565D8A}" type="presParOf" srcId="{64C7CFFA-61D0-4FC4-9A51-80D693B8BB91}" destId="{DEA82623-C9D5-4A08-8953-917C3A8DE7E8}" srcOrd="0" destOrd="0" presId="urn:microsoft.com/office/officeart/2005/8/layout/orgChart1"/>
    <dgm:cxn modelId="{7C419F31-C116-4566-9E32-D0B09DECF327}" type="presParOf" srcId="{64C7CFFA-61D0-4FC4-9A51-80D693B8BB91}" destId="{20F53B0A-4CAA-4CB2-AAFC-6A7C8EB77DAA}" srcOrd="1" destOrd="0" presId="urn:microsoft.com/office/officeart/2005/8/layout/orgChart1"/>
    <dgm:cxn modelId="{35E3640C-375C-42DD-B0B5-059E5AC49A69}" type="presParOf" srcId="{4288EC34-3C2A-434C-AA6D-7ACB27F2673D}" destId="{FCF3D7D1-16F2-4341-B016-2DDA27BC7C0C}" srcOrd="1" destOrd="0" presId="urn:microsoft.com/office/officeart/2005/8/layout/orgChart1"/>
    <dgm:cxn modelId="{551C4D0A-67CD-4AD3-99D9-C747D8BBEA91}" type="presParOf" srcId="{4288EC34-3C2A-434C-AA6D-7ACB27F2673D}" destId="{6E63CD23-7400-48C9-9708-7D2DEAEBBE9F}" srcOrd="2" destOrd="0" presId="urn:microsoft.com/office/officeart/2005/8/layout/orgChart1"/>
    <dgm:cxn modelId="{498C4E12-3D93-47B9-9FC7-D4AA7ADBE81F}" type="presParOf" srcId="{7665EF8C-5B9E-4226-BF7B-F7D2207CBA46}" destId="{1E4E7598-D822-4768-8E4C-0F9FC81DC119}" srcOrd="4" destOrd="0" presId="urn:microsoft.com/office/officeart/2005/8/layout/orgChart1"/>
    <dgm:cxn modelId="{F49B6273-2E16-4F8C-8052-188F23345DF7}" type="presParOf" srcId="{7665EF8C-5B9E-4226-BF7B-F7D2207CBA46}" destId="{8FD37CB6-6A8C-499D-9402-0A73729546B6}" srcOrd="5" destOrd="0" presId="urn:microsoft.com/office/officeart/2005/8/layout/orgChart1"/>
    <dgm:cxn modelId="{73C469F6-14E6-47AC-96B7-3572C42B548C}" type="presParOf" srcId="{8FD37CB6-6A8C-499D-9402-0A73729546B6}" destId="{33309D41-83DC-4B46-A911-569712DB4D55}" srcOrd="0" destOrd="0" presId="urn:microsoft.com/office/officeart/2005/8/layout/orgChart1"/>
    <dgm:cxn modelId="{3C3F0D46-BB0D-49CB-A23F-C145904E9DF9}" type="presParOf" srcId="{33309D41-83DC-4B46-A911-569712DB4D55}" destId="{516786B6-095D-4BE7-9E82-CBC0BD3C3BD5}" srcOrd="0" destOrd="0" presId="urn:microsoft.com/office/officeart/2005/8/layout/orgChart1"/>
    <dgm:cxn modelId="{3932369C-8A5E-46F9-938E-982D1FC03D75}" type="presParOf" srcId="{33309D41-83DC-4B46-A911-569712DB4D55}" destId="{A2D9F901-A91B-480F-96EC-7881504F849D}" srcOrd="1" destOrd="0" presId="urn:microsoft.com/office/officeart/2005/8/layout/orgChart1"/>
    <dgm:cxn modelId="{E07E2655-42BF-405F-92CB-EB91A65A821D}" type="presParOf" srcId="{8FD37CB6-6A8C-499D-9402-0A73729546B6}" destId="{E4857656-3516-4167-96CA-BDD1CA1AB414}" srcOrd="1" destOrd="0" presId="urn:microsoft.com/office/officeart/2005/8/layout/orgChart1"/>
    <dgm:cxn modelId="{5472BABE-1764-4F2C-8E3B-18AF552B753B}" type="presParOf" srcId="{8FD37CB6-6A8C-499D-9402-0A73729546B6}" destId="{48D75EF1-7395-4DB9-A661-E3FCDE8F7F4F}" srcOrd="2" destOrd="0" presId="urn:microsoft.com/office/officeart/2005/8/layout/orgChart1"/>
    <dgm:cxn modelId="{F50E5AB1-5B21-4166-8A3A-0224DF0DD505}" type="presParOf" srcId="{0D277F1B-B9B1-4AE2-B9EC-592BC2442A3A}" destId="{0FE17AF6-32CC-407D-9559-00A6502D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4BCBF-F926-4F65-B09A-82601A77A264}" type="doc">
      <dgm:prSet loTypeId="urn:microsoft.com/office/officeart/2005/8/layout/radial2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C94583C-AF7F-4138-9384-02068A2DE41C}">
      <dgm:prSet phldrT="[Texto]"/>
      <dgm:spPr/>
      <dgm:t>
        <a:bodyPr/>
        <a:lstStyle/>
        <a:p>
          <a:r>
            <a:rPr lang="pt-BR" b="1" dirty="0"/>
            <a:t>disputa saudável</a:t>
          </a:r>
          <a:endParaRPr lang="pt-BR" dirty="0"/>
        </a:p>
      </dgm:t>
    </dgm:pt>
    <dgm:pt modelId="{96F8E77A-F7EC-460F-8C14-A4BC973BA2D2}" type="parTrans" cxnId="{DC771CA8-1474-40EB-9B64-E23EB2B2750C}">
      <dgm:prSet/>
      <dgm:spPr/>
      <dgm:t>
        <a:bodyPr/>
        <a:lstStyle/>
        <a:p>
          <a:endParaRPr lang="pt-BR"/>
        </a:p>
      </dgm:t>
    </dgm:pt>
    <dgm:pt modelId="{81DB26CC-D99C-446A-9961-2283C497ACB3}" type="sibTrans" cxnId="{DC771CA8-1474-40EB-9B64-E23EB2B2750C}">
      <dgm:prSet/>
      <dgm:spPr/>
      <dgm:t>
        <a:bodyPr/>
        <a:lstStyle/>
        <a:p>
          <a:endParaRPr lang="pt-BR"/>
        </a:p>
      </dgm:t>
    </dgm:pt>
    <dgm:pt modelId="{B1CC2E09-9CE9-48F9-9363-F63F6FC983A2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interação em tempo real</a:t>
          </a:r>
          <a:r>
            <a:rPr lang="pt-BR" dirty="0"/>
            <a:t>, </a:t>
          </a:r>
        </a:p>
      </dgm:t>
    </dgm:pt>
    <dgm:pt modelId="{A11CE47C-011B-488E-8E2D-FE571170E1C0}" type="parTrans" cxnId="{BEB8FDF8-9AED-4661-8FA1-AB24A0BFC76C}">
      <dgm:prSet/>
      <dgm:spPr/>
      <dgm:t>
        <a:bodyPr/>
        <a:lstStyle/>
        <a:p>
          <a:endParaRPr lang="pt-BR"/>
        </a:p>
      </dgm:t>
    </dgm:pt>
    <dgm:pt modelId="{B875D949-43F2-4C9A-96D1-B0093E5CEFE4}" type="sibTrans" cxnId="{BEB8FDF8-9AED-4661-8FA1-AB24A0BFC76C}">
      <dgm:prSet/>
      <dgm:spPr/>
      <dgm:t>
        <a:bodyPr/>
        <a:lstStyle/>
        <a:p>
          <a:endParaRPr lang="pt-BR"/>
        </a:p>
      </dgm:t>
    </dgm:pt>
    <dgm:pt modelId="{5EA029E8-168E-46A5-8004-795AF4068D8A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feedback imediato</a:t>
          </a:r>
          <a:endParaRPr lang="pt-BR" dirty="0"/>
        </a:p>
      </dgm:t>
    </dgm:pt>
    <dgm:pt modelId="{1425AF40-A601-478B-B226-DD34B552DF65}" type="parTrans" cxnId="{09AB3003-1E5A-4A05-84BC-D17A01FA4D4F}">
      <dgm:prSet/>
      <dgm:spPr/>
      <dgm:t>
        <a:bodyPr/>
        <a:lstStyle/>
        <a:p>
          <a:endParaRPr lang="pt-BR"/>
        </a:p>
      </dgm:t>
    </dgm:pt>
    <dgm:pt modelId="{6C2AD17D-108D-47A9-A1F8-830189D1AB2F}" type="sibTrans" cxnId="{09AB3003-1E5A-4A05-84BC-D17A01FA4D4F}">
      <dgm:prSet/>
      <dgm:spPr/>
      <dgm:t>
        <a:bodyPr/>
        <a:lstStyle/>
        <a:p>
          <a:endParaRPr lang="pt-BR"/>
        </a:p>
      </dgm:t>
    </dgm:pt>
    <dgm:pt modelId="{912649D2-59B2-4A04-A3D0-41D7C1F80BFA}" type="pres">
      <dgm:prSet presAssocID="{9984BCBF-F926-4F65-B09A-82601A77A2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4DC081F-938A-488E-A2B4-F8FB54C09242}" type="pres">
      <dgm:prSet presAssocID="{9984BCBF-F926-4F65-B09A-82601A77A264}" presName="cycle" presStyleCnt="0"/>
      <dgm:spPr/>
    </dgm:pt>
    <dgm:pt modelId="{D753E6DD-CB9D-4275-AD3A-86D911A3694E}" type="pres">
      <dgm:prSet presAssocID="{9984BCBF-F926-4F65-B09A-82601A77A264}" presName="centerShape" presStyleCnt="0"/>
      <dgm:spPr/>
    </dgm:pt>
    <dgm:pt modelId="{9D4FCB0B-CBC0-4EFF-BFB1-FD170F9B6712}" type="pres">
      <dgm:prSet presAssocID="{9984BCBF-F926-4F65-B09A-82601A77A264}" presName="connSite" presStyleLbl="node1" presStyleIdx="0" presStyleCnt="4"/>
      <dgm:spPr/>
    </dgm:pt>
    <dgm:pt modelId="{CA5BEB74-ADF9-4F91-B631-7C212854F7F1}" type="pres">
      <dgm:prSet presAssocID="{9984BCBF-F926-4F65-B09A-82601A77A264}" presName="visible" presStyleLbl="node1" presStyleIdx="0" presStyleCnt="4" custScaleX="102732" custScaleY="96084" custLinFactNeighborX="-15516" custLinFactNeighborY="-36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inóculos em mesa à beira-mar refletindo o pôr do sol"/>
        </a:ext>
      </dgm:extLst>
    </dgm:pt>
    <dgm:pt modelId="{2F24A13F-5C69-4FE1-B666-4D0A873ED262}" type="pres">
      <dgm:prSet presAssocID="{96F8E77A-F7EC-460F-8C14-A4BC973BA2D2}" presName="Name25" presStyleLbl="parChTrans1D1" presStyleIdx="0" presStyleCnt="3"/>
      <dgm:spPr/>
    </dgm:pt>
    <dgm:pt modelId="{758DC0EA-6762-480A-BF0B-3195C5A39B46}" type="pres">
      <dgm:prSet presAssocID="{BC94583C-AF7F-4138-9384-02068A2DE41C}" presName="node" presStyleCnt="0"/>
      <dgm:spPr/>
    </dgm:pt>
    <dgm:pt modelId="{D08B1819-1576-4EA0-804F-C440FD584EC8}" type="pres">
      <dgm:prSet presAssocID="{BC94583C-AF7F-4138-9384-02068A2DE41C}" presName="parentNode" presStyleLbl="node1" presStyleIdx="1" presStyleCnt="4" custScaleX="123415" custScaleY="126520" custLinFactNeighborX="92008" custLinFactNeighborY="6774">
        <dgm:presLayoutVars>
          <dgm:chMax val="1"/>
          <dgm:bulletEnabled val="1"/>
        </dgm:presLayoutVars>
      </dgm:prSet>
      <dgm:spPr/>
    </dgm:pt>
    <dgm:pt modelId="{7B816A55-4BFF-45F9-827C-F141380B73B2}" type="pres">
      <dgm:prSet presAssocID="{BC94583C-AF7F-4138-9384-02068A2DE41C}" presName="childNode" presStyleLbl="revTx" presStyleIdx="0" presStyleCnt="0">
        <dgm:presLayoutVars>
          <dgm:bulletEnabled val="1"/>
        </dgm:presLayoutVars>
      </dgm:prSet>
      <dgm:spPr/>
    </dgm:pt>
    <dgm:pt modelId="{94B5376C-45BE-4657-9E0C-DE2798A50126}" type="pres">
      <dgm:prSet presAssocID="{A11CE47C-011B-488E-8E2D-FE571170E1C0}" presName="Name25" presStyleLbl="parChTrans1D1" presStyleIdx="1" presStyleCnt="3"/>
      <dgm:spPr/>
    </dgm:pt>
    <dgm:pt modelId="{0AF975E4-D444-4CB8-A074-1B7DC3BA8C87}" type="pres">
      <dgm:prSet presAssocID="{B1CC2E09-9CE9-48F9-9363-F63F6FC983A2}" presName="node" presStyleCnt="0"/>
      <dgm:spPr/>
    </dgm:pt>
    <dgm:pt modelId="{EE634787-3196-457E-A1EA-1E10E15F442E}" type="pres">
      <dgm:prSet presAssocID="{B1CC2E09-9CE9-48F9-9363-F63F6FC983A2}" presName="parentNode" presStyleLbl="node1" presStyleIdx="2" presStyleCnt="4" custScaleX="124328" custScaleY="118544" custLinFactNeighborX="87271" custLinFactNeighborY="18179">
        <dgm:presLayoutVars>
          <dgm:chMax val="1"/>
          <dgm:bulletEnabled val="1"/>
        </dgm:presLayoutVars>
      </dgm:prSet>
      <dgm:spPr/>
    </dgm:pt>
    <dgm:pt modelId="{CB64F916-A466-4573-83AD-F37C35D83B78}" type="pres">
      <dgm:prSet presAssocID="{B1CC2E09-9CE9-48F9-9363-F63F6FC983A2}" presName="childNode" presStyleLbl="revTx" presStyleIdx="0" presStyleCnt="0">
        <dgm:presLayoutVars>
          <dgm:bulletEnabled val="1"/>
        </dgm:presLayoutVars>
      </dgm:prSet>
      <dgm:spPr/>
    </dgm:pt>
    <dgm:pt modelId="{BA504397-694F-45D3-BF36-216A3E73E0B7}" type="pres">
      <dgm:prSet presAssocID="{1425AF40-A601-478B-B226-DD34B552DF65}" presName="Name25" presStyleLbl="parChTrans1D1" presStyleIdx="2" presStyleCnt="3"/>
      <dgm:spPr/>
    </dgm:pt>
    <dgm:pt modelId="{D6F9424C-6637-4EFD-8BE5-E45F6C7FA874}" type="pres">
      <dgm:prSet presAssocID="{5EA029E8-168E-46A5-8004-795AF4068D8A}" presName="node" presStyleCnt="0"/>
      <dgm:spPr/>
    </dgm:pt>
    <dgm:pt modelId="{C154EE91-853D-4B85-8731-A20810692673}" type="pres">
      <dgm:prSet presAssocID="{5EA029E8-168E-46A5-8004-795AF4068D8A}" presName="parentNode" presStyleLbl="node1" presStyleIdx="3" presStyleCnt="4" custScaleX="106888" custScaleY="109724">
        <dgm:presLayoutVars>
          <dgm:chMax val="1"/>
          <dgm:bulletEnabled val="1"/>
        </dgm:presLayoutVars>
      </dgm:prSet>
      <dgm:spPr/>
    </dgm:pt>
    <dgm:pt modelId="{299B41FF-2AF7-4575-A827-5E8A2AEBDD0F}" type="pres">
      <dgm:prSet presAssocID="{5EA029E8-168E-46A5-8004-795AF4068D8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9AB3003-1E5A-4A05-84BC-D17A01FA4D4F}" srcId="{9984BCBF-F926-4F65-B09A-82601A77A264}" destId="{5EA029E8-168E-46A5-8004-795AF4068D8A}" srcOrd="2" destOrd="0" parTransId="{1425AF40-A601-478B-B226-DD34B552DF65}" sibTransId="{6C2AD17D-108D-47A9-A1F8-830189D1AB2F}"/>
    <dgm:cxn modelId="{4FC0BF1F-07CB-45C9-BCAF-1C05B6F1DE17}" type="presOf" srcId="{1425AF40-A601-478B-B226-DD34B552DF65}" destId="{BA504397-694F-45D3-BF36-216A3E73E0B7}" srcOrd="0" destOrd="0" presId="urn:microsoft.com/office/officeart/2005/8/layout/radial2"/>
    <dgm:cxn modelId="{E448CB3B-227F-4060-A698-D3A182F8E12D}" type="presOf" srcId="{A11CE47C-011B-488E-8E2D-FE571170E1C0}" destId="{94B5376C-45BE-4657-9E0C-DE2798A50126}" srcOrd="0" destOrd="0" presId="urn:microsoft.com/office/officeart/2005/8/layout/radial2"/>
    <dgm:cxn modelId="{F4A65A42-C3CA-439F-BE57-BBF1AF80B33B}" type="presOf" srcId="{BC94583C-AF7F-4138-9384-02068A2DE41C}" destId="{D08B1819-1576-4EA0-804F-C440FD584EC8}" srcOrd="0" destOrd="0" presId="urn:microsoft.com/office/officeart/2005/8/layout/radial2"/>
    <dgm:cxn modelId="{A53B876A-6BC3-421C-8337-93C3E03FD910}" type="presOf" srcId="{5EA029E8-168E-46A5-8004-795AF4068D8A}" destId="{C154EE91-853D-4B85-8731-A20810692673}" srcOrd="0" destOrd="0" presId="urn:microsoft.com/office/officeart/2005/8/layout/radial2"/>
    <dgm:cxn modelId="{DC771CA8-1474-40EB-9B64-E23EB2B2750C}" srcId="{9984BCBF-F926-4F65-B09A-82601A77A264}" destId="{BC94583C-AF7F-4138-9384-02068A2DE41C}" srcOrd="0" destOrd="0" parTransId="{96F8E77A-F7EC-460F-8C14-A4BC973BA2D2}" sibTransId="{81DB26CC-D99C-446A-9961-2283C497ACB3}"/>
    <dgm:cxn modelId="{47C9B4AA-24EA-4D3F-9AF0-E866474A5D26}" type="presOf" srcId="{9984BCBF-F926-4F65-B09A-82601A77A264}" destId="{912649D2-59B2-4A04-A3D0-41D7C1F80BFA}" srcOrd="0" destOrd="0" presId="urn:microsoft.com/office/officeart/2005/8/layout/radial2"/>
    <dgm:cxn modelId="{E7A637D8-149B-4677-AA68-DEA83366628D}" type="presOf" srcId="{96F8E77A-F7EC-460F-8C14-A4BC973BA2D2}" destId="{2F24A13F-5C69-4FE1-B666-4D0A873ED262}" srcOrd="0" destOrd="0" presId="urn:microsoft.com/office/officeart/2005/8/layout/radial2"/>
    <dgm:cxn modelId="{A9B056DC-C916-4EFC-84EF-4D823E9A3DA4}" type="presOf" srcId="{B1CC2E09-9CE9-48F9-9363-F63F6FC983A2}" destId="{EE634787-3196-457E-A1EA-1E10E15F442E}" srcOrd="0" destOrd="0" presId="urn:microsoft.com/office/officeart/2005/8/layout/radial2"/>
    <dgm:cxn modelId="{BEB8FDF8-9AED-4661-8FA1-AB24A0BFC76C}" srcId="{9984BCBF-F926-4F65-B09A-82601A77A264}" destId="{B1CC2E09-9CE9-48F9-9363-F63F6FC983A2}" srcOrd="1" destOrd="0" parTransId="{A11CE47C-011B-488E-8E2D-FE571170E1C0}" sibTransId="{B875D949-43F2-4C9A-96D1-B0093E5CEFE4}"/>
    <dgm:cxn modelId="{D01E530C-BE5C-4808-8F79-C7C98E8DEBDE}" type="presParOf" srcId="{912649D2-59B2-4A04-A3D0-41D7C1F80BFA}" destId="{34DC081F-938A-488E-A2B4-F8FB54C09242}" srcOrd="0" destOrd="0" presId="urn:microsoft.com/office/officeart/2005/8/layout/radial2"/>
    <dgm:cxn modelId="{214EC3BE-9A98-435C-A528-0E06C95BC517}" type="presParOf" srcId="{34DC081F-938A-488E-A2B4-F8FB54C09242}" destId="{D753E6DD-CB9D-4275-AD3A-86D911A3694E}" srcOrd="0" destOrd="0" presId="urn:microsoft.com/office/officeart/2005/8/layout/radial2"/>
    <dgm:cxn modelId="{DC0C5F96-F69C-40E1-8D0D-1755ABEAF17C}" type="presParOf" srcId="{D753E6DD-CB9D-4275-AD3A-86D911A3694E}" destId="{9D4FCB0B-CBC0-4EFF-BFB1-FD170F9B6712}" srcOrd="0" destOrd="0" presId="urn:microsoft.com/office/officeart/2005/8/layout/radial2"/>
    <dgm:cxn modelId="{CEE5A9E5-BFC0-4A47-B78E-ECF974476D04}" type="presParOf" srcId="{D753E6DD-CB9D-4275-AD3A-86D911A3694E}" destId="{CA5BEB74-ADF9-4F91-B631-7C212854F7F1}" srcOrd="1" destOrd="0" presId="urn:microsoft.com/office/officeart/2005/8/layout/radial2"/>
    <dgm:cxn modelId="{BC1E895B-9790-428A-970C-FD778E4EE1C6}" type="presParOf" srcId="{34DC081F-938A-488E-A2B4-F8FB54C09242}" destId="{2F24A13F-5C69-4FE1-B666-4D0A873ED262}" srcOrd="1" destOrd="0" presId="urn:microsoft.com/office/officeart/2005/8/layout/radial2"/>
    <dgm:cxn modelId="{EDBF4143-642B-4846-9C71-EF46178001F5}" type="presParOf" srcId="{34DC081F-938A-488E-A2B4-F8FB54C09242}" destId="{758DC0EA-6762-480A-BF0B-3195C5A39B46}" srcOrd="2" destOrd="0" presId="urn:microsoft.com/office/officeart/2005/8/layout/radial2"/>
    <dgm:cxn modelId="{6CA6F84E-E3D2-4CF7-9C07-2D7A37C9CBC9}" type="presParOf" srcId="{758DC0EA-6762-480A-BF0B-3195C5A39B46}" destId="{D08B1819-1576-4EA0-804F-C440FD584EC8}" srcOrd="0" destOrd="0" presId="urn:microsoft.com/office/officeart/2005/8/layout/radial2"/>
    <dgm:cxn modelId="{0511D9B3-3F91-493D-AD09-1B569643DBB4}" type="presParOf" srcId="{758DC0EA-6762-480A-BF0B-3195C5A39B46}" destId="{7B816A55-4BFF-45F9-827C-F141380B73B2}" srcOrd="1" destOrd="0" presId="urn:microsoft.com/office/officeart/2005/8/layout/radial2"/>
    <dgm:cxn modelId="{E1AF9071-34F9-4B8E-B486-DE19F216B4F6}" type="presParOf" srcId="{34DC081F-938A-488E-A2B4-F8FB54C09242}" destId="{94B5376C-45BE-4657-9E0C-DE2798A50126}" srcOrd="3" destOrd="0" presId="urn:microsoft.com/office/officeart/2005/8/layout/radial2"/>
    <dgm:cxn modelId="{569F6FC3-37F6-473F-A2B4-F540BB0E00D6}" type="presParOf" srcId="{34DC081F-938A-488E-A2B4-F8FB54C09242}" destId="{0AF975E4-D444-4CB8-A074-1B7DC3BA8C87}" srcOrd="4" destOrd="0" presId="urn:microsoft.com/office/officeart/2005/8/layout/radial2"/>
    <dgm:cxn modelId="{1DAFB1F6-5183-485D-BB42-5F3DA8E1CEEE}" type="presParOf" srcId="{0AF975E4-D444-4CB8-A074-1B7DC3BA8C87}" destId="{EE634787-3196-457E-A1EA-1E10E15F442E}" srcOrd="0" destOrd="0" presId="urn:microsoft.com/office/officeart/2005/8/layout/radial2"/>
    <dgm:cxn modelId="{CEF2479B-1874-4C16-9ED1-D55223411EEB}" type="presParOf" srcId="{0AF975E4-D444-4CB8-A074-1B7DC3BA8C87}" destId="{CB64F916-A466-4573-83AD-F37C35D83B78}" srcOrd="1" destOrd="0" presId="urn:microsoft.com/office/officeart/2005/8/layout/radial2"/>
    <dgm:cxn modelId="{A9F4C30F-3EFC-4E34-9C4D-605CB54097CD}" type="presParOf" srcId="{34DC081F-938A-488E-A2B4-F8FB54C09242}" destId="{BA504397-694F-45D3-BF36-216A3E73E0B7}" srcOrd="5" destOrd="0" presId="urn:microsoft.com/office/officeart/2005/8/layout/radial2"/>
    <dgm:cxn modelId="{B2BD0BFE-3D37-47F9-9510-89EE55722086}" type="presParOf" srcId="{34DC081F-938A-488E-A2B4-F8FB54C09242}" destId="{D6F9424C-6637-4EFD-8BE5-E45F6C7FA874}" srcOrd="6" destOrd="0" presId="urn:microsoft.com/office/officeart/2005/8/layout/radial2"/>
    <dgm:cxn modelId="{371F41F5-8470-4721-88D0-BDB0BCD0E3AA}" type="presParOf" srcId="{D6F9424C-6637-4EFD-8BE5-E45F6C7FA874}" destId="{C154EE91-853D-4B85-8731-A20810692673}" srcOrd="0" destOrd="0" presId="urn:microsoft.com/office/officeart/2005/8/layout/radial2"/>
    <dgm:cxn modelId="{EE0E9003-4E6B-408D-9EE8-B2B2C95B8B5D}" type="presParOf" srcId="{D6F9424C-6637-4EFD-8BE5-E45F6C7FA874}" destId="{299B41FF-2AF7-4575-A827-5E8A2AEBDD0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/>
            <a:t>Freire (1996) – </a:t>
          </a:r>
          <a:endParaRPr lang="pt-BR"/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/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/>
            <a:t>Moran (2015) – </a:t>
          </a:r>
          <a:endParaRPr lang="pt-BR"/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/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b="1"/>
            <a:t>Deci &amp; Ryan (2000) – </a:t>
          </a:r>
          <a:endParaRPr lang="pt-BR"/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/>
            <a:t>Teoria da autodeterminação (autonomia, competência)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/>
            <a:t>Garris, Ahlers &amp; Driskell (2002) – </a:t>
          </a:r>
          <a:endParaRPr lang="pt-BR"/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/>
            <a:t>Modelo CARPE (Feedback em jogos)</a:t>
          </a: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/>
            <a:t>Bittencourt, Cazella &amp; Isotani (2016) – </a:t>
          </a:r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/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/>
            <a:t>UNESCO (2021) – </a:t>
          </a:r>
          <a:endParaRPr lang="pt-BR"/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/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/>
            <a:t>Metaari (2019–2024) – </a:t>
          </a:r>
          <a:endParaRPr lang="pt-BR"/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/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/>
            <a:t>Carvalho &amp; Ishitani (2012) – </a:t>
          </a:r>
          <a:endParaRPr lang="pt-BR"/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/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r>
            <a:rPr lang="pt-BR"/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r>
            <a:rPr lang="pt-BR" dirty="0"/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r>
            <a:rPr lang="pt-BR"/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r>
            <a:rPr lang="pt-BR"/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/>
            <a:t>Resultados positivos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/>
            <a:t>Os alunos acharam a abordagem interessante 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/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/>
            <a:t>Absorveram mais a matéria.  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E7598-D822-4768-8E4C-0F9FC81DC119}">
      <dsp:nvSpPr>
        <dsp:cNvPr id="0" name=""/>
        <dsp:cNvSpPr/>
      </dsp:nvSpPr>
      <dsp:spPr>
        <a:xfrm>
          <a:off x="4154556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0"/>
              </a:lnTo>
              <a:lnTo>
                <a:pt x="2939379" y="255070"/>
              </a:lnTo>
              <a:lnTo>
                <a:pt x="2939379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DB62-E981-485C-89DE-FC0DE80F5C3A}">
      <dsp:nvSpPr>
        <dsp:cNvPr id="0" name=""/>
        <dsp:cNvSpPr/>
      </dsp:nvSpPr>
      <dsp:spPr>
        <a:xfrm>
          <a:off x="4108836" y="1886778"/>
          <a:ext cx="91440" cy="510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C3D0-43BE-4DC8-9E67-F47C6E70C0F8}">
      <dsp:nvSpPr>
        <dsp:cNvPr id="0" name=""/>
        <dsp:cNvSpPr/>
      </dsp:nvSpPr>
      <dsp:spPr>
        <a:xfrm>
          <a:off x="1215177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2939379" y="0"/>
              </a:moveTo>
              <a:lnTo>
                <a:pt x="2939379" y="255070"/>
              </a:lnTo>
              <a:lnTo>
                <a:pt x="0" y="255070"/>
              </a:lnTo>
              <a:lnTo>
                <a:pt x="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C47F8-D665-4503-9D40-2DE6CF54184D}">
      <dsp:nvSpPr>
        <dsp:cNvPr id="0" name=""/>
        <dsp:cNvSpPr/>
      </dsp:nvSpPr>
      <dsp:spPr>
        <a:xfrm>
          <a:off x="2939937" y="67215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Introdução</a:t>
          </a:r>
        </a:p>
      </dsp:txBody>
      <dsp:txXfrm>
        <a:off x="2939937" y="672159"/>
        <a:ext cx="2429238" cy="1214619"/>
      </dsp:txXfrm>
    </dsp:sp>
    <dsp:sp modelId="{93252808-48D3-4677-A6CC-B4C20CE713DD}">
      <dsp:nvSpPr>
        <dsp:cNvPr id="0" name=""/>
        <dsp:cNvSpPr/>
      </dsp:nvSpPr>
      <dsp:spPr>
        <a:xfrm>
          <a:off x="55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Evasão escolar </a:t>
          </a:r>
        </a:p>
      </dsp:txBody>
      <dsp:txXfrm>
        <a:off x="557" y="2396919"/>
        <a:ext cx="2429238" cy="1214619"/>
      </dsp:txXfrm>
    </dsp:sp>
    <dsp:sp modelId="{DEA82623-C9D5-4A08-8953-917C3A8DE7E8}">
      <dsp:nvSpPr>
        <dsp:cNvPr id="0" name=""/>
        <dsp:cNvSpPr/>
      </dsp:nvSpPr>
      <dsp:spPr>
        <a:xfrm>
          <a:off x="293993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Motivação pessoal</a:t>
          </a:r>
        </a:p>
      </dsp:txBody>
      <dsp:txXfrm>
        <a:off x="2939937" y="2396919"/>
        <a:ext cx="2429238" cy="1214619"/>
      </dsp:txXfrm>
    </dsp:sp>
    <dsp:sp modelId="{516786B6-095D-4BE7-9E82-CBC0BD3C3BD5}">
      <dsp:nvSpPr>
        <dsp:cNvPr id="0" name=""/>
        <dsp:cNvSpPr/>
      </dsp:nvSpPr>
      <dsp:spPr>
        <a:xfrm>
          <a:off x="5879316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Plataformas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Educacionais</a:t>
          </a:r>
        </a:p>
      </dsp:txBody>
      <dsp:txXfrm>
        <a:off x="5879316" y="2396919"/>
        <a:ext cx="2429238" cy="121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04397-694F-45D3-BF36-216A3E73E0B7}">
      <dsp:nvSpPr>
        <dsp:cNvPr id="0" name=""/>
        <dsp:cNvSpPr/>
      </dsp:nvSpPr>
      <dsp:spPr>
        <a:xfrm rot="2572302">
          <a:off x="2771938" y="3182423"/>
          <a:ext cx="627346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627346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5376C-45BE-4657-9E0C-DE2798A50126}">
      <dsp:nvSpPr>
        <dsp:cNvPr id="0" name=""/>
        <dsp:cNvSpPr/>
      </dsp:nvSpPr>
      <dsp:spPr>
        <a:xfrm rot="248364">
          <a:off x="2853481" y="2375966"/>
          <a:ext cx="172172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721721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A13F-5C69-4FE1-B666-4D0A873ED262}">
      <dsp:nvSpPr>
        <dsp:cNvPr id="0" name=""/>
        <dsp:cNvSpPr/>
      </dsp:nvSpPr>
      <dsp:spPr>
        <a:xfrm rot="19932850">
          <a:off x="2759268" y="1465126"/>
          <a:ext cx="1673123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673123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BEB74-ADF9-4F91-B631-7C212854F7F1}">
      <dsp:nvSpPr>
        <dsp:cNvPr id="0" name=""/>
        <dsp:cNvSpPr/>
      </dsp:nvSpPr>
      <dsp:spPr>
        <a:xfrm>
          <a:off x="627610" y="1152248"/>
          <a:ext cx="2246705" cy="21013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B1819-1576-4EA0-804F-C440FD584EC8}">
      <dsp:nvSpPr>
        <dsp:cNvPr id="0" name=""/>
        <dsp:cNvSpPr/>
      </dsp:nvSpPr>
      <dsp:spPr>
        <a:xfrm>
          <a:off x="4252373" y="-29379"/>
          <a:ext cx="1510939" cy="154895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disputa saudável</a:t>
          </a:r>
          <a:endParaRPr lang="pt-BR" sz="1800" kern="1200" dirty="0"/>
        </a:p>
      </dsp:txBody>
      <dsp:txXfrm>
        <a:off x="4473645" y="197460"/>
        <a:ext cx="1068395" cy="1095275"/>
      </dsp:txXfrm>
    </dsp:sp>
    <dsp:sp modelId="{EE634787-3196-457E-A1EA-1E10E15F442E}">
      <dsp:nvSpPr>
        <dsp:cNvPr id="0" name=""/>
        <dsp:cNvSpPr/>
      </dsp:nvSpPr>
      <dsp:spPr>
        <a:xfrm>
          <a:off x="4570618" y="1743213"/>
          <a:ext cx="1631400" cy="15555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interação em tempo real</a:t>
          </a:r>
          <a:r>
            <a:rPr lang="pt-BR" sz="1800" kern="1200" dirty="0"/>
            <a:t>, </a:t>
          </a:r>
        </a:p>
      </dsp:txBody>
      <dsp:txXfrm>
        <a:off x="4809531" y="1971011"/>
        <a:ext cx="1153574" cy="1099908"/>
      </dsp:txXfrm>
    </dsp:sp>
    <dsp:sp modelId="{C154EE91-853D-4B85-8731-A20810692673}">
      <dsp:nvSpPr>
        <dsp:cNvPr id="0" name=""/>
        <dsp:cNvSpPr/>
      </dsp:nvSpPr>
      <dsp:spPr>
        <a:xfrm>
          <a:off x="3134349" y="3182800"/>
          <a:ext cx="1402557" cy="143977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feedback imediato</a:t>
          </a:r>
          <a:endParaRPr lang="pt-BR" sz="1800" kern="1200" dirty="0"/>
        </a:p>
      </dsp:txBody>
      <dsp:txXfrm>
        <a:off x="3339749" y="3393649"/>
        <a:ext cx="991757" cy="1018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8289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Freire (1996) – </a:t>
          </a:r>
          <a:endParaRPr lang="pt-BR" sz="1400" kern="1200"/>
        </a:p>
      </dsp:txBody>
      <dsp:txXfrm>
        <a:off x="16392" y="99290"/>
        <a:ext cx="10808806" cy="303006"/>
      </dsp:txXfrm>
    </dsp:sp>
    <dsp:sp modelId="{FAEF9A9E-5C7F-44CB-9DFE-D1F317AB4558}">
      <dsp:nvSpPr>
        <dsp:cNvPr id="0" name=""/>
        <dsp:cNvSpPr/>
      </dsp:nvSpPr>
      <dsp:spPr>
        <a:xfrm>
          <a:off x="0" y="41868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Educação libertadora; protagonismo do estudante</a:t>
          </a:r>
        </a:p>
      </dsp:txBody>
      <dsp:txXfrm>
        <a:off x="0" y="418688"/>
        <a:ext cx="10841590" cy="231840"/>
      </dsp:txXfrm>
    </dsp:sp>
    <dsp:sp modelId="{02322442-9ABA-4C08-BBB2-72F9C55E89F9}">
      <dsp:nvSpPr>
        <dsp:cNvPr id="0" name=""/>
        <dsp:cNvSpPr/>
      </dsp:nvSpPr>
      <dsp:spPr>
        <a:xfrm>
          <a:off x="0" y="65052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Moran (2015) – </a:t>
          </a:r>
          <a:endParaRPr lang="pt-BR" sz="1400" kern="1200"/>
        </a:p>
      </dsp:txBody>
      <dsp:txXfrm>
        <a:off x="16392" y="666920"/>
        <a:ext cx="10808806" cy="303006"/>
      </dsp:txXfrm>
    </dsp:sp>
    <dsp:sp modelId="{613D789A-5AF2-4321-ADAF-3685601F44EA}">
      <dsp:nvSpPr>
        <dsp:cNvPr id="0" name=""/>
        <dsp:cNvSpPr/>
      </dsp:nvSpPr>
      <dsp:spPr>
        <a:xfrm>
          <a:off x="0" y="98631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 dirty="0"/>
            <a:t>Ambiente digital; dinamicidade e hipermídia</a:t>
          </a:r>
        </a:p>
      </dsp:txBody>
      <dsp:txXfrm>
        <a:off x="0" y="986318"/>
        <a:ext cx="10841590" cy="231840"/>
      </dsp:txXfrm>
    </dsp:sp>
    <dsp:sp modelId="{3446929A-770E-4F4E-81DC-76CDADDB255B}">
      <dsp:nvSpPr>
        <dsp:cNvPr id="0" name=""/>
        <dsp:cNvSpPr/>
      </dsp:nvSpPr>
      <dsp:spPr>
        <a:xfrm>
          <a:off x="0" y="121815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Deci &amp; Ryan (2000) – </a:t>
          </a:r>
          <a:endParaRPr lang="pt-BR" sz="1400" kern="1200"/>
        </a:p>
      </dsp:txBody>
      <dsp:txXfrm>
        <a:off x="16392" y="1234550"/>
        <a:ext cx="10808806" cy="303006"/>
      </dsp:txXfrm>
    </dsp:sp>
    <dsp:sp modelId="{44A479C3-C248-4642-8FB7-764C83A4173B}">
      <dsp:nvSpPr>
        <dsp:cNvPr id="0" name=""/>
        <dsp:cNvSpPr/>
      </dsp:nvSpPr>
      <dsp:spPr>
        <a:xfrm>
          <a:off x="0" y="155394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Teoria da autodeterminação (autonomia, competência)</a:t>
          </a:r>
        </a:p>
      </dsp:txBody>
      <dsp:txXfrm>
        <a:off x="0" y="1553948"/>
        <a:ext cx="10841590" cy="231840"/>
      </dsp:txXfrm>
    </dsp:sp>
    <dsp:sp modelId="{94B157B4-8703-4EA0-87F1-FBD70D6ABE7B}">
      <dsp:nvSpPr>
        <dsp:cNvPr id="0" name=""/>
        <dsp:cNvSpPr/>
      </dsp:nvSpPr>
      <dsp:spPr>
        <a:xfrm>
          <a:off x="0" y="178578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Garris, Ahlers &amp; Driskell (2002) – </a:t>
          </a:r>
          <a:endParaRPr lang="pt-BR" sz="1400" kern="1200"/>
        </a:p>
      </dsp:txBody>
      <dsp:txXfrm>
        <a:off x="16392" y="1802180"/>
        <a:ext cx="10808806" cy="303006"/>
      </dsp:txXfrm>
    </dsp:sp>
    <dsp:sp modelId="{527E87C0-2E83-4A82-92A1-04D7FDDC1FD0}">
      <dsp:nvSpPr>
        <dsp:cNvPr id="0" name=""/>
        <dsp:cNvSpPr/>
      </dsp:nvSpPr>
      <dsp:spPr>
        <a:xfrm>
          <a:off x="0" y="212157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Modelo CARPE (Feedback em jogos)</a:t>
          </a:r>
        </a:p>
      </dsp:txBody>
      <dsp:txXfrm>
        <a:off x="0" y="2121578"/>
        <a:ext cx="10841590" cy="23184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Bittencourt, Cazella &amp; Isotani (2016) – </a:t>
          </a:r>
          <a:endParaRPr lang="pt-BR" sz="1400" kern="1200"/>
        </a:p>
      </dsp:txBody>
      <dsp:txXfrm>
        <a:off x="16392" y="2369810"/>
        <a:ext cx="10808806" cy="303006"/>
      </dsp:txXfrm>
    </dsp:sp>
    <dsp:sp modelId="{DDCBAEC6-57BE-4E05-B1DF-5C602CC386C6}">
      <dsp:nvSpPr>
        <dsp:cNvPr id="0" name=""/>
        <dsp:cNvSpPr/>
      </dsp:nvSpPr>
      <dsp:spPr>
        <a:xfrm>
          <a:off x="0" y="268920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Ambientes flexíveis e interativos</a:t>
          </a:r>
        </a:p>
      </dsp:txBody>
      <dsp:txXfrm>
        <a:off x="0" y="2689208"/>
        <a:ext cx="10841590" cy="231840"/>
      </dsp:txXfrm>
    </dsp:sp>
    <dsp:sp modelId="{C203FE96-02D3-420D-AEC3-E38322651F06}">
      <dsp:nvSpPr>
        <dsp:cNvPr id="0" name=""/>
        <dsp:cNvSpPr/>
      </dsp:nvSpPr>
      <dsp:spPr>
        <a:xfrm>
          <a:off x="0" y="292104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UNESCO (2021) – </a:t>
          </a:r>
          <a:endParaRPr lang="pt-BR" sz="1400" kern="1200"/>
        </a:p>
      </dsp:txBody>
      <dsp:txXfrm>
        <a:off x="16392" y="2937440"/>
        <a:ext cx="10808806" cy="303006"/>
      </dsp:txXfrm>
    </dsp:sp>
    <dsp:sp modelId="{386E56C2-934B-4CEB-90D5-764E950721E9}">
      <dsp:nvSpPr>
        <dsp:cNvPr id="0" name=""/>
        <dsp:cNvSpPr/>
      </dsp:nvSpPr>
      <dsp:spPr>
        <a:xfrm>
          <a:off x="0" y="325683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Integração de ferramentas digitais</a:t>
          </a:r>
        </a:p>
      </dsp:txBody>
      <dsp:txXfrm>
        <a:off x="0" y="3256838"/>
        <a:ext cx="10841590" cy="231840"/>
      </dsp:txXfrm>
    </dsp:sp>
    <dsp:sp modelId="{FDB6B565-1B99-46C5-A11C-CC9A224F3671}">
      <dsp:nvSpPr>
        <dsp:cNvPr id="0" name=""/>
        <dsp:cNvSpPr/>
      </dsp:nvSpPr>
      <dsp:spPr>
        <a:xfrm>
          <a:off x="0" y="348867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Metaari (2019–2024) – </a:t>
          </a:r>
          <a:endParaRPr lang="pt-BR" sz="1400" kern="1200"/>
        </a:p>
      </dsp:txBody>
      <dsp:txXfrm>
        <a:off x="16392" y="3505070"/>
        <a:ext cx="10808806" cy="303006"/>
      </dsp:txXfrm>
    </dsp:sp>
    <dsp:sp modelId="{801C178A-B34D-4979-9D84-ED1F4A531628}">
      <dsp:nvSpPr>
        <dsp:cNvPr id="0" name=""/>
        <dsp:cNvSpPr/>
      </dsp:nvSpPr>
      <dsp:spPr>
        <a:xfrm>
          <a:off x="0" y="382446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Crescimento do mercado de gamificação</a:t>
          </a:r>
        </a:p>
      </dsp:txBody>
      <dsp:txXfrm>
        <a:off x="0" y="3824468"/>
        <a:ext cx="10841590" cy="231840"/>
      </dsp:txXfrm>
    </dsp:sp>
    <dsp:sp modelId="{126CA103-D39C-4CF7-88D1-6E3C33E525BB}">
      <dsp:nvSpPr>
        <dsp:cNvPr id="0" name=""/>
        <dsp:cNvSpPr/>
      </dsp:nvSpPr>
      <dsp:spPr>
        <a:xfrm>
          <a:off x="0" y="405630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Carvalho &amp; Ishitani (2012) – </a:t>
          </a:r>
          <a:endParaRPr lang="pt-BR" sz="1400" kern="1200"/>
        </a:p>
      </dsp:txBody>
      <dsp:txXfrm>
        <a:off x="16392" y="4072700"/>
        <a:ext cx="10808806" cy="303006"/>
      </dsp:txXfrm>
    </dsp:sp>
    <dsp:sp modelId="{BCA6317D-D010-47C0-9C40-8D6EBA656FF2}">
      <dsp:nvSpPr>
        <dsp:cNvPr id="0" name=""/>
        <dsp:cNvSpPr/>
      </dsp:nvSpPr>
      <dsp:spPr>
        <a:xfrm>
          <a:off x="0" y="439209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Estudos de gamificação no contexto brasileiro</a:t>
          </a:r>
        </a:p>
      </dsp:txBody>
      <dsp:txXfrm>
        <a:off x="0" y="4392098"/>
        <a:ext cx="10841590" cy="23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871664" y="-2171817"/>
          <a:ext cx="1517344" cy="62403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Os alunos acharam a abordagem interessante 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/>
            <a:t>Conseguiram se concentrar mais na matéria.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Absorveram mais a matéria.  </a:t>
          </a:r>
        </a:p>
      </dsp:txBody>
      <dsp:txXfrm rot="-5400000">
        <a:off x="3510179" y="263739"/>
        <a:ext cx="6166245" cy="1369202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510178" cy="1896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200" kern="1200" dirty="0"/>
            <a:t>Resultados positivos</a:t>
          </a:r>
        </a:p>
      </dsp:txBody>
      <dsp:txXfrm>
        <a:off x="92588" y="92588"/>
        <a:ext cx="3325002" cy="1711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2CF158D-A03D-2A3A-60A0-023DB6C5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90453"/>
            <a:ext cx="9750495" cy="2766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Local</a:t>
            </a:r>
            <a:r>
              <a:rPr lang="pt-BR" sz="2800" dirty="0"/>
              <a:t>:</a:t>
            </a:r>
            <a:br>
              <a:rPr lang="pt-BR" sz="2000" dirty="0"/>
            </a:br>
            <a:r>
              <a:rPr lang="pt-BR" sz="2000" dirty="0"/>
              <a:t>Liceu Santista (Santos/SP) — laboratórios de informática e salas de aula.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Participantes:</a:t>
            </a:r>
            <a:br>
              <a:rPr lang="pt-BR" sz="2800" dirty="0"/>
            </a:br>
            <a:r>
              <a:rPr lang="pt-BR" sz="2000" dirty="0"/>
              <a:t>Alunos: turma-piloto de 2ª série 10 alunos, selecionados por conveniência.</a:t>
            </a:r>
          </a:p>
          <a:p>
            <a:pPr marL="457200" indent="-457200" algn="l">
              <a:buFontTx/>
              <a:buChar char="-"/>
            </a:pPr>
            <a:r>
              <a:rPr lang="pt-BR" sz="3000" b="1" dirty="0"/>
              <a:t>Período:</a:t>
            </a:r>
            <a:br>
              <a:rPr lang="pt-BR" sz="2000" dirty="0"/>
            </a:br>
            <a:r>
              <a:rPr lang="pt-BR" sz="2000" dirty="0"/>
              <a:t>Dia 28 de maio de 2025, durante o período da tarde, teste em laboratório de informática</a:t>
            </a:r>
          </a:p>
          <a:p>
            <a:pPr algn="l"/>
            <a:r>
              <a:rPr lang="pt-BR" sz="2000" dirty="0"/>
              <a:t>	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952856"/>
            <a:ext cx="9995731" cy="1573316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Experimento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924727"/>
            <a:ext cx="9144000" cy="1584731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br>
              <a:rPr lang="pt-BR" sz="4800" dirty="0"/>
            </a:br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303041"/>
              </p:ext>
            </p:extLst>
          </p:nvPr>
        </p:nvGraphicFramePr>
        <p:xfrm>
          <a:off x="1164640" y="2726034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43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1920358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9" y="1794668"/>
            <a:ext cx="4823105" cy="4755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6" y="1766513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65" y="2442869"/>
            <a:ext cx="4964247" cy="4078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21" y="2287936"/>
            <a:ext cx="4964247" cy="42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C7E30-115A-4DEA-7820-4750948A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3" y="1833464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28" y="2446643"/>
            <a:ext cx="5023610" cy="3898650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01" y="2446643"/>
            <a:ext cx="4878670" cy="40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MySql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Comunicação com </a:t>
            </a:r>
            <a:r>
              <a:rPr lang="pt-BR" sz="2800" dirty="0" err="1"/>
              <a:t>socketIO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2" y="4489929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7" y="4396615"/>
            <a:ext cx="2137195" cy="21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8" y="4715902"/>
            <a:ext cx="2505051" cy="1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17" y="4788052"/>
            <a:ext cx="2767748" cy="12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5" y="2363741"/>
            <a:ext cx="5148655" cy="296981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r>
              <a:rPr lang="pt-BR" sz="2800" dirty="0"/>
              <a:t>	- Sistema de níveis</a:t>
            </a:r>
          </a:p>
          <a:p>
            <a:pPr algn="l"/>
            <a:r>
              <a:rPr lang="pt-BR" sz="2800" dirty="0"/>
              <a:t>	- Sistema de ranking</a:t>
            </a:r>
          </a:p>
          <a:p>
            <a:pPr algn="l"/>
            <a:r>
              <a:rPr lang="pt-BR" sz="2800" dirty="0"/>
              <a:t>	- Sistema de modo online</a:t>
            </a:r>
          </a:p>
          <a:p>
            <a:pPr algn="l"/>
            <a:r>
              <a:rPr lang="pt-BR" sz="2800" dirty="0"/>
              <a:t>	- 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96" y="109547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6" y="2006425"/>
            <a:ext cx="3262900" cy="540868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" y="2443839"/>
            <a:ext cx="7482994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51" y="3026068"/>
            <a:ext cx="5779433" cy="2953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7" y="2977573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9072" y="4874254"/>
            <a:ext cx="1618004" cy="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37" y="3059393"/>
            <a:ext cx="2340780" cy="2065711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5250724"/>
            <a:ext cx="1846603" cy="10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106" y="2888477"/>
            <a:ext cx="6831375" cy="35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 err="1"/>
              <a:t>Gameficação</a:t>
            </a:r>
            <a:endParaRPr lang="pt-BR" sz="8000" dirty="0"/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Classe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1849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456990"/>
              </p:ext>
            </p:extLst>
          </p:nvPr>
        </p:nvGraphicFramePr>
        <p:xfrm>
          <a:off x="1220752" y="2825439"/>
          <a:ext cx="9750495" cy="189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D6C80D9-9AD5-4B0A-AFAD-4EE57619E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29501"/>
              </p:ext>
            </p:extLst>
          </p:nvPr>
        </p:nvGraphicFramePr>
        <p:xfrm>
          <a:off x="2027582" y="1929260"/>
          <a:ext cx="8309113" cy="428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869973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Queda de engajamento e aumento da evasão no Ensino Médio.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Como tornar o estudo mais atrativo e competitivo?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13ECC3A-9440-4759-8B02-11A2E643F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952965"/>
              </p:ext>
            </p:extLst>
          </p:nvPr>
        </p:nvGraphicFramePr>
        <p:xfrm>
          <a:off x="2279375" y="2121037"/>
          <a:ext cx="8203096" cy="45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b="1" dirty="0"/>
              <a:t>Geral:</a:t>
            </a:r>
            <a:r>
              <a:rPr lang="pt-BR" sz="3200" dirty="0"/>
              <a:t> Desenvolver a plataforma web Play2Learn</a:t>
            </a:r>
          </a:p>
          <a:p>
            <a:pPr marL="457200" indent="-457200" algn="l">
              <a:buFontTx/>
              <a:buChar char="-"/>
            </a:pPr>
            <a:r>
              <a:rPr lang="pt-BR" sz="3200" b="1" dirty="0"/>
              <a:t>Específicos</a:t>
            </a:r>
            <a:r>
              <a:rPr lang="pt-BR" sz="32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Sistema de ranking por sala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Divisões de elos por disciplina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Modo multiplayer em tempo real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9" y="109192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842045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2" y="930648"/>
            <a:ext cx="9995731" cy="1573316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Tipo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762" y="2680480"/>
            <a:ext cx="9750495" cy="334711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Pesquisa Descritiva</a:t>
            </a:r>
            <a:br>
              <a:rPr lang="pt-BR" sz="2800" dirty="0"/>
            </a:br>
            <a:r>
              <a:rPr lang="pt-BR" sz="2800" dirty="0"/>
              <a:t>Mapeamento das características da plataforma (funcionalidades, tecnologia, fluxo de usuário).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Estudo de Caso</a:t>
            </a:r>
            <a:br>
              <a:rPr lang="pt-BR" sz="2800" dirty="0"/>
            </a:br>
            <a:r>
              <a:rPr lang="pt-BR" sz="2800" dirty="0"/>
              <a:t>Aplicações de gamificação no Ensino Médio.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Pesquisa Exploratória</a:t>
            </a:r>
            <a:br>
              <a:rPr lang="pt-BR" sz="2800" dirty="0"/>
            </a:br>
            <a:r>
              <a:rPr lang="pt-BR" sz="2800" dirty="0"/>
              <a:t>Investigação inicial para identificar problemas de evasão e engajamento em materiais teóricos e relatórios do IBGE e Instituto Ayrton Senna.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37E3163-D9C6-5887-3A44-B81034BF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788520"/>
            <a:ext cx="9750495" cy="33214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Revisão de Literatura</a:t>
            </a:r>
            <a:br>
              <a:rPr lang="pt-BR" sz="1600" dirty="0"/>
            </a:br>
            <a:r>
              <a:rPr lang="pt-BR" sz="2000" dirty="0"/>
              <a:t>Seleção de artigos, teses e relatórios sobre gamificação e engajamento escolar.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Entrevistas pessoais</a:t>
            </a:r>
            <a:br>
              <a:rPr lang="pt-BR" sz="2000" dirty="0"/>
            </a:br>
            <a:r>
              <a:rPr lang="pt-BR" sz="2000" dirty="0"/>
              <a:t>Foram realizadas entrevistas informais com conhecidos que ainda fazem pare do Ensino Médio, para mapear hábitos de estudo e motivação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Fontes Secundárias</a:t>
            </a:r>
            <a:br>
              <a:rPr lang="pt-BR" sz="1600" dirty="0"/>
            </a:br>
            <a:r>
              <a:rPr lang="pt-BR" sz="2000" dirty="0"/>
              <a:t>Estatísticas de evasão e desempenho (IBGE, INEP, publicações institucionais)</a:t>
            </a:r>
          </a:p>
          <a:p>
            <a:pPr marL="457200" indent="-457200" algn="l">
              <a:buFontTx/>
              <a:buChar char="-"/>
            </a:pP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887897"/>
            <a:ext cx="9995731" cy="157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541</Words>
  <Application>Microsoft Office PowerPoint</Application>
  <PresentationFormat>Widescreen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 Tipo de Pesquisa</vt:lpstr>
      <vt:lpstr>Apresentação do PowerPoint</vt:lpstr>
      <vt:lpstr>METODOLOGIA  Experimento</vt:lpstr>
      <vt:lpstr>DESENVOLVIMENTO Atores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DISCUSSÃO</vt:lpstr>
      <vt:lpstr>CONCLUSÃO</vt:lpstr>
      <vt:lpstr>TRABALHOS FUTUROS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36</cp:revision>
  <dcterms:created xsi:type="dcterms:W3CDTF">2025-05-14T01:36:19Z</dcterms:created>
  <dcterms:modified xsi:type="dcterms:W3CDTF">2025-05-27T00:02:06Z</dcterms:modified>
</cp:coreProperties>
</file>