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60"/>
  </p:normalViewPr>
  <p:slideViewPr>
    <p:cSldViewPr snapToGrid="0">
      <p:cViewPr varScale="1">
        <p:scale>
          <a:sx n="90" d="100"/>
          <a:sy n="90" d="100"/>
        </p:scale>
        <p:origin x="4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85785B-7E10-BBE9-CFFB-37EC0CE223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E9E191C-5E42-A5C9-1B88-ACB39728B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01AE3F-1124-C4F4-6859-B32AB4128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FB70228-AB6A-7E8F-E2DD-3D2D62B3E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02F51-0DA0-2E46-A1C7-55B2BAF2D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3991A8-06BD-840D-E628-17FD43AB8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6D0D07F-56ED-4D47-3AE9-BFEC5D656D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B1488-EA7F-BD5E-E6BC-70F5E4D6B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BC6F8F-BB86-C7AB-6F8B-7E376252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2510DC1-D79F-616A-69A5-BBF8CA836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60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8E143A10-40B4-9AC0-8A70-A251E3075B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15CC1DE-84E3-B64A-2F01-A6949D564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AD1AAC-416B-E797-84C3-17C14DE31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47E28F-59AC-DBD8-F5D5-DE9DE6529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C51CB87-D77F-7100-4765-04FF4012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012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739BDB-BE2C-793B-39F5-F952A1EB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71FA9C-495C-4CB0-40F3-AF564EFCD7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829F66-36C5-5F09-D4B4-A8E3A3852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78964C-757E-78BA-942B-0768451A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7E36E6-9212-551A-9939-E9476DFE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88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E2A143-C969-AA59-4648-99C174D3A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BF6106-CE5F-9FA6-EDD9-62DB3E34E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1CA9AEA-D4A3-7A42-711E-C49ACBDC4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D3B52E2-82BE-601A-02FC-168DEF139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968589D-218F-1395-80A3-689266143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84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16B798-2849-DA60-8676-AB2CC468A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95D5F2A-FFDF-7CC0-C3A2-C922184B61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27CFA0-42A8-A4A8-3E12-3E675B892C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5E4B721-A1F2-E655-06D2-9624F4D43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9BEBBAE-7DC7-F666-F9C5-828DA506D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66D2072-89B4-4F5A-DDE8-7D8FE8E5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53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D52834-D25E-9B95-1B6E-1ED4B9FE1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36CF00A-5333-0E87-4922-70FE1BF96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9868705-842A-7093-EC09-AE6492D503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12F8F78-FA1E-FC49-8CBA-D901D78D13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F0DD9A2-663A-E5E0-00A5-02496F512E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E8D0229-97DE-7898-BA22-786EDFDD3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24EC995-DE16-5B88-1DF1-4B083326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3C6634F-A675-A769-A3EA-1C853322A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302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0594B9-FEAC-421F-F8BE-951A0615C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0CD0D96-A545-B864-DB04-D38A5E5BF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D4DC728-FAE6-07C7-F918-4E3FF76DB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8AADF87-7BE9-0980-1D00-411BA8A3E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88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2A2FA59-7A4C-1B0B-8231-EEE2B0A79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6F44D0-AEAE-E1CE-6F50-6AF8DB543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6893448-3AD7-CB48-BF8F-1A7F01854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466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6DDD41-A417-2C22-A059-37173B39C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8D4B81-212A-7D0F-900F-AEE3EF4E7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FEC5157-2877-DCA0-9D00-13DDB61C26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23D9294-AF40-0FA6-4C90-3CD699BD2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92A4466-0913-21D6-D960-E8CF96C63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0827301-AA40-4396-AE10-63F8D7F0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251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6CE77D-92AF-E9C4-ECC4-1C5290391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D437C4-FA28-DD2E-5879-D55A9EF16B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8A7F4B-77BA-D21E-928E-2DC254AFF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070E6F1-25F8-347A-2770-16465E34A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5AA789-8A43-3265-46BA-98397DF04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F23438-154A-BDFE-EAF8-69C55998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2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676903-E014-6925-8AAF-99ACB600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ED0398E-0D66-9360-D903-420FC948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F7CBF6-6CF1-9195-B4BB-738EAC2F57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A46752-10DC-47B7-813C-F42C5A6144D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A688E3E-F019-9D93-C578-6FD6A572F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42A02C-0D09-34A3-1A28-A26C26584A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E1B9ED-458D-4399-A8FC-E2F3193E87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033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73AB25A-E5B5-0B5A-BD8D-42A8627DB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Task and goals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A3BA6276-9373-2583-92FB-0AE7A0850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/>
              <a:t>? Why we need it ?: </a:t>
            </a:r>
          </a:p>
          <a:p>
            <a:pPr lvl="1"/>
            <a:r>
              <a:rPr lang="en-US"/>
              <a:t>core of work processes (reports about bills to clients)</a:t>
            </a:r>
          </a:p>
          <a:p>
            <a:r>
              <a:rPr lang="en-US"/>
              <a:t>We have some customers</a:t>
            </a:r>
          </a:p>
          <a:p>
            <a:r>
              <a:rPr lang="en-US"/>
              <a:t>2. Achievable entrypoint, where:</a:t>
            </a:r>
          </a:p>
          <a:p>
            <a:pPr marL="0" indent="0">
              <a:buNone/>
            </a:pPr>
            <a:endParaRPr lang="en-US"/>
          </a:p>
          <a:p>
            <a:pPr lvl="1"/>
            <a:r>
              <a:rPr lang="de-DE"/>
              <a:t>List of bills (List view)  like super_user mode</a:t>
            </a:r>
          </a:p>
          <a:p>
            <a:pPr lvl="2"/>
            <a:r>
              <a:rPr lang="de-DE"/>
              <a:t>Info about bills, bill number + title + list of clients (editable)</a:t>
            </a:r>
          </a:p>
          <a:p>
            <a:pPr lvl="2"/>
            <a:r>
              <a:rPr lang="de-DE"/>
              <a:t>Link to single object view + Detail view as end point</a:t>
            </a:r>
          </a:p>
          <a:p>
            <a:pPr marL="914400" lvl="2" indent="0">
              <a:buNone/>
            </a:pPr>
            <a:endParaRPr lang="de-DE"/>
          </a:p>
          <a:p>
            <a:pPr marL="457200" lvl="1" indent="0">
              <a:buNone/>
            </a:pPr>
            <a:r>
              <a:rPr lang="de-DE"/>
              <a:t> </a:t>
            </a:r>
            <a:r>
              <a:rPr lang="de-DE">
                <a:highlight>
                  <a:srgbClr val="00FFFF"/>
                </a:highlight>
              </a:rPr>
              <a:t>List of client (List view) like super_user mode</a:t>
            </a:r>
          </a:p>
          <a:p>
            <a:pPr marL="457200" lvl="1" indent="0">
              <a:buNone/>
            </a:pPr>
            <a:r>
              <a:rPr lang="de-DE">
                <a:highlight>
                  <a:srgbClr val="00FFFF"/>
                </a:highlight>
              </a:rPr>
              <a:t>	name, list of bills related to client </a:t>
            </a:r>
            <a:r>
              <a:rPr lang="ru-RU">
                <a:highlight>
                  <a:srgbClr val="00FFFF"/>
                </a:highlight>
              </a:rPr>
              <a:t>(</a:t>
            </a:r>
            <a:r>
              <a:rPr lang="de-DE">
                <a:highlight>
                  <a:srgbClr val="00FFFF"/>
                </a:highlight>
              </a:rPr>
              <a:t>editable) </a:t>
            </a:r>
            <a:endParaRPr lang="en-US">
              <a:highlight>
                <a:srgbClr val="00FFFF"/>
              </a:highlight>
            </a:endParaRPr>
          </a:p>
          <a:p>
            <a:pPr marL="457200" lvl="1" indent="0">
              <a:buNone/>
            </a:pPr>
            <a:r>
              <a:rPr lang="de-DE">
                <a:highlight>
                  <a:srgbClr val="00FFFF"/>
                </a:highlight>
              </a:rPr>
              <a:t>	Link to single object view +Detail view as end point</a:t>
            </a:r>
          </a:p>
          <a:p>
            <a:pPr marL="457200" lvl="1" indent="0">
              <a:buNone/>
            </a:pPr>
            <a:endParaRPr lang="de-DE"/>
          </a:p>
          <a:p>
            <a:pPr marL="457200" lvl="1" indent="0">
              <a:buNone/>
            </a:pPr>
            <a:r>
              <a:rPr lang="de-DE"/>
              <a:t>3. Futured features: login log out, Manager can view info from some clients, permissions in future, meta data store in intermediary table.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1253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134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Task and goals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and goals</dc:title>
  <dc:creator>Maxim Danilov</dc:creator>
  <cp:lastModifiedBy>Maxim Danilov</cp:lastModifiedBy>
  <cp:revision>1</cp:revision>
  <dcterms:created xsi:type="dcterms:W3CDTF">2025-08-12T17:38:06Z</dcterms:created>
  <dcterms:modified xsi:type="dcterms:W3CDTF">2025-08-12T17:38:40Z</dcterms:modified>
</cp:coreProperties>
</file>