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1" r:id="rId4"/>
    <p:sldId id="28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ePad" initials="w" lastIdx="1" clrIdx="0">
    <p:extLst>
      <p:ext uri="{19B8F6BF-5375-455C-9EA6-DF929625EA0E}">
        <p15:presenceInfo xmlns:p15="http://schemas.microsoft.com/office/powerpoint/2012/main" userId="wineP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B37C54E-485C-4A8B-A5C6-7B3FF83782A8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</a:t>
            </a:r>
            <a:r>
              <a:rPr lang="de-DE" dirty="0" err="1" smtClean="0"/>
              <a:t>Catalog</a:t>
            </a:r>
            <a:r>
              <a:rPr lang="de-DE" dirty="0" smtClean="0"/>
              <a:t> </a:t>
            </a:r>
            <a:r>
              <a:rPr lang="de-DE" dirty="0" err="1" smtClean="0"/>
              <a:t>Mommax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Beschreibung des Projekts.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21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315200" cy="1293592"/>
          </a:xfrm>
        </p:spPr>
        <p:txBody>
          <a:bodyPr>
            <a:normAutofit/>
          </a:bodyPr>
          <a:lstStyle/>
          <a:p>
            <a:r>
              <a:rPr lang="de-DE" dirty="0" smtClean="0"/>
              <a:t>Die Struktur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043608" y="1196752"/>
            <a:ext cx="7315200" cy="1098439"/>
          </a:xfrm>
        </p:spPr>
        <p:txBody>
          <a:bodyPr/>
          <a:lstStyle/>
          <a:p>
            <a:r>
              <a:rPr lang="de-DE" u="sng" dirty="0" smtClean="0"/>
              <a:t>Models </a:t>
            </a:r>
            <a:endParaRPr lang="ru-RU" u="sng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99118" y="3828768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Media-Data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012160" y="2490344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Users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55576" y="5293403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Products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86964" y="2490344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Groups</a:t>
            </a:r>
            <a:endParaRPr lang="ru-RU" dirty="0"/>
          </a:p>
        </p:txBody>
      </p:sp>
      <p:sp>
        <p:nvSpPr>
          <p:cNvPr id="19" name="Скругленный прямоугольник 13"/>
          <p:cNvSpPr/>
          <p:nvPr/>
        </p:nvSpPr>
        <p:spPr>
          <a:xfrm>
            <a:off x="3833947" y="5312034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Properties</a:t>
            </a:r>
          </a:p>
        </p:txBody>
      </p:sp>
      <p:sp>
        <p:nvSpPr>
          <p:cNvPr id="20" name="Скругленный прямоугольник 13"/>
          <p:cNvSpPr/>
          <p:nvPr/>
        </p:nvSpPr>
        <p:spPr>
          <a:xfrm>
            <a:off x="6444208" y="5303503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Attributes</a:t>
            </a:r>
          </a:p>
        </p:txBody>
      </p:sp>
      <p:sp>
        <p:nvSpPr>
          <p:cNvPr id="21" name="Скругленный прямоугольник 13"/>
          <p:cNvSpPr/>
          <p:nvPr/>
        </p:nvSpPr>
        <p:spPr>
          <a:xfrm>
            <a:off x="2687164" y="3806468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AdditionalInfo</a:t>
            </a:r>
            <a:endParaRPr lang="de-DE" dirty="0" smtClean="0"/>
          </a:p>
        </p:txBody>
      </p:sp>
      <p:sp>
        <p:nvSpPr>
          <p:cNvPr id="22" name="Скругленный прямоугольник 9"/>
          <p:cNvSpPr/>
          <p:nvPr/>
        </p:nvSpPr>
        <p:spPr>
          <a:xfrm>
            <a:off x="3449562" y="2445483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Permissions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20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28959" y="4121287"/>
            <a:ext cx="1872208" cy="2188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Attribut</a:t>
            </a:r>
            <a:endParaRPr lang="de-DE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394341" y="2752781"/>
            <a:ext cx="237626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4716016" y="5469872"/>
            <a:ext cx="1285277" cy="464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decimal</a:t>
            </a:r>
            <a:endParaRPr lang="de-DE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69083" y="3472861"/>
            <a:ext cx="684076" cy="1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50524" y="3285974"/>
            <a:ext cx="0" cy="79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98496" y="3297344"/>
            <a:ext cx="504056" cy="35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19"/>
          <p:cNvSpPr/>
          <p:nvPr/>
        </p:nvSpPr>
        <p:spPr>
          <a:xfrm>
            <a:off x="5551418" y="4573477"/>
            <a:ext cx="1232227" cy="413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text</a:t>
            </a:r>
            <a:endParaRPr lang="de-DE" dirty="0"/>
          </a:p>
        </p:txBody>
      </p:sp>
      <p:sp>
        <p:nvSpPr>
          <p:cNvPr id="21" name="Rounded Rectangle 20"/>
          <p:cNvSpPr/>
          <p:nvPr/>
        </p:nvSpPr>
        <p:spPr>
          <a:xfrm>
            <a:off x="5087922" y="5013535"/>
            <a:ext cx="1285277" cy="440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Integer</a:t>
            </a:r>
            <a:endParaRPr lang="de-DE" dirty="0"/>
          </a:p>
        </p:txBody>
      </p:sp>
      <p:sp>
        <p:nvSpPr>
          <p:cNvPr id="32" name="Rounded Rectangle 31"/>
          <p:cNvSpPr/>
          <p:nvPr/>
        </p:nvSpPr>
        <p:spPr>
          <a:xfrm>
            <a:off x="5835903" y="3097740"/>
            <a:ext cx="1440160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additional</a:t>
            </a:r>
            <a:endParaRPr lang="de-DE" dirty="0"/>
          </a:p>
        </p:txBody>
      </p:sp>
      <p:cxnSp>
        <p:nvCxnSpPr>
          <p:cNvPr id="35" name="Straight Arrow Connector 34"/>
          <p:cNvCxnSpPr>
            <a:stCxn id="10" idx="3"/>
          </p:cNvCxnSpPr>
          <p:nvPr/>
        </p:nvCxnSpPr>
        <p:spPr>
          <a:xfrm flipV="1">
            <a:off x="3902552" y="3439778"/>
            <a:ext cx="1852146" cy="3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161950" y="4117281"/>
            <a:ext cx="1232227" cy="421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82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27507" y="757569"/>
            <a:ext cx="2952328" cy="120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Attribut  Producer</a:t>
            </a:r>
          </a:p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int</a:t>
            </a:r>
            <a:r>
              <a:rPr lang="de-DE" dirty="0" smtClean="0"/>
              <a:t>/</a:t>
            </a:r>
            <a:r>
              <a:rPr lang="de-DE" dirty="0" err="1" smtClean="0"/>
              <a:t>dec</a:t>
            </a:r>
            <a:r>
              <a:rPr lang="de-DE" dirty="0" smtClean="0"/>
              <a:t>/</a:t>
            </a:r>
            <a:r>
              <a:rPr lang="de-DE" dirty="0" err="1" smtClean="0"/>
              <a:t>char</a:t>
            </a:r>
            <a:r>
              <a:rPr lang="de-DE" dirty="0" smtClean="0"/>
              <a:t>/</a:t>
            </a:r>
            <a:r>
              <a:rPr lang="de-DE" dirty="0" err="1" smtClean="0"/>
              <a:t>selectchar</a:t>
            </a:r>
            <a:r>
              <a:rPr lang="de-DE" dirty="0" smtClean="0"/>
              <a:t>/</a:t>
            </a:r>
            <a:r>
              <a:rPr lang="de-DE" dirty="0" err="1" smtClean="0"/>
              <a:t>selectint</a:t>
            </a:r>
            <a:r>
              <a:rPr lang="de-DE" dirty="0" smtClean="0"/>
              <a:t>/</a:t>
            </a:r>
            <a:r>
              <a:rPr lang="de-DE" dirty="0" err="1" smtClean="0"/>
              <a:t>selectdec</a:t>
            </a:r>
            <a:endParaRPr lang="de-DE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286031" y="2816932"/>
            <a:ext cx="237626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</a:t>
            </a:r>
            <a:endParaRPr lang="de-D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70307" y="3537011"/>
            <a:ext cx="7935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31776" y="3361493"/>
            <a:ext cx="813463" cy="35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Straight Arrow Connector 18"/>
          <p:cNvCxnSpPr>
            <a:stCxn id="10" idx="3"/>
            <a:endCxn id="32" idx="1"/>
          </p:cNvCxnSpPr>
          <p:nvPr/>
        </p:nvCxnSpPr>
        <p:spPr>
          <a:xfrm flipV="1">
            <a:off x="4445239" y="3497939"/>
            <a:ext cx="786448" cy="3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231687" y="2768857"/>
            <a:ext cx="3031022" cy="145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Value. </a:t>
            </a:r>
          </a:p>
          <a:p>
            <a:pPr algn="ctr"/>
            <a:r>
              <a:rPr lang="de-DE" dirty="0" err="1" smtClean="0"/>
              <a:t>int</a:t>
            </a:r>
            <a:r>
              <a:rPr lang="de-DE" dirty="0" smtClean="0"/>
              <a:t>/</a:t>
            </a:r>
            <a:r>
              <a:rPr lang="de-DE" dirty="0" err="1" smtClean="0"/>
              <a:t>decimal</a:t>
            </a:r>
            <a:r>
              <a:rPr lang="de-DE" dirty="0" smtClean="0"/>
              <a:t>/</a:t>
            </a:r>
            <a:r>
              <a:rPr lang="de-DE" dirty="0" err="1" smtClean="0"/>
              <a:t>char</a:t>
            </a:r>
            <a:endParaRPr lang="de-DE" dirty="0" smtClean="0"/>
          </a:p>
          <a:p>
            <a:pPr algn="ctr"/>
            <a:endParaRPr lang="de-DE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395536" y="5193195"/>
            <a:ext cx="82809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40"/>
          <p:cNvSpPr/>
          <p:nvPr/>
        </p:nvSpPr>
        <p:spPr>
          <a:xfrm>
            <a:off x="683568" y="5517232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attribut</a:t>
            </a:r>
            <a:endParaRPr lang="de-DE" dirty="0"/>
          </a:p>
        </p:txBody>
      </p:sp>
      <p:sp>
        <p:nvSpPr>
          <p:cNvPr id="42" name="Rounded Rectangle 41"/>
          <p:cNvSpPr/>
          <p:nvPr/>
        </p:nvSpPr>
        <p:spPr>
          <a:xfrm>
            <a:off x="3210147" y="5517232"/>
            <a:ext cx="1174252" cy="43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int</a:t>
            </a:r>
            <a:endParaRPr lang="de-DE" dirty="0"/>
          </a:p>
        </p:txBody>
      </p:sp>
      <p:sp>
        <p:nvSpPr>
          <p:cNvPr id="43" name="Rounded Rectangle 42"/>
          <p:cNvSpPr/>
          <p:nvPr/>
        </p:nvSpPr>
        <p:spPr>
          <a:xfrm>
            <a:off x="4057435" y="5517232"/>
            <a:ext cx="1174252" cy="43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decimal</a:t>
            </a:r>
            <a:endParaRPr lang="de-DE" dirty="0"/>
          </a:p>
        </p:txBody>
      </p:sp>
      <p:sp>
        <p:nvSpPr>
          <p:cNvPr id="44" name="Rounded Rectangle 43"/>
          <p:cNvSpPr/>
          <p:nvPr/>
        </p:nvSpPr>
        <p:spPr>
          <a:xfrm>
            <a:off x="5129226" y="5517232"/>
            <a:ext cx="1333820" cy="43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Input </a:t>
            </a:r>
            <a:r>
              <a:rPr lang="de-DE" dirty="0" err="1" smtClean="0"/>
              <a:t>text</a:t>
            </a:r>
            <a:endParaRPr lang="de-DE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665905" y="2067317"/>
            <a:ext cx="553" cy="70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6876256" y="4257092"/>
            <a:ext cx="216024" cy="90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660232" y="5520406"/>
            <a:ext cx="1333820" cy="43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Fk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747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39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Wingdings</vt:lpstr>
      <vt:lpstr>Перспектива</vt:lpstr>
      <vt:lpstr>Online-Catalog Mommax</vt:lpstr>
      <vt:lpstr>Die Struktur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Online-Shop</dc:title>
  <dc:creator>Пользователь Windows</dc:creator>
  <cp:lastModifiedBy>winePad</cp:lastModifiedBy>
  <cp:revision>89</cp:revision>
  <dcterms:created xsi:type="dcterms:W3CDTF">2021-04-06T08:24:01Z</dcterms:created>
  <dcterms:modified xsi:type="dcterms:W3CDTF">2023-10-21T16:28:53Z</dcterms:modified>
</cp:coreProperties>
</file>