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707" r:id="rId3"/>
    <p:sldId id="708" r:id="rId4"/>
    <p:sldId id="259" r:id="rId5"/>
    <p:sldId id="278" r:id="rId6"/>
    <p:sldId id="295" r:id="rId7"/>
    <p:sldId id="631" r:id="rId8"/>
    <p:sldId id="632" r:id="rId9"/>
    <p:sldId id="629" r:id="rId10"/>
    <p:sldId id="709" r:id="rId11"/>
    <p:sldId id="710" r:id="rId12"/>
    <p:sldId id="630" r:id="rId13"/>
    <p:sldId id="711" r:id="rId14"/>
    <p:sldId id="712" r:id="rId15"/>
    <p:sldId id="713" r:id="rId16"/>
    <p:sldId id="714" r:id="rId17"/>
    <p:sldId id="296" r:id="rId18"/>
    <p:sldId id="304" r:id="rId19"/>
    <p:sldId id="30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AD"/>
    <a:srgbClr val="D8226B"/>
    <a:srgbClr val="E7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6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28305-0117-4C2F-B0A0-6F2495BF8CF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ECF26-1C36-4B50-816D-1E0F92CC4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alphaModFix amt="5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solidFill>
            <a:srgbClr val="FFA4AD">
              <a:alpha val="55000"/>
            </a:srgbClr>
          </a:solidFill>
          <a:effectLst>
            <a:softEdge rad="241300"/>
          </a:effectLst>
        </p:spPr>
        <p:txBody>
          <a:bodyPr/>
          <a:lstStyle/>
          <a:p>
            <a:r>
              <a:rPr lang="en-US"/>
              <a:t>Measuring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  <a:solidFill>
            <a:srgbClr val="FFA4AD">
              <a:alpha val="49000"/>
            </a:srgbClr>
          </a:solidFill>
          <a:effectLst>
            <a:softEdge rad="36830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Maxim Danilov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9F40-1DFC-4626-9A0C-89DF496D9F38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Рисунок 15">
            <a:extLst>
              <a:ext uri="{FF2B5EF4-FFF2-40B4-BE49-F238E27FC236}">
                <a16:creationId xmlns:a16="http://schemas.microsoft.com/office/drawing/2014/main" id="{A02FD4AE-2E2B-9A86-1E10-6926302D9112}"/>
              </a:ext>
            </a:extLst>
          </p:cNvPr>
          <p:cNvGrpSpPr/>
          <p:nvPr userDrawn="1"/>
        </p:nvGrpSpPr>
        <p:grpSpPr>
          <a:xfrm>
            <a:off x="403745" y="245124"/>
            <a:ext cx="1118677" cy="1124576"/>
            <a:chOff x="310542" y="294598"/>
            <a:chExt cx="1118677" cy="11245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375132CE-8EC1-DBA3-4E80-C682836BC459}"/>
                </a:ext>
              </a:extLst>
            </p:cNvPr>
            <p:cNvSpPr/>
            <p:nvPr/>
          </p:nvSpPr>
          <p:spPr>
            <a:xfrm>
              <a:off x="310542" y="294598"/>
              <a:ext cx="828332" cy="831427"/>
            </a:xfrm>
            <a:custGeom>
              <a:avLst/>
              <a:gdLst>
                <a:gd name="connsiteX0" fmla="*/ 552707 w 828332"/>
                <a:gd name="connsiteY0" fmla="*/ 10 h 831427"/>
                <a:gd name="connsiteX1" fmla="*/ 423756 w 828332"/>
                <a:gd name="connsiteY1" fmla="*/ 10920 h 831427"/>
                <a:gd name="connsiteX2" fmla="*/ 288858 w 828332"/>
                <a:gd name="connsiteY2" fmla="*/ 150361 h 831427"/>
                <a:gd name="connsiteX3" fmla="*/ 288858 w 828332"/>
                <a:gd name="connsiteY3" fmla="*/ 252640 h 831427"/>
                <a:gd name="connsiteX4" fmla="*/ 558767 w 828332"/>
                <a:gd name="connsiteY4" fmla="*/ 252640 h 831427"/>
                <a:gd name="connsiteX5" fmla="*/ 558767 w 828332"/>
                <a:gd name="connsiteY5" fmla="*/ 286733 h 831427"/>
                <a:gd name="connsiteX6" fmla="*/ 187573 w 828332"/>
                <a:gd name="connsiteY6" fmla="*/ 286733 h 831427"/>
                <a:gd name="connsiteX7" fmla="*/ 18951 w 828332"/>
                <a:gd name="connsiteY7" fmla="*/ 422764 h 831427"/>
                <a:gd name="connsiteX8" fmla="*/ 18951 w 828332"/>
                <a:gd name="connsiteY8" fmla="*/ 695396 h 831427"/>
                <a:gd name="connsiteX9" fmla="*/ 162422 w 828332"/>
                <a:gd name="connsiteY9" fmla="*/ 831428 h 831427"/>
                <a:gd name="connsiteX10" fmla="*/ 255249 w 828332"/>
                <a:gd name="connsiteY10" fmla="*/ 831428 h 831427"/>
                <a:gd name="connsiteX11" fmla="*/ 255249 w 828332"/>
                <a:gd name="connsiteY11" fmla="*/ 708806 h 831427"/>
                <a:gd name="connsiteX12" fmla="*/ 423871 w 828332"/>
                <a:gd name="connsiteY12" fmla="*/ 542205 h 831427"/>
                <a:gd name="connsiteX13" fmla="*/ 693435 w 828332"/>
                <a:gd name="connsiteY13" fmla="*/ 542205 h 831427"/>
                <a:gd name="connsiteX14" fmla="*/ 828333 w 828332"/>
                <a:gd name="connsiteY14" fmla="*/ 405833 h 831427"/>
                <a:gd name="connsiteX15" fmla="*/ 828333 w 828332"/>
                <a:gd name="connsiteY15" fmla="*/ 150361 h 831427"/>
                <a:gd name="connsiteX16" fmla="*/ 693435 w 828332"/>
                <a:gd name="connsiteY16" fmla="*/ 10920 h 831427"/>
                <a:gd name="connsiteX17" fmla="*/ 552822 w 828332"/>
                <a:gd name="connsiteY17" fmla="*/ 10 h 831427"/>
                <a:gd name="connsiteX18" fmla="*/ 552707 w 828332"/>
                <a:gd name="connsiteY18" fmla="*/ 10 h 831427"/>
                <a:gd name="connsiteX19" fmla="*/ 406722 w 828332"/>
                <a:gd name="connsiteY19" fmla="*/ 82175 h 831427"/>
                <a:gd name="connsiteX20" fmla="*/ 457366 w 828332"/>
                <a:gd name="connsiteY20" fmla="*/ 133428 h 831427"/>
                <a:gd name="connsiteX21" fmla="*/ 406722 w 828332"/>
                <a:gd name="connsiteY21" fmla="*/ 184340 h 831427"/>
                <a:gd name="connsiteX22" fmla="*/ 356079 w 828332"/>
                <a:gd name="connsiteY22" fmla="*/ 133428 h 831427"/>
                <a:gd name="connsiteX23" fmla="*/ 406722 w 828332"/>
                <a:gd name="connsiteY23" fmla="*/ 82175 h 83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28332" h="831427">
                  <a:moveTo>
                    <a:pt x="552707" y="10"/>
                  </a:moveTo>
                  <a:cubicBezTo>
                    <a:pt x="506522" y="238"/>
                    <a:pt x="462509" y="4101"/>
                    <a:pt x="423756" y="10920"/>
                  </a:cubicBezTo>
                  <a:cubicBezTo>
                    <a:pt x="309552" y="31035"/>
                    <a:pt x="288858" y="72970"/>
                    <a:pt x="288858" y="150361"/>
                  </a:cubicBezTo>
                  <a:lnTo>
                    <a:pt x="288858" y="252640"/>
                  </a:lnTo>
                  <a:lnTo>
                    <a:pt x="558767" y="252640"/>
                  </a:lnTo>
                  <a:lnTo>
                    <a:pt x="558767" y="286733"/>
                  </a:lnTo>
                  <a:lnTo>
                    <a:pt x="187573" y="286733"/>
                  </a:lnTo>
                  <a:cubicBezTo>
                    <a:pt x="109149" y="286733"/>
                    <a:pt x="40443" y="333555"/>
                    <a:pt x="18951" y="422764"/>
                  </a:cubicBezTo>
                  <a:cubicBezTo>
                    <a:pt x="-5742" y="524931"/>
                    <a:pt x="-6885" y="588685"/>
                    <a:pt x="18951" y="695396"/>
                  </a:cubicBezTo>
                  <a:cubicBezTo>
                    <a:pt x="38157" y="774718"/>
                    <a:pt x="83999" y="831428"/>
                    <a:pt x="162422" y="831428"/>
                  </a:cubicBezTo>
                  <a:lnTo>
                    <a:pt x="255249" y="831428"/>
                  </a:lnTo>
                  <a:lnTo>
                    <a:pt x="255249" y="708806"/>
                  </a:lnTo>
                  <a:cubicBezTo>
                    <a:pt x="255249" y="620277"/>
                    <a:pt x="332301" y="542205"/>
                    <a:pt x="423871" y="542205"/>
                  </a:cubicBezTo>
                  <a:lnTo>
                    <a:pt x="693435" y="542205"/>
                  </a:lnTo>
                  <a:cubicBezTo>
                    <a:pt x="768429" y="542205"/>
                    <a:pt x="828333" y="480837"/>
                    <a:pt x="828333" y="405833"/>
                  </a:cubicBezTo>
                  <a:lnTo>
                    <a:pt x="828333" y="150361"/>
                  </a:lnTo>
                  <a:cubicBezTo>
                    <a:pt x="828333" y="77629"/>
                    <a:pt x="766599" y="23080"/>
                    <a:pt x="693435" y="10920"/>
                  </a:cubicBezTo>
                  <a:cubicBezTo>
                    <a:pt x="647022" y="3306"/>
                    <a:pt x="599007" y="-217"/>
                    <a:pt x="552822" y="10"/>
                  </a:cubicBezTo>
                  <a:lnTo>
                    <a:pt x="552707" y="10"/>
                  </a:lnTo>
                  <a:close/>
                  <a:moveTo>
                    <a:pt x="406722" y="82175"/>
                  </a:moveTo>
                  <a:cubicBezTo>
                    <a:pt x="434616" y="82175"/>
                    <a:pt x="457366" y="105131"/>
                    <a:pt x="457366" y="133428"/>
                  </a:cubicBezTo>
                  <a:cubicBezTo>
                    <a:pt x="457366" y="161725"/>
                    <a:pt x="434616" y="184340"/>
                    <a:pt x="406722" y="184340"/>
                  </a:cubicBezTo>
                  <a:cubicBezTo>
                    <a:pt x="378828" y="184340"/>
                    <a:pt x="356079" y="161498"/>
                    <a:pt x="356079" y="133428"/>
                  </a:cubicBezTo>
                  <a:cubicBezTo>
                    <a:pt x="356079" y="105358"/>
                    <a:pt x="378713" y="82175"/>
                    <a:pt x="406722" y="82175"/>
                  </a:cubicBezTo>
                  <a:close/>
                </a:path>
              </a:pathLst>
            </a:custGeom>
            <a:noFill/>
            <a:ln w="13171" cap="flat">
              <a:solidFill>
                <a:srgbClr val="FF485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33AB64D1-C01B-734C-A9E4-203B8E5AA8B1}"/>
                </a:ext>
              </a:extLst>
            </p:cNvPr>
            <p:cNvSpPr/>
            <p:nvPr/>
          </p:nvSpPr>
          <p:spPr>
            <a:xfrm>
              <a:off x="599402" y="581329"/>
              <a:ext cx="829817" cy="837846"/>
            </a:xfrm>
            <a:custGeom>
              <a:avLst/>
              <a:gdLst>
                <a:gd name="connsiteX0" fmla="*/ 573083 w 829817"/>
                <a:gd name="connsiteY0" fmla="*/ 0 h 837846"/>
                <a:gd name="connsiteX1" fmla="*/ 573083 w 829817"/>
                <a:gd name="connsiteY1" fmla="*/ 119100 h 837846"/>
                <a:gd name="connsiteX2" fmla="*/ 404462 w 829817"/>
                <a:gd name="connsiteY2" fmla="*/ 289224 h 837846"/>
                <a:gd name="connsiteX3" fmla="*/ 134896 w 829817"/>
                <a:gd name="connsiteY3" fmla="*/ 289224 h 837846"/>
                <a:gd name="connsiteX4" fmla="*/ 0 w 829817"/>
                <a:gd name="connsiteY4" fmla="*/ 425597 h 837846"/>
                <a:gd name="connsiteX5" fmla="*/ 0 w 829817"/>
                <a:gd name="connsiteY5" fmla="*/ 681068 h 837846"/>
                <a:gd name="connsiteX6" fmla="*/ 134896 w 829817"/>
                <a:gd name="connsiteY6" fmla="*/ 817440 h 837846"/>
                <a:gd name="connsiteX7" fmla="*/ 404462 w 829817"/>
                <a:gd name="connsiteY7" fmla="*/ 817440 h 837846"/>
                <a:gd name="connsiteX8" fmla="*/ 539358 w 829817"/>
                <a:gd name="connsiteY8" fmla="*/ 681068 h 837846"/>
                <a:gd name="connsiteX9" fmla="*/ 539358 w 829817"/>
                <a:gd name="connsiteY9" fmla="*/ 578788 h 837846"/>
                <a:gd name="connsiteX10" fmla="*/ 269794 w 829817"/>
                <a:gd name="connsiteY10" fmla="*/ 578788 h 837846"/>
                <a:gd name="connsiteX11" fmla="*/ 269794 w 829817"/>
                <a:gd name="connsiteY11" fmla="*/ 544695 h 837846"/>
                <a:gd name="connsiteX12" fmla="*/ 674256 w 829817"/>
                <a:gd name="connsiteY12" fmla="*/ 544695 h 837846"/>
                <a:gd name="connsiteX13" fmla="*/ 809152 w 829817"/>
                <a:gd name="connsiteY13" fmla="*/ 408663 h 837846"/>
                <a:gd name="connsiteX14" fmla="*/ 809152 w 829817"/>
                <a:gd name="connsiteY14" fmla="*/ 136032 h 837846"/>
                <a:gd name="connsiteX15" fmla="*/ 674256 w 829817"/>
                <a:gd name="connsiteY15" fmla="*/ 0 h 837846"/>
                <a:gd name="connsiteX16" fmla="*/ 572969 w 829817"/>
                <a:gd name="connsiteY16" fmla="*/ 0 h 837846"/>
                <a:gd name="connsiteX17" fmla="*/ 573083 w 829817"/>
                <a:gd name="connsiteY17" fmla="*/ 0 h 837846"/>
                <a:gd name="connsiteX18" fmla="*/ 421381 w 829817"/>
                <a:gd name="connsiteY18" fmla="*/ 646860 h 837846"/>
                <a:gd name="connsiteX19" fmla="*/ 472024 w 829817"/>
                <a:gd name="connsiteY19" fmla="*/ 697773 h 837846"/>
                <a:gd name="connsiteX20" fmla="*/ 421381 w 829817"/>
                <a:gd name="connsiteY20" fmla="*/ 749140 h 837846"/>
                <a:gd name="connsiteX21" fmla="*/ 370737 w 829817"/>
                <a:gd name="connsiteY21" fmla="*/ 697773 h 837846"/>
                <a:gd name="connsiteX22" fmla="*/ 421381 w 829817"/>
                <a:gd name="connsiteY22" fmla="*/ 646860 h 837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9817" h="837846">
                  <a:moveTo>
                    <a:pt x="573083" y="0"/>
                  </a:moveTo>
                  <a:lnTo>
                    <a:pt x="573083" y="119100"/>
                  </a:lnTo>
                  <a:cubicBezTo>
                    <a:pt x="573083" y="211491"/>
                    <a:pt x="494317" y="289224"/>
                    <a:pt x="404462" y="289224"/>
                  </a:cubicBezTo>
                  <a:lnTo>
                    <a:pt x="134896" y="289224"/>
                  </a:lnTo>
                  <a:cubicBezTo>
                    <a:pt x="61047" y="289224"/>
                    <a:pt x="0" y="352069"/>
                    <a:pt x="0" y="425597"/>
                  </a:cubicBezTo>
                  <a:lnTo>
                    <a:pt x="0" y="681068"/>
                  </a:lnTo>
                  <a:cubicBezTo>
                    <a:pt x="0" y="753799"/>
                    <a:pt x="63562" y="796529"/>
                    <a:pt x="134896" y="817440"/>
                  </a:cubicBezTo>
                  <a:cubicBezTo>
                    <a:pt x="220294" y="842328"/>
                    <a:pt x="302260" y="846874"/>
                    <a:pt x="404462" y="817440"/>
                  </a:cubicBezTo>
                  <a:cubicBezTo>
                    <a:pt x="472366" y="797780"/>
                    <a:pt x="539358" y="758460"/>
                    <a:pt x="539358" y="681068"/>
                  </a:cubicBezTo>
                  <a:lnTo>
                    <a:pt x="539358" y="578788"/>
                  </a:lnTo>
                  <a:lnTo>
                    <a:pt x="269794" y="578788"/>
                  </a:lnTo>
                  <a:lnTo>
                    <a:pt x="269794" y="544695"/>
                  </a:lnTo>
                  <a:lnTo>
                    <a:pt x="674256" y="544695"/>
                  </a:lnTo>
                  <a:cubicBezTo>
                    <a:pt x="752677" y="544695"/>
                    <a:pt x="781943" y="490259"/>
                    <a:pt x="809152" y="408663"/>
                  </a:cubicBezTo>
                  <a:cubicBezTo>
                    <a:pt x="837275" y="324567"/>
                    <a:pt x="836131" y="243767"/>
                    <a:pt x="809152" y="136032"/>
                  </a:cubicBezTo>
                  <a:cubicBezTo>
                    <a:pt x="789718" y="58414"/>
                    <a:pt x="752792" y="0"/>
                    <a:pt x="674256" y="0"/>
                  </a:cubicBezTo>
                  <a:lnTo>
                    <a:pt x="572969" y="0"/>
                  </a:lnTo>
                  <a:lnTo>
                    <a:pt x="573083" y="0"/>
                  </a:lnTo>
                  <a:close/>
                  <a:moveTo>
                    <a:pt x="421381" y="646860"/>
                  </a:moveTo>
                  <a:cubicBezTo>
                    <a:pt x="449390" y="646860"/>
                    <a:pt x="472024" y="669703"/>
                    <a:pt x="472024" y="697773"/>
                  </a:cubicBezTo>
                  <a:cubicBezTo>
                    <a:pt x="472024" y="725843"/>
                    <a:pt x="449390" y="749140"/>
                    <a:pt x="421381" y="749140"/>
                  </a:cubicBezTo>
                  <a:cubicBezTo>
                    <a:pt x="393373" y="749140"/>
                    <a:pt x="370737" y="726184"/>
                    <a:pt x="370737" y="697773"/>
                  </a:cubicBezTo>
                  <a:cubicBezTo>
                    <a:pt x="370737" y="669362"/>
                    <a:pt x="393488" y="646860"/>
                    <a:pt x="421381" y="646860"/>
                  </a:cubicBezTo>
                  <a:close/>
                </a:path>
              </a:pathLst>
            </a:custGeom>
            <a:solidFill>
              <a:srgbClr val="FF4851"/>
            </a:solidFill>
            <a:ln w="175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96BE0C-08F8-026E-87E2-C9A77CE1EA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039990" y="-2352449"/>
            <a:ext cx="1014398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2656E-5638-4290-B034-4A2FC49B81E3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058D-6D76-47A9-9B0B-319DFCAC2BB8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A4AD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6DBD-F034-45A2-A12E-485C1F83539B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i="0" cap="all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solidFill>
            <a:schemeClr val="bg1">
              <a:alpha val="49000"/>
            </a:schemeClr>
          </a:solidFill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Clash Display Variable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F40-597B-46D1-B086-CBFEC7E6E0A8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09D22-2188-4FC5-AD8B-CACDD9276E44}" type="datetime3">
              <a:rPr lang="en-US" smtClean="0"/>
              <a:t>29 August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solidFill>
            <a:srgbClr val="FFA4AD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solidFill>
            <a:srgbClr val="FFA4AD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CE38F-B227-45FC-8194-7CA846662F42}" type="datetime3">
              <a:rPr lang="en-US" smtClean="0"/>
              <a:t>29 August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604C-58B3-4301-B30C-F7FB8DEAE23B}" type="datetime3">
              <a:rPr lang="en-US" smtClean="0"/>
              <a:t>29 August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449C-196B-44F6-A57B-5985A2172CFB}" type="datetime3">
              <a:rPr lang="en-US" smtClean="0"/>
              <a:t>29 August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0BA6-048F-4655-B1F5-BC5AAC806F9D}" type="datetime3">
              <a:rPr lang="en-US" smtClean="0"/>
              <a:t>29 August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1CEE-E495-4834-9B09-96B10BDB2DB8}" type="datetime3">
              <a:rPr lang="en-US" smtClean="0"/>
              <a:t>29 August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@danilovmy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rgbClr val="FFA4A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583D-ACDE-4324-8AC9-3D442FDF0F0C}" type="datetime3">
              <a:rPr lang="en-US" smtClean="0"/>
              <a:t>29 August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Maxim Danilov, @danilovmy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maxim@wpshop.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8C61D7-29FB-DFF6-2CEF-473EBDE1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Coroutine baked attribute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E1D16B-068E-9AAE-E373-59B82A334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Maxim Danilov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29AB4-DE39-53E6-0CC4-C6A79DB8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FE19-E31D-4541-9DB4-91457727F676}" type="datetime1">
              <a:rPr lang="en-US" smtClean="0"/>
              <a:t>8/29/2025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Work with 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</a:p>
          <a:p>
            <a:pPr marL="0" indent="0">
              <a:buNone/>
            </a:pP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coro </a:t>
            </a:r>
            <a:r>
              <a:rPr lang="it-IT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coro.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it-IT" b="1">
              <a:solidFill>
                <a:srgbClr val="DBDB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1">
                <a:effectLst/>
                <a:latin typeface="Consolas" panose="020B0609020204030204" pitchFamily="49" charset="0"/>
              </a:rPr>
              <a:t>(coro)</a:t>
            </a: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b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coro.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((value,))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8C51-43D9-40CE-9AF5-5BE60F497CA9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10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BD4937-8556-3AC2-A30A-8933C5510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975354">
            <a:off x="7796230" y="2605091"/>
            <a:ext cx="4141381" cy="2942884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F1AD9EEB-D6B3-5AEF-FBA7-3C582414D74F}"/>
              </a:ext>
            </a:extLst>
          </p:cNvPr>
          <p:cNvSpPr/>
          <p:nvPr/>
        </p:nvSpPr>
        <p:spPr>
          <a:xfrm>
            <a:off x="609600" y="1417639"/>
            <a:ext cx="4889500" cy="5031600"/>
          </a:xfrm>
          <a:custGeom>
            <a:avLst/>
            <a:gdLst>
              <a:gd name="connsiteX0" fmla="*/ 326216 w 3903023"/>
              <a:gd name="connsiteY0" fmla="*/ 1831981 h 4210015"/>
              <a:gd name="connsiteX1" fmla="*/ 111961 w 3903023"/>
              <a:gd name="connsiteY1" fmla="*/ 2046236 h 4210015"/>
              <a:gd name="connsiteX2" fmla="*/ 111961 w 3903023"/>
              <a:gd name="connsiteY2" fmla="*/ 2903230 h 4210015"/>
              <a:gd name="connsiteX3" fmla="*/ 326216 w 3903023"/>
              <a:gd name="connsiteY3" fmla="*/ 3117485 h 4210015"/>
              <a:gd name="connsiteX4" fmla="*/ 3341745 w 3903023"/>
              <a:gd name="connsiteY4" fmla="*/ 3117485 h 4210015"/>
              <a:gd name="connsiteX5" fmla="*/ 3556000 w 3903023"/>
              <a:gd name="connsiteY5" fmla="*/ 2903230 h 4210015"/>
              <a:gd name="connsiteX6" fmla="*/ 3556000 w 3903023"/>
              <a:gd name="connsiteY6" fmla="*/ 2046236 h 4210015"/>
              <a:gd name="connsiteX7" fmla="*/ 3341745 w 3903023"/>
              <a:gd name="connsiteY7" fmla="*/ 1831981 h 4210015"/>
              <a:gd name="connsiteX8" fmla="*/ 3471018 w 3903023"/>
              <a:gd name="connsiteY8" fmla="*/ 228604 h 4210015"/>
              <a:gd name="connsiteX9" fmla="*/ 3772395 w 3903023"/>
              <a:gd name="connsiteY9" fmla="*/ 529981 h 4210015"/>
              <a:gd name="connsiteX10" fmla="*/ 3772395 w 3903023"/>
              <a:gd name="connsiteY10" fmla="*/ 1469097 h 4210015"/>
              <a:gd name="connsiteX11" fmla="*/ 3779515 w 3903023"/>
              <a:gd name="connsiteY11" fmla="*/ 1446163 h 4210015"/>
              <a:gd name="connsiteX12" fmla="*/ 3784270 w 3903023"/>
              <a:gd name="connsiteY12" fmla="*/ 1398987 h 4210015"/>
              <a:gd name="connsiteX13" fmla="*/ 3784270 w 3903023"/>
              <a:gd name="connsiteY13" fmla="*/ 462686 h 4210015"/>
              <a:gd name="connsiteX14" fmla="*/ 3550188 w 3903023"/>
              <a:gd name="connsiteY14" fmla="*/ 228604 h 4210015"/>
              <a:gd name="connsiteX15" fmla="*/ 346043 w 3903023"/>
              <a:gd name="connsiteY15" fmla="*/ 228604 h 4210015"/>
              <a:gd name="connsiteX16" fmla="*/ 111961 w 3903023"/>
              <a:gd name="connsiteY16" fmla="*/ 462686 h 4210015"/>
              <a:gd name="connsiteX17" fmla="*/ 111961 w 3903023"/>
              <a:gd name="connsiteY17" fmla="*/ 529971 h 4210015"/>
              <a:gd name="connsiteX18" fmla="*/ 118083 w 3903023"/>
              <a:gd name="connsiteY18" fmla="*/ 469243 h 4210015"/>
              <a:gd name="connsiteX19" fmla="*/ 413337 w 3903023"/>
              <a:gd name="connsiteY19" fmla="*/ 228604 h 4210015"/>
              <a:gd name="connsiteX20" fmla="*/ 650517 w 3903023"/>
              <a:gd name="connsiteY20" fmla="*/ 0 h 4210015"/>
              <a:gd name="connsiteX21" fmla="*/ 3252506 w 3903023"/>
              <a:gd name="connsiteY21" fmla="*/ 0 h 4210015"/>
              <a:gd name="connsiteX22" fmla="*/ 3903023 w 3903023"/>
              <a:gd name="connsiteY22" fmla="*/ 650517 h 4210015"/>
              <a:gd name="connsiteX23" fmla="*/ 3903023 w 3903023"/>
              <a:gd name="connsiteY23" fmla="*/ 3559498 h 4210015"/>
              <a:gd name="connsiteX24" fmla="*/ 3252506 w 3903023"/>
              <a:gd name="connsiteY24" fmla="*/ 4210015 h 4210015"/>
              <a:gd name="connsiteX25" fmla="*/ 650517 w 3903023"/>
              <a:gd name="connsiteY25" fmla="*/ 4210015 h 4210015"/>
              <a:gd name="connsiteX26" fmla="*/ 0 w 3903023"/>
              <a:gd name="connsiteY26" fmla="*/ 3559498 h 4210015"/>
              <a:gd name="connsiteX27" fmla="*/ 0 w 3903023"/>
              <a:gd name="connsiteY27" fmla="*/ 650517 h 4210015"/>
              <a:gd name="connsiteX28" fmla="*/ 650517 w 3903023"/>
              <a:gd name="connsiteY28" fmla="*/ 0 h 421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03023" h="4210015">
                <a:moveTo>
                  <a:pt x="326216" y="1831981"/>
                </a:moveTo>
                <a:cubicBezTo>
                  <a:pt x="207886" y="1831981"/>
                  <a:pt x="111961" y="1927906"/>
                  <a:pt x="111961" y="2046236"/>
                </a:cubicBezTo>
                <a:lnTo>
                  <a:pt x="111961" y="2903230"/>
                </a:lnTo>
                <a:cubicBezTo>
                  <a:pt x="111961" y="3021560"/>
                  <a:pt x="207886" y="3117485"/>
                  <a:pt x="326216" y="3117485"/>
                </a:cubicBezTo>
                <a:lnTo>
                  <a:pt x="3341745" y="3117485"/>
                </a:lnTo>
                <a:cubicBezTo>
                  <a:pt x="3460075" y="3117485"/>
                  <a:pt x="3556000" y="3021560"/>
                  <a:pt x="3556000" y="2903230"/>
                </a:cubicBezTo>
                <a:lnTo>
                  <a:pt x="3556000" y="2046236"/>
                </a:lnTo>
                <a:cubicBezTo>
                  <a:pt x="3556000" y="1927906"/>
                  <a:pt x="3460075" y="1831981"/>
                  <a:pt x="3341745" y="1831981"/>
                </a:cubicBezTo>
                <a:close/>
                <a:moveTo>
                  <a:pt x="3471018" y="228604"/>
                </a:moveTo>
                <a:cubicBezTo>
                  <a:pt x="3637464" y="228604"/>
                  <a:pt x="3772395" y="363535"/>
                  <a:pt x="3772395" y="529981"/>
                </a:cubicBezTo>
                <a:lnTo>
                  <a:pt x="3772395" y="1469097"/>
                </a:lnTo>
                <a:lnTo>
                  <a:pt x="3779515" y="1446163"/>
                </a:lnTo>
                <a:cubicBezTo>
                  <a:pt x="3782633" y="1430925"/>
                  <a:pt x="3784270" y="1415147"/>
                  <a:pt x="3784270" y="1398987"/>
                </a:cubicBezTo>
                <a:lnTo>
                  <a:pt x="3784270" y="462686"/>
                </a:lnTo>
                <a:cubicBezTo>
                  <a:pt x="3784270" y="333406"/>
                  <a:pt x="3679468" y="228604"/>
                  <a:pt x="3550188" y="228604"/>
                </a:cubicBezTo>
                <a:close/>
                <a:moveTo>
                  <a:pt x="346043" y="228604"/>
                </a:moveTo>
                <a:cubicBezTo>
                  <a:pt x="216763" y="228604"/>
                  <a:pt x="111961" y="333406"/>
                  <a:pt x="111961" y="462686"/>
                </a:cubicBezTo>
                <a:lnTo>
                  <a:pt x="111961" y="529971"/>
                </a:lnTo>
                <a:lnTo>
                  <a:pt x="118083" y="469243"/>
                </a:lnTo>
                <a:cubicBezTo>
                  <a:pt x="146185" y="331911"/>
                  <a:pt x="267697" y="228604"/>
                  <a:pt x="413337" y="228604"/>
                </a:cubicBezTo>
                <a:close/>
                <a:moveTo>
                  <a:pt x="650517" y="0"/>
                </a:moveTo>
                <a:lnTo>
                  <a:pt x="3252506" y="0"/>
                </a:lnTo>
                <a:cubicBezTo>
                  <a:pt x="3611777" y="0"/>
                  <a:pt x="3903023" y="291246"/>
                  <a:pt x="3903023" y="650517"/>
                </a:cubicBezTo>
                <a:lnTo>
                  <a:pt x="3903023" y="3559498"/>
                </a:lnTo>
                <a:cubicBezTo>
                  <a:pt x="3903023" y="3918769"/>
                  <a:pt x="3611777" y="4210015"/>
                  <a:pt x="3252506" y="4210015"/>
                </a:cubicBezTo>
                <a:lnTo>
                  <a:pt x="650517" y="4210015"/>
                </a:lnTo>
                <a:cubicBezTo>
                  <a:pt x="291246" y="4210015"/>
                  <a:pt x="0" y="3918769"/>
                  <a:pt x="0" y="3559498"/>
                </a:cubicBezTo>
                <a:lnTo>
                  <a:pt x="0" y="650517"/>
                </a:lnTo>
                <a:cubicBezTo>
                  <a:pt x="0" y="291246"/>
                  <a:pt x="291246" y="0"/>
                  <a:pt x="650517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Work with 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</a:p>
          <a:p>
            <a:pPr marL="0" indent="0">
              <a:buNone/>
            </a:pP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coro </a:t>
            </a:r>
            <a:r>
              <a:rPr lang="it-IT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coro.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it-IT" b="1">
              <a:solidFill>
                <a:srgbClr val="DBDB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(coro)</a:t>
            </a: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b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effectLst/>
                <a:latin typeface="Consolas" panose="020B0609020204030204" pitchFamily="49" charset="0"/>
              </a:rPr>
              <a:t>coro.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1">
                <a:effectLst/>
                <a:latin typeface="Consolas" panose="020B0609020204030204" pitchFamily="49" charset="0"/>
              </a:rPr>
              <a:t>((value,))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391-F174-44E2-9853-C0174349D77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11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BD4937-8556-3AC2-A30A-8933C5510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975354">
            <a:off x="7796230" y="2605091"/>
            <a:ext cx="4141381" cy="2942884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65EA4410-D79D-AE50-D58C-8332415C46B2}"/>
              </a:ext>
            </a:extLst>
          </p:cNvPr>
          <p:cNvSpPr/>
          <p:nvPr/>
        </p:nvSpPr>
        <p:spPr>
          <a:xfrm>
            <a:off x="468351" y="1650999"/>
            <a:ext cx="4713345" cy="4778375"/>
          </a:xfrm>
          <a:custGeom>
            <a:avLst/>
            <a:gdLst>
              <a:gd name="connsiteX0" fmla="*/ 408964 w 3903023"/>
              <a:gd name="connsiteY0" fmla="*/ 4162513 h 4210015"/>
              <a:gd name="connsiteX1" fmla="*/ 3494059 w 3903023"/>
              <a:gd name="connsiteY1" fmla="*/ 4162513 h 4210015"/>
              <a:gd name="connsiteX2" fmla="*/ 3383608 w 3903023"/>
              <a:gd name="connsiteY2" fmla="*/ 4196799 h 4210015"/>
              <a:gd name="connsiteX3" fmla="*/ 3252506 w 3903023"/>
              <a:gd name="connsiteY3" fmla="*/ 4210015 h 4210015"/>
              <a:gd name="connsiteX4" fmla="*/ 650517 w 3903023"/>
              <a:gd name="connsiteY4" fmla="*/ 4210015 h 4210015"/>
              <a:gd name="connsiteX5" fmla="*/ 519415 w 3903023"/>
              <a:gd name="connsiteY5" fmla="*/ 4196799 h 4210015"/>
              <a:gd name="connsiteX6" fmla="*/ 3867397 w 3903023"/>
              <a:gd name="connsiteY6" fmla="*/ 3762793 h 4210015"/>
              <a:gd name="connsiteX7" fmla="*/ 3867397 w 3903023"/>
              <a:gd name="connsiteY7" fmla="*/ 4018027 h 4210015"/>
              <a:gd name="connsiteX8" fmla="*/ 3722911 w 3903023"/>
              <a:gd name="connsiteY8" fmla="*/ 4162513 h 4210015"/>
              <a:gd name="connsiteX9" fmla="*/ 3494059 w 3903023"/>
              <a:gd name="connsiteY9" fmla="*/ 4162513 h 4210015"/>
              <a:gd name="connsiteX10" fmla="*/ 3505717 w 3903023"/>
              <a:gd name="connsiteY10" fmla="*/ 4158895 h 4210015"/>
              <a:gd name="connsiteX11" fmla="*/ 3851902 w 3903023"/>
              <a:gd name="connsiteY11" fmla="*/ 3812709 h 4210015"/>
              <a:gd name="connsiteX12" fmla="*/ 0 w 3903023"/>
              <a:gd name="connsiteY12" fmla="*/ 3559498 h 4210015"/>
              <a:gd name="connsiteX13" fmla="*/ 397306 w 3903023"/>
              <a:gd name="connsiteY13" fmla="*/ 4158895 h 4210015"/>
              <a:gd name="connsiteX14" fmla="*/ 408964 w 3903023"/>
              <a:gd name="connsiteY14" fmla="*/ 4162513 h 4210015"/>
              <a:gd name="connsiteX15" fmla="*/ 144486 w 3903023"/>
              <a:gd name="connsiteY15" fmla="*/ 4162513 h 4210015"/>
              <a:gd name="connsiteX16" fmla="*/ 0 w 3903023"/>
              <a:gd name="connsiteY16" fmla="*/ 4018027 h 4210015"/>
              <a:gd name="connsiteX17" fmla="*/ 215591 w 3903023"/>
              <a:gd name="connsiteY17" fmla="*/ 273521 h 4210015"/>
              <a:gd name="connsiteX18" fmla="*/ 180522 w 3903023"/>
              <a:gd name="connsiteY18" fmla="*/ 297165 h 4210015"/>
              <a:gd name="connsiteX19" fmla="*/ 111961 w 3903023"/>
              <a:gd name="connsiteY19" fmla="*/ 462686 h 4210015"/>
              <a:gd name="connsiteX20" fmla="*/ 111961 w 3903023"/>
              <a:gd name="connsiteY20" fmla="*/ 472583 h 4210015"/>
              <a:gd name="connsiteX21" fmla="*/ 183421 w 3903023"/>
              <a:gd name="connsiteY21" fmla="*/ 300064 h 4210015"/>
              <a:gd name="connsiteX22" fmla="*/ 346043 w 3903023"/>
              <a:gd name="connsiteY22" fmla="*/ 228604 h 4210015"/>
              <a:gd name="connsiteX23" fmla="*/ 254928 w 3903023"/>
              <a:gd name="connsiteY23" fmla="*/ 246999 h 4210015"/>
              <a:gd name="connsiteX24" fmla="*/ 224049 w 3903023"/>
              <a:gd name="connsiteY24" fmla="*/ 267819 h 4210015"/>
              <a:gd name="connsiteX25" fmla="*/ 260972 w 3903023"/>
              <a:gd name="connsiteY25" fmla="*/ 247777 h 4210015"/>
              <a:gd name="connsiteX26" fmla="*/ 355940 w 3903023"/>
              <a:gd name="connsiteY26" fmla="*/ 228604 h 4210015"/>
              <a:gd name="connsiteX27" fmla="*/ 650517 w 3903023"/>
              <a:gd name="connsiteY27" fmla="*/ 0 h 4210015"/>
              <a:gd name="connsiteX28" fmla="*/ 3252506 w 3903023"/>
              <a:gd name="connsiteY28" fmla="*/ 0 h 4210015"/>
              <a:gd name="connsiteX29" fmla="*/ 3903023 w 3903023"/>
              <a:gd name="connsiteY29" fmla="*/ 650517 h 4210015"/>
              <a:gd name="connsiteX30" fmla="*/ 3903023 w 3903023"/>
              <a:gd name="connsiteY30" fmla="*/ 3559498 h 4210015"/>
              <a:gd name="connsiteX31" fmla="*/ 3889807 w 3903023"/>
              <a:gd name="connsiteY31" fmla="*/ 3690600 h 4210015"/>
              <a:gd name="connsiteX32" fmla="*/ 3867397 w 3903023"/>
              <a:gd name="connsiteY32" fmla="*/ 3762793 h 4210015"/>
              <a:gd name="connsiteX33" fmla="*/ 3867397 w 3903023"/>
              <a:gd name="connsiteY33" fmla="*/ 3440101 h 4210015"/>
              <a:gd name="connsiteX34" fmla="*/ 3722911 w 3903023"/>
              <a:gd name="connsiteY34" fmla="*/ 3295615 h 4210015"/>
              <a:gd name="connsiteX35" fmla="*/ 144486 w 3903023"/>
              <a:gd name="connsiteY35" fmla="*/ 3295615 h 4210015"/>
              <a:gd name="connsiteX36" fmla="*/ 0 w 3903023"/>
              <a:gd name="connsiteY36" fmla="*/ 3440101 h 4210015"/>
              <a:gd name="connsiteX37" fmla="*/ 0 w 3903023"/>
              <a:gd name="connsiteY37" fmla="*/ 650517 h 4210015"/>
              <a:gd name="connsiteX38" fmla="*/ 650517 w 3903023"/>
              <a:gd name="connsiteY38" fmla="*/ 0 h 421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03023" h="4210015">
                <a:moveTo>
                  <a:pt x="408964" y="4162513"/>
                </a:moveTo>
                <a:lnTo>
                  <a:pt x="3494059" y="4162513"/>
                </a:lnTo>
                <a:lnTo>
                  <a:pt x="3383608" y="4196799"/>
                </a:lnTo>
                <a:cubicBezTo>
                  <a:pt x="3341261" y="4205465"/>
                  <a:pt x="3297415" y="4210015"/>
                  <a:pt x="3252506" y="4210015"/>
                </a:cubicBezTo>
                <a:lnTo>
                  <a:pt x="650517" y="4210015"/>
                </a:lnTo>
                <a:cubicBezTo>
                  <a:pt x="605608" y="4210015"/>
                  <a:pt x="561762" y="4205465"/>
                  <a:pt x="519415" y="4196799"/>
                </a:cubicBezTo>
                <a:close/>
                <a:moveTo>
                  <a:pt x="3867397" y="3762793"/>
                </a:moveTo>
                <a:lnTo>
                  <a:pt x="3867397" y="4018027"/>
                </a:lnTo>
                <a:cubicBezTo>
                  <a:pt x="3867397" y="4097824"/>
                  <a:pt x="3802708" y="4162513"/>
                  <a:pt x="3722911" y="4162513"/>
                </a:cubicBezTo>
                <a:lnTo>
                  <a:pt x="3494059" y="4162513"/>
                </a:lnTo>
                <a:lnTo>
                  <a:pt x="3505717" y="4158895"/>
                </a:lnTo>
                <a:cubicBezTo>
                  <a:pt x="3661371" y="4093059"/>
                  <a:pt x="3786067" y="3968363"/>
                  <a:pt x="3851902" y="3812709"/>
                </a:cubicBezTo>
                <a:close/>
                <a:moveTo>
                  <a:pt x="0" y="3559498"/>
                </a:moveTo>
                <a:cubicBezTo>
                  <a:pt x="0" y="3828952"/>
                  <a:pt x="163826" y="4060141"/>
                  <a:pt x="397306" y="4158895"/>
                </a:cubicBezTo>
                <a:lnTo>
                  <a:pt x="408964" y="4162513"/>
                </a:lnTo>
                <a:lnTo>
                  <a:pt x="144486" y="4162513"/>
                </a:lnTo>
                <a:cubicBezTo>
                  <a:pt x="64689" y="4162513"/>
                  <a:pt x="0" y="4097824"/>
                  <a:pt x="0" y="4018027"/>
                </a:cubicBezTo>
                <a:close/>
                <a:moveTo>
                  <a:pt x="215591" y="273521"/>
                </a:moveTo>
                <a:lnTo>
                  <a:pt x="180522" y="297165"/>
                </a:lnTo>
                <a:cubicBezTo>
                  <a:pt x="138162" y="339526"/>
                  <a:pt x="111961" y="398046"/>
                  <a:pt x="111961" y="462686"/>
                </a:cubicBezTo>
                <a:lnTo>
                  <a:pt x="111961" y="472583"/>
                </a:lnTo>
                <a:cubicBezTo>
                  <a:pt x="111961" y="405210"/>
                  <a:pt x="139269" y="344215"/>
                  <a:pt x="183421" y="300064"/>
                </a:cubicBezTo>
                <a:close/>
                <a:moveTo>
                  <a:pt x="346043" y="228604"/>
                </a:moveTo>
                <a:cubicBezTo>
                  <a:pt x="313723" y="228604"/>
                  <a:pt x="282933" y="235154"/>
                  <a:pt x="254928" y="246999"/>
                </a:cubicBezTo>
                <a:lnTo>
                  <a:pt x="224049" y="267819"/>
                </a:lnTo>
                <a:lnTo>
                  <a:pt x="260972" y="247777"/>
                </a:lnTo>
                <a:cubicBezTo>
                  <a:pt x="290162" y="235431"/>
                  <a:pt x="322254" y="228604"/>
                  <a:pt x="355940" y="228604"/>
                </a:cubicBezTo>
                <a:close/>
                <a:moveTo>
                  <a:pt x="650517" y="0"/>
                </a:moveTo>
                <a:lnTo>
                  <a:pt x="3252506" y="0"/>
                </a:lnTo>
                <a:cubicBezTo>
                  <a:pt x="3611777" y="0"/>
                  <a:pt x="3903023" y="291246"/>
                  <a:pt x="3903023" y="650517"/>
                </a:cubicBezTo>
                <a:lnTo>
                  <a:pt x="3903023" y="3559498"/>
                </a:lnTo>
                <a:cubicBezTo>
                  <a:pt x="3903023" y="3604407"/>
                  <a:pt x="3898473" y="3648253"/>
                  <a:pt x="3889807" y="3690600"/>
                </a:cubicBezTo>
                <a:lnTo>
                  <a:pt x="3867397" y="3762793"/>
                </a:lnTo>
                <a:lnTo>
                  <a:pt x="3867397" y="3440101"/>
                </a:lnTo>
                <a:cubicBezTo>
                  <a:pt x="3867397" y="3360304"/>
                  <a:pt x="3802708" y="3295615"/>
                  <a:pt x="3722911" y="3295615"/>
                </a:cubicBezTo>
                <a:lnTo>
                  <a:pt x="144486" y="3295615"/>
                </a:lnTo>
                <a:cubicBezTo>
                  <a:pt x="64689" y="3295615"/>
                  <a:pt x="0" y="3360304"/>
                  <a:pt x="0" y="3440101"/>
                </a:cubicBezTo>
                <a:lnTo>
                  <a:pt x="0" y="650517"/>
                </a:lnTo>
                <a:cubicBezTo>
                  <a:pt x="0" y="291246"/>
                  <a:pt x="291246" y="0"/>
                  <a:pt x="650517" y="0"/>
                </a:cubicBezTo>
                <a:close/>
              </a:path>
            </a:pathLst>
          </a:custGeom>
          <a:solidFill>
            <a:srgbClr val="FFA4AD">
              <a:alpha val="4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A71BD-DC97-77C5-6536-C37E8E2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Coroutine‑backed attribute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31922-8086-5B62-F525-31AA6ED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36" y="1491189"/>
            <a:ext cx="12400156" cy="475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1">
                <a:effectLst/>
                <a:latin typeface="Consolas" panose="020B0609020204030204" pitchFamily="49" charset="0"/>
              </a:rPr>
              <a:t>val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attr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2800" b="1">
                <a:effectLst/>
                <a:latin typeface="Consolas" panose="020B0609020204030204" pitchFamily="49" charset="0"/>
              </a:rPr>
              <a:t>(val,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1">
                <a:effectLst/>
                <a:latin typeface="Consolas" panose="020B0609020204030204" pitchFamily="49" charset="0"/>
              </a:rPr>
              <a:t>attr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val[</a:t>
            </a:r>
            <a:r>
              <a:rPr lang="en-US" sz="2800" b="1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800" b="1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>
                <a:effectLst/>
                <a:latin typeface="Consolas" panose="020B0609020204030204" pitchFamily="49" charset="0"/>
              </a:rPr>
              <a:t>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DBDBDB"/>
                </a:solidFill>
                <a:latin typeface="Consolas" panose="020B0609020204030204" pitchFamily="49" charset="0"/>
              </a:rPr>
              <a:t>		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rgbClr val="66D9EF"/>
                </a:solidFill>
                <a:latin typeface="Consolas" panose="020B0609020204030204" pitchFamily="49" charset="0"/>
              </a:rPr>
              <a:t>next(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_attr)</a:t>
            </a:r>
            <a:r>
              <a:rPr lang="en-US" sz="2800" b="1">
                <a:effectLst/>
                <a:latin typeface="Consolas" panose="020B0609020204030204" pitchFamily="49" charset="0"/>
              </a:rPr>
              <a:t>, 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# 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DBDBDB"/>
                </a:solidFill>
                <a:latin typeface="Consolas" panose="020B0609020204030204" pitchFamily="49" charset="0"/>
              </a:rPr>
              <a:t>		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_attr.send</a:t>
            </a:r>
            <a:r>
              <a:rPr lang="en-US" sz="2800" b="1">
                <a:effectLst/>
                <a:latin typeface="Consolas" panose="020B0609020204030204" pitchFamily="49" charset="0"/>
              </a:rPr>
              <a:t>((val, ))) 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#getter</a:t>
            </a:r>
            <a:endParaRPr lang="en-US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b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BEF72-C620-7693-204A-016A970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35F-2476-43A9-8006-C81DF308B29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0503-F292-21B3-122B-D220E954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7F923-201D-F828-8331-D2DFE86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12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4AD75F-C20D-A4AA-1106-96CD1553B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029436" y="3118415"/>
            <a:ext cx="4191004" cy="1504950"/>
          </a:xfrm>
          <a:prstGeom prst="rect">
            <a:avLst/>
          </a:prstGeom>
        </p:spPr>
      </p:pic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78F7161B-F72C-3DD9-3596-CE5107D9CCF7}"/>
              </a:ext>
            </a:extLst>
          </p:cNvPr>
          <p:cNvSpPr/>
          <p:nvPr/>
        </p:nvSpPr>
        <p:spPr>
          <a:xfrm>
            <a:off x="404136" y="1491189"/>
            <a:ext cx="10695664" cy="4985811"/>
          </a:xfrm>
          <a:custGeom>
            <a:avLst/>
            <a:gdLst>
              <a:gd name="connsiteX0" fmla="*/ 707121 w 10695664"/>
              <a:gd name="connsiteY0" fmla="*/ 896411 h 4985811"/>
              <a:gd name="connsiteX1" fmla="*/ 332464 w 10695664"/>
              <a:gd name="connsiteY1" fmla="*/ 1271068 h 4985811"/>
              <a:gd name="connsiteX2" fmla="*/ 332464 w 10695664"/>
              <a:gd name="connsiteY2" fmla="*/ 2769654 h 4985811"/>
              <a:gd name="connsiteX3" fmla="*/ 707121 w 10695664"/>
              <a:gd name="connsiteY3" fmla="*/ 3144311 h 4985811"/>
              <a:gd name="connsiteX4" fmla="*/ 6358607 w 10695664"/>
              <a:gd name="connsiteY4" fmla="*/ 3144311 h 4985811"/>
              <a:gd name="connsiteX5" fmla="*/ 6733264 w 10695664"/>
              <a:gd name="connsiteY5" fmla="*/ 2769654 h 4985811"/>
              <a:gd name="connsiteX6" fmla="*/ 6733264 w 10695664"/>
              <a:gd name="connsiteY6" fmla="*/ 1271068 h 4985811"/>
              <a:gd name="connsiteX7" fmla="*/ 6358607 w 10695664"/>
              <a:gd name="connsiteY7" fmla="*/ 896411 h 4985811"/>
              <a:gd name="connsiteX8" fmla="*/ 424592 w 10695664"/>
              <a:gd name="connsiteY8" fmla="*/ 0 h 4985811"/>
              <a:gd name="connsiteX9" fmla="*/ 10271072 w 10695664"/>
              <a:gd name="connsiteY9" fmla="*/ 0 h 4985811"/>
              <a:gd name="connsiteX10" fmla="*/ 10695664 w 10695664"/>
              <a:gd name="connsiteY10" fmla="*/ 424592 h 4985811"/>
              <a:gd name="connsiteX11" fmla="*/ 10695664 w 10695664"/>
              <a:gd name="connsiteY11" fmla="*/ 4561219 h 4985811"/>
              <a:gd name="connsiteX12" fmla="*/ 10271072 w 10695664"/>
              <a:gd name="connsiteY12" fmla="*/ 4985811 h 4985811"/>
              <a:gd name="connsiteX13" fmla="*/ 424592 w 10695664"/>
              <a:gd name="connsiteY13" fmla="*/ 4985811 h 4985811"/>
              <a:gd name="connsiteX14" fmla="*/ 0 w 10695664"/>
              <a:gd name="connsiteY14" fmla="*/ 4561219 h 4985811"/>
              <a:gd name="connsiteX15" fmla="*/ 0 w 10695664"/>
              <a:gd name="connsiteY15" fmla="*/ 424592 h 4985811"/>
              <a:gd name="connsiteX16" fmla="*/ 424592 w 10695664"/>
              <a:gd name="connsiteY16" fmla="*/ 0 h 498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95664" h="4985811">
                <a:moveTo>
                  <a:pt x="707121" y="896411"/>
                </a:moveTo>
                <a:cubicBezTo>
                  <a:pt x="500204" y="896411"/>
                  <a:pt x="332464" y="1064151"/>
                  <a:pt x="332464" y="1271068"/>
                </a:cubicBezTo>
                <a:lnTo>
                  <a:pt x="332464" y="2769654"/>
                </a:lnTo>
                <a:cubicBezTo>
                  <a:pt x="332464" y="2976571"/>
                  <a:pt x="500204" y="3144311"/>
                  <a:pt x="707121" y="3144311"/>
                </a:cubicBezTo>
                <a:lnTo>
                  <a:pt x="6358607" y="3144311"/>
                </a:lnTo>
                <a:cubicBezTo>
                  <a:pt x="6565524" y="3144311"/>
                  <a:pt x="6733264" y="2976571"/>
                  <a:pt x="6733264" y="2769654"/>
                </a:cubicBezTo>
                <a:lnTo>
                  <a:pt x="6733264" y="1271068"/>
                </a:lnTo>
                <a:cubicBezTo>
                  <a:pt x="6733264" y="1064151"/>
                  <a:pt x="6565524" y="896411"/>
                  <a:pt x="6358607" y="896411"/>
                </a:cubicBezTo>
                <a:close/>
                <a:moveTo>
                  <a:pt x="424592" y="0"/>
                </a:moveTo>
                <a:lnTo>
                  <a:pt x="10271072" y="0"/>
                </a:lnTo>
                <a:cubicBezTo>
                  <a:pt x="10505568" y="0"/>
                  <a:pt x="10695664" y="190096"/>
                  <a:pt x="10695664" y="424592"/>
                </a:cubicBezTo>
                <a:lnTo>
                  <a:pt x="10695664" y="4561219"/>
                </a:lnTo>
                <a:cubicBezTo>
                  <a:pt x="10695664" y="4795715"/>
                  <a:pt x="10505568" y="4985811"/>
                  <a:pt x="10271072" y="4985811"/>
                </a:cubicBezTo>
                <a:lnTo>
                  <a:pt x="424592" y="4985811"/>
                </a:lnTo>
                <a:cubicBezTo>
                  <a:pt x="190096" y="4985811"/>
                  <a:pt x="0" y="4795715"/>
                  <a:pt x="0" y="4561219"/>
                </a:cubicBezTo>
                <a:lnTo>
                  <a:pt x="0" y="424592"/>
                </a:lnTo>
                <a:cubicBezTo>
                  <a:pt x="0" y="190096"/>
                  <a:pt x="190096" y="0"/>
                  <a:pt x="424592" y="0"/>
                </a:cubicBezTo>
                <a:close/>
              </a:path>
            </a:pathLst>
          </a:custGeom>
          <a:solidFill>
            <a:srgbClr val="FFA4AD">
              <a:alpha val="6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A71BD-DC97-77C5-6536-C37E8E2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Coroutine‑backed attribute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31922-8086-5B62-F525-31AA6ED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36" y="1491189"/>
            <a:ext cx="12400156" cy="475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1">
                <a:effectLst/>
                <a:latin typeface="Consolas" panose="020B0609020204030204" pitchFamily="49" charset="0"/>
              </a:rPr>
              <a:t>val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attr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2800" b="1">
                <a:effectLst/>
                <a:latin typeface="Consolas" panose="020B0609020204030204" pitchFamily="49" charset="0"/>
              </a:rPr>
              <a:t>(val,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1">
                <a:effectLst/>
                <a:latin typeface="Consolas" panose="020B0609020204030204" pitchFamily="49" charset="0"/>
              </a:rPr>
              <a:t>attr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val[</a:t>
            </a:r>
            <a:r>
              <a:rPr lang="en-US" sz="2800" b="1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800" b="1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>
                <a:effectLst/>
                <a:latin typeface="Consolas" panose="020B0609020204030204" pitchFamily="49" charset="0"/>
              </a:rPr>
              <a:t>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DBDBDB"/>
                </a:solidFill>
                <a:latin typeface="Consolas" panose="020B0609020204030204" pitchFamily="49" charset="0"/>
              </a:rPr>
              <a:t>		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rgbClr val="66D9EF"/>
                </a:solidFill>
                <a:latin typeface="Consolas" panose="020B0609020204030204" pitchFamily="49" charset="0"/>
              </a:rPr>
              <a:t>next(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_attr)</a:t>
            </a:r>
            <a:r>
              <a:rPr lang="en-US" sz="2800" b="1">
                <a:effectLst/>
                <a:latin typeface="Consolas" panose="020B0609020204030204" pitchFamily="49" charset="0"/>
              </a:rPr>
              <a:t>, 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# 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DBDBDB"/>
                </a:solidFill>
                <a:latin typeface="Consolas" panose="020B0609020204030204" pitchFamily="49" charset="0"/>
              </a:rPr>
              <a:t>		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_attr.send</a:t>
            </a:r>
            <a:r>
              <a:rPr lang="en-US" sz="2800" b="1">
                <a:effectLst/>
                <a:latin typeface="Consolas" panose="020B0609020204030204" pitchFamily="49" charset="0"/>
              </a:rPr>
              <a:t>((val, ))) 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#getter</a:t>
            </a:r>
            <a:endParaRPr lang="en-US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b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BEF72-C620-7693-204A-016A970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1321-65C5-43D8-8792-0E8E1456D258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0503-F292-21B3-122B-D220E954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7F923-201D-F828-8331-D2DFE86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4AD75F-C20D-A4AA-1106-96CD1553BC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029436" y="3118415"/>
            <a:ext cx="4191004" cy="1504950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6434322-7EA3-14D6-AF46-C23672F1AC57}"/>
              </a:ext>
            </a:extLst>
          </p:cNvPr>
          <p:cNvSpPr/>
          <p:nvPr/>
        </p:nvSpPr>
        <p:spPr>
          <a:xfrm>
            <a:off x="404136" y="1491189"/>
            <a:ext cx="10695664" cy="4985811"/>
          </a:xfrm>
          <a:custGeom>
            <a:avLst/>
            <a:gdLst>
              <a:gd name="connsiteX0" fmla="*/ 682431 w 10695664"/>
              <a:gd name="connsiteY0" fmla="*/ 3398310 h 4985811"/>
              <a:gd name="connsiteX1" fmla="*/ 446764 w 10695664"/>
              <a:gd name="connsiteY1" fmla="*/ 3633977 h 4985811"/>
              <a:gd name="connsiteX2" fmla="*/ 446764 w 10695664"/>
              <a:gd name="connsiteY2" fmla="*/ 4576614 h 4985811"/>
              <a:gd name="connsiteX3" fmla="*/ 682431 w 10695664"/>
              <a:gd name="connsiteY3" fmla="*/ 4812281 h 4985811"/>
              <a:gd name="connsiteX4" fmla="*/ 10345697 w 10695664"/>
              <a:gd name="connsiteY4" fmla="*/ 4812281 h 4985811"/>
              <a:gd name="connsiteX5" fmla="*/ 10581364 w 10695664"/>
              <a:gd name="connsiteY5" fmla="*/ 4576614 h 4985811"/>
              <a:gd name="connsiteX6" fmla="*/ 10581364 w 10695664"/>
              <a:gd name="connsiteY6" fmla="*/ 3633977 h 4985811"/>
              <a:gd name="connsiteX7" fmla="*/ 10345697 w 10695664"/>
              <a:gd name="connsiteY7" fmla="*/ 3398310 h 4985811"/>
              <a:gd name="connsiteX8" fmla="*/ 424592 w 10695664"/>
              <a:gd name="connsiteY8" fmla="*/ 0 h 4985811"/>
              <a:gd name="connsiteX9" fmla="*/ 10271072 w 10695664"/>
              <a:gd name="connsiteY9" fmla="*/ 0 h 4985811"/>
              <a:gd name="connsiteX10" fmla="*/ 10695664 w 10695664"/>
              <a:gd name="connsiteY10" fmla="*/ 424592 h 4985811"/>
              <a:gd name="connsiteX11" fmla="*/ 10695664 w 10695664"/>
              <a:gd name="connsiteY11" fmla="*/ 4561219 h 4985811"/>
              <a:gd name="connsiteX12" fmla="*/ 10271072 w 10695664"/>
              <a:gd name="connsiteY12" fmla="*/ 4985811 h 4985811"/>
              <a:gd name="connsiteX13" fmla="*/ 424592 w 10695664"/>
              <a:gd name="connsiteY13" fmla="*/ 4985811 h 4985811"/>
              <a:gd name="connsiteX14" fmla="*/ 0 w 10695664"/>
              <a:gd name="connsiteY14" fmla="*/ 4561219 h 4985811"/>
              <a:gd name="connsiteX15" fmla="*/ 0 w 10695664"/>
              <a:gd name="connsiteY15" fmla="*/ 424592 h 4985811"/>
              <a:gd name="connsiteX16" fmla="*/ 424592 w 10695664"/>
              <a:gd name="connsiteY16" fmla="*/ 0 h 498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695664" h="4985811">
                <a:moveTo>
                  <a:pt x="682431" y="3398310"/>
                </a:moveTo>
                <a:cubicBezTo>
                  <a:pt x="552276" y="3398310"/>
                  <a:pt x="446764" y="3503822"/>
                  <a:pt x="446764" y="3633977"/>
                </a:cubicBezTo>
                <a:lnTo>
                  <a:pt x="446764" y="4576614"/>
                </a:lnTo>
                <a:cubicBezTo>
                  <a:pt x="446764" y="4706769"/>
                  <a:pt x="552276" y="4812281"/>
                  <a:pt x="682431" y="4812281"/>
                </a:cubicBezTo>
                <a:lnTo>
                  <a:pt x="10345697" y="4812281"/>
                </a:lnTo>
                <a:cubicBezTo>
                  <a:pt x="10475852" y="4812281"/>
                  <a:pt x="10581364" y="4706769"/>
                  <a:pt x="10581364" y="4576614"/>
                </a:cubicBezTo>
                <a:lnTo>
                  <a:pt x="10581364" y="3633977"/>
                </a:lnTo>
                <a:cubicBezTo>
                  <a:pt x="10581364" y="3503822"/>
                  <a:pt x="10475852" y="3398310"/>
                  <a:pt x="10345697" y="3398310"/>
                </a:cubicBezTo>
                <a:close/>
                <a:moveTo>
                  <a:pt x="424592" y="0"/>
                </a:moveTo>
                <a:lnTo>
                  <a:pt x="10271072" y="0"/>
                </a:lnTo>
                <a:cubicBezTo>
                  <a:pt x="10505568" y="0"/>
                  <a:pt x="10695664" y="190096"/>
                  <a:pt x="10695664" y="424592"/>
                </a:cubicBezTo>
                <a:lnTo>
                  <a:pt x="10695664" y="4561219"/>
                </a:lnTo>
                <a:cubicBezTo>
                  <a:pt x="10695664" y="4795715"/>
                  <a:pt x="10505568" y="4985811"/>
                  <a:pt x="10271072" y="4985811"/>
                </a:cubicBezTo>
                <a:lnTo>
                  <a:pt x="424592" y="4985811"/>
                </a:lnTo>
                <a:cubicBezTo>
                  <a:pt x="190096" y="4985811"/>
                  <a:pt x="0" y="4795715"/>
                  <a:pt x="0" y="4561219"/>
                </a:cubicBezTo>
                <a:lnTo>
                  <a:pt x="0" y="424592"/>
                </a:lnTo>
                <a:cubicBezTo>
                  <a:pt x="0" y="190096"/>
                  <a:pt x="190096" y="0"/>
                  <a:pt x="424592" y="0"/>
                </a:cubicBezTo>
                <a:close/>
              </a:path>
            </a:pathLst>
          </a:custGeom>
          <a:solidFill>
            <a:srgbClr val="FFA4AD">
              <a:alpha val="61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8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A71BD-DC97-77C5-6536-C37E8E2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Coroutine‑backed attribute (read &amp; write)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31922-8086-5B62-F525-31AA6ED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36" y="1491189"/>
            <a:ext cx="12400156" cy="475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latin typeface="Consolas" panose="020B0609020204030204" pitchFamily="49" charset="0"/>
              </a:rPr>
              <a:t>	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._attr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(attr)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en-US" sz="2800" b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().attr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value</a:t>
            </a:r>
            <a:endParaRPr lang="en-US" sz="2800" b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BEF72-C620-7693-204A-016A970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4EB1-0C1B-48F1-ABBB-FAA67582E86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0503-F292-21B3-122B-D220E954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7F923-201D-F828-8331-D2DFE86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14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BED457-6B9E-4338-CC79-3B1444559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44"/>
          <a:stretch/>
        </p:blipFill>
        <p:spPr>
          <a:xfrm rot="16200000">
            <a:off x="8014628" y="2637195"/>
            <a:ext cx="3768890" cy="1842655"/>
          </a:xfrm>
          <a:prstGeom prst="rect">
            <a:avLst/>
          </a:prstGeom>
        </p:spPr>
      </p:pic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1F26818-3C5C-2D08-63F7-D892F9792238}"/>
              </a:ext>
            </a:extLst>
          </p:cNvPr>
          <p:cNvSpPr/>
          <p:nvPr/>
        </p:nvSpPr>
        <p:spPr>
          <a:xfrm>
            <a:off x="404136" y="1491189"/>
            <a:ext cx="7038064" cy="5230287"/>
          </a:xfrm>
          <a:custGeom>
            <a:avLst/>
            <a:gdLst>
              <a:gd name="connsiteX0" fmla="*/ 338922 w 6505571"/>
              <a:gd name="connsiteY0" fmla="*/ 676824 h 4493975"/>
              <a:gd name="connsiteX1" fmla="*/ 73741 w 6505571"/>
              <a:gd name="connsiteY1" fmla="*/ 942005 h 4493975"/>
              <a:gd name="connsiteX2" fmla="*/ 73741 w 6505571"/>
              <a:gd name="connsiteY2" fmla="*/ 2002696 h 4493975"/>
              <a:gd name="connsiteX3" fmla="*/ 338922 w 6505571"/>
              <a:gd name="connsiteY3" fmla="*/ 2267877 h 4493975"/>
              <a:gd name="connsiteX4" fmla="*/ 5530935 w 6505571"/>
              <a:gd name="connsiteY4" fmla="*/ 2267877 h 4493975"/>
              <a:gd name="connsiteX5" fmla="*/ 5796116 w 6505571"/>
              <a:gd name="connsiteY5" fmla="*/ 2002696 h 4493975"/>
              <a:gd name="connsiteX6" fmla="*/ 5796116 w 6505571"/>
              <a:gd name="connsiteY6" fmla="*/ 942005 h 4493975"/>
              <a:gd name="connsiteX7" fmla="*/ 5530935 w 6505571"/>
              <a:gd name="connsiteY7" fmla="*/ 676824 h 4493975"/>
              <a:gd name="connsiteX8" fmla="*/ 167248 w 6505571"/>
              <a:gd name="connsiteY8" fmla="*/ 32211 h 4493975"/>
              <a:gd name="connsiteX9" fmla="*/ 183560 w 6505571"/>
              <a:gd name="connsiteY9" fmla="*/ 32211 h 4493975"/>
              <a:gd name="connsiteX10" fmla="*/ 141746 w 6505571"/>
              <a:gd name="connsiteY10" fmla="*/ 54907 h 4493975"/>
              <a:gd name="connsiteX11" fmla="*/ 94564 w 6505571"/>
              <a:gd name="connsiteY11" fmla="*/ 93836 h 4493975"/>
              <a:gd name="connsiteX12" fmla="*/ 97698 w 6505571"/>
              <a:gd name="connsiteY12" fmla="*/ 78312 h 4493975"/>
              <a:gd name="connsiteX13" fmla="*/ 167248 w 6505571"/>
              <a:gd name="connsiteY13" fmla="*/ 32211 h 4493975"/>
              <a:gd name="connsiteX14" fmla="*/ 321499 w 6505571"/>
              <a:gd name="connsiteY14" fmla="*/ 0 h 4493975"/>
              <a:gd name="connsiteX15" fmla="*/ 6184072 w 6505571"/>
              <a:gd name="connsiteY15" fmla="*/ 0 h 4493975"/>
              <a:gd name="connsiteX16" fmla="*/ 6505571 w 6505571"/>
              <a:gd name="connsiteY16" fmla="*/ 321499 h 4493975"/>
              <a:gd name="connsiteX17" fmla="*/ 6505571 w 6505571"/>
              <a:gd name="connsiteY17" fmla="*/ 4172476 h 4493975"/>
              <a:gd name="connsiteX18" fmla="*/ 6184072 w 6505571"/>
              <a:gd name="connsiteY18" fmla="*/ 4493975 h 4493975"/>
              <a:gd name="connsiteX19" fmla="*/ 321499 w 6505571"/>
              <a:gd name="connsiteY19" fmla="*/ 4493975 h 4493975"/>
              <a:gd name="connsiteX20" fmla="*/ 0 w 6505571"/>
              <a:gd name="connsiteY20" fmla="*/ 4172476 h 4493975"/>
              <a:gd name="connsiteX21" fmla="*/ 0 w 6505571"/>
              <a:gd name="connsiteY21" fmla="*/ 321499 h 4493975"/>
              <a:gd name="connsiteX22" fmla="*/ 94165 w 6505571"/>
              <a:gd name="connsiteY22" fmla="*/ 94165 h 4493975"/>
              <a:gd name="connsiteX23" fmla="*/ 94564 w 6505571"/>
              <a:gd name="connsiteY23" fmla="*/ 93836 h 4493975"/>
              <a:gd name="connsiteX24" fmla="*/ 91766 w 6505571"/>
              <a:gd name="connsiteY24" fmla="*/ 107693 h 4493975"/>
              <a:gd name="connsiteX25" fmla="*/ 91766 w 6505571"/>
              <a:gd name="connsiteY25" fmla="*/ 409613 h 4493975"/>
              <a:gd name="connsiteX26" fmla="*/ 167248 w 6505571"/>
              <a:gd name="connsiteY26" fmla="*/ 485095 h 4493975"/>
              <a:gd name="connsiteX27" fmla="*/ 4216299 w 6505571"/>
              <a:gd name="connsiteY27" fmla="*/ 485095 h 4493975"/>
              <a:gd name="connsiteX28" fmla="*/ 4291781 w 6505571"/>
              <a:gd name="connsiteY28" fmla="*/ 409613 h 4493975"/>
              <a:gd name="connsiteX29" fmla="*/ 4291781 w 6505571"/>
              <a:gd name="connsiteY29" fmla="*/ 107693 h 4493975"/>
              <a:gd name="connsiteX30" fmla="*/ 4216299 w 6505571"/>
              <a:gd name="connsiteY30" fmla="*/ 32211 h 4493975"/>
              <a:gd name="connsiteX31" fmla="*/ 183560 w 6505571"/>
              <a:gd name="connsiteY31" fmla="*/ 32211 h 4493975"/>
              <a:gd name="connsiteX32" fmla="*/ 196357 w 6505571"/>
              <a:gd name="connsiteY32" fmla="*/ 25265 h 4493975"/>
              <a:gd name="connsiteX33" fmla="*/ 321499 w 6505571"/>
              <a:gd name="connsiteY33" fmla="*/ 0 h 449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05571" h="4493975">
                <a:moveTo>
                  <a:pt x="338922" y="676824"/>
                </a:moveTo>
                <a:cubicBezTo>
                  <a:pt x="192467" y="676824"/>
                  <a:pt x="73741" y="795550"/>
                  <a:pt x="73741" y="942005"/>
                </a:cubicBezTo>
                <a:lnTo>
                  <a:pt x="73741" y="2002696"/>
                </a:lnTo>
                <a:cubicBezTo>
                  <a:pt x="73741" y="2149151"/>
                  <a:pt x="192467" y="2267877"/>
                  <a:pt x="338922" y="2267877"/>
                </a:cubicBezTo>
                <a:lnTo>
                  <a:pt x="5530935" y="2267877"/>
                </a:lnTo>
                <a:cubicBezTo>
                  <a:pt x="5677390" y="2267877"/>
                  <a:pt x="5796116" y="2149151"/>
                  <a:pt x="5796116" y="2002696"/>
                </a:cubicBezTo>
                <a:lnTo>
                  <a:pt x="5796116" y="942005"/>
                </a:lnTo>
                <a:cubicBezTo>
                  <a:pt x="5796116" y="795550"/>
                  <a:pt x="5677390" y="676824"/>
                  <a:pt x="5530935" y="676824"/>
                </a:cubicBezTo>
                <a:close/>
                <a:moveTo>
                  <a:pt x="167248" y="32211"/>
                </a:moveTo>
                <a:lnTo>
                  <a:pt x="183560" y="32211"/>
                </a:lnTo>
                <a:lnTo>
                  <a:pt x="141746" y="54907"/>
                </a:lnTo>
                <a:lnTo>
                  <a:pt x="94564" y="93836"/>
                </a:lnTo>
                <a:lnTo>
                  <a:pt x="97698" y="78312"/>
                </a:lnTo>
                <a:cubicBezTo>
                  <a:pt x="109156" y="51220"/>
                  <a:pt x="135982" y="32211"/>
                  <a:pt x="167248" y="32211"/>
                </a:cubicBezTo>
                <a:close/>
                <a:moveTo>
                  <a:pt x="321499" y="0"/>
                </a:moveTo>
                <a:lnTo>
                  <a:pt x="6184072" y="0"/>
                </a:lnTo>
                <a:cubicBezTo>
                  <a:pt x="6361631" y="0"/>
                  <a:pt x="6505571" y="143940"/>
                  <a:pt x="6505571" y="321499"/>
                </a:cubicBezTo>
                <a:lnTo>
                  <a:pt x="6505571" y="4172476"/>
                </a:lnTo>
                <a:cubicBezTo>
                  <a:pt x="6505571" y="4350035"/>
                  <a:pt x="6361631" y="4493975"/>
                  <a:pt x="6184072" y="4493975"/>
                </a:cubicBezTo>
                <a:lnTo>
                  <a:pt x="321499" y="4493975"/>
                </a:lnTo>
                <a:cubicBezTo>
                  <a:pt x="143940" y="4493975"/>
                  <a:pt x="0" y="4350035"/>
                  <a:pt x="0" y="4172476"/>
                </a:cubicBezTo>
                <a:lnTo>
                  <a:pt x="0" y="321499"/>
                </a:lnTo>
                <a:cubicBezTo>
                  <a:pt x="0" y="232720"/>
                  <a:pt x="35985" y="152345"/>
                  <a:pt x="94165" y="94165"/>
                </a:cubicBezTo>
                <a:lnTo>
                  <a:pt x="94564" y="93836"/>
                </a:lnTo>
                <a:lnTo>
                  <a:pt x="91766" y="107693"/>
                </a:lnTo>
                <a:lnTo>
                  <a:pt x="91766" y="409613"/>
                </a:lnTo>
                <a:cubicBezTo>
                  <a:pt x="91766" y="451301"/>
                  <a:pt x="125560" y="485095"/>
                  <a:pt x="167248" y="485095"/>
                </a:cubicBezTo>
                <a:lnTo>
                  <a:pt x="4216299" y="485095"/>
                </a:lnTo>
                <a:cubicBezTo>
                  <a:pt x="4257987" y="485095"/>
                  <a:pt x="4291781" y="451301"/>
                  <a:pt x="4291781" y="409613"/>
                </a:cubicBezTo>
                <a:lnTo>
                  <a:pt x="4291781" y="107693"/>
                </a:lnTo>
                <a:cubicBezTo>
                  <a:pt x="4291781" y="66005"/>
                  <a:pt x="4257987" y="32211"/>
                  <a:pt x="4216299" y="32211"/>
                </a:cubicBezTo>
                <a:lnTo>
                  <a:pt x="183560" y="32211"/>
                </a:lnTo>
                <a:lnTo>
                  <a:pt x="196357" y="25265"/>
                </a:lnTo>
                <a:cubicBezTo>
                  <a:pt x="234821" y="8996"/>
                  <a:pt x="277109" y="0"/>
                  <a:pt x="321499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34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A71BD-DC97-77C5-6536-C37E8E2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Coroutine‑backed attribute (read &amp; write)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31922-8086-5B62-F525-31AA6ED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36" y="1491189"/>
            <a:ext cx="12400156" cy="475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latin typeface="Consolas" panose="020B0609020204030204" pitchFamily="49" charset="0"/>
              </a:rPr>
              <a:t>	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._attr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(attr)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en-US" sz="2800" b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().attr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value</a:t>
            </a:r>
            <a:endParaRPr lang="en-US" sz="2800" b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BEF72-C620-7693-204A-016A970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3E93-CCEA-4D10-A517-6C5FBFF1E440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0503-F292-21B3-122B-D220E954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7F923-201D-F828-8331-D2DFE86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15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BED457-6B9E-4338-CC79-3B1444559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44"/>
          <a:stretch/>
        </p:blipFill>
        <p:spPr>
          <a:xfrm rot="16200000">
            <a:off x="8014628" y="2637195"/>
            <a:ext cx="3768890" cy="1842655"/>
          </a:xfrm>
          <a:prstGeom prst="rect">
            <a:avLst/>
          </a:prstGeom>
        </p:spPr>
      </p:pic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B1C0284-4174-5C77-DCFB-8F7D578C93BA}"/>
              </a:ext>
            </a:extLst>
          </p:cNvPr>
          <p:cNvSpPr/>
          <p:nvPr/>
        </p:nvSpPr>
        <p:spPr>
          <a:xfrm>
            <a:off x="132735" y="1491189"/>
            <a:ext cx="6620974" cy="5230287"/>
          </a:xfrm>
          <a:custGeom>
            <a:avLst/>
            <a:gdLst>
              <a:gd name="connsiteX0" fmla="*/ 265148 w 6505571"/>
              <a:gd name="connsiteY0" fmla="*/ 2320758 h 4493975"/>
              <a:gd name="connsiteX1" fmla="*/ 91766 w 6505571"/>
              <a:gd name="connsiteY1" fmla="*/ 2494140 h 4493975"/>
              <a:gd name="connsiteX2" fmla="*/ 91766 w 6505571"/>
              <a:gd name="connsiteY2" fmla="*/ 3187648 h 4493975"/>
              <a:gd name="connsiteX3" fmla="*/ 265148 w 6505571"/>
              <a:gd name="connsiteY3" fmla="*/ 3361030 h 4493975"/>
              <a:gd name="connsiteX4" fmla="*/ 5622733 w 6505571"/>
              <a:gd name="connsiteY4" fmla="*/ 3361030 h 4493975"/>
              <a:gd name="connsiteX5" fmla="*/ 5796115 w 6505571"/>
              <a:gd name="connsiteY5" fmla="*/ 3187648 h 4493975"/>
              <a:gd name="connsiteX6" fmla="*/ 5796115 w 6505571"/>
              <a:gd name="connsiteY6" fmla="*/ 2494140 h 4493975"/>
              <a:gd name="connsiteX7" fmla="*/ 5622733 w 6505571"/>
              <a:gd name="connsiteY7" fmla="*/ 2320758 h 4493975"/>
              <a:gd name="connsiteX8" fmla="*/ 167248 w 6505571"/>
              <a:gd name="connsiteY8" fmla="*/ 32211 h 4493975"/>
              <a:gd name="connsiteX9" fmla="*/ 183560 w 6505571"/>
              <a:gd name="connsiteY9" fmla="*/ 32211 h 4493975"/>
              <a:gd name="connsiteX10" fmla="*/ 141746 w 6505571"/>
              <a:gd name="connsiteY10" fmla="*/ 54907 h 4493975"/>
              <a:gd name="connsiteX11" fmla="*/ 94564 w 6505571"/>
              <a:gd name="connsiteY11" fmla="*/ 93836 h 4493975"/>
              <a:gd name="connsiteX12" fmla="*/ 97698 w 6505571"/>
              <a:gd name="connsiteY12" fmla="*/ 78312 h 4493975"/>
              <a:gd name="connsiteX13" fmla="*/ 167248 w 6505571"/>
              <a:gd name="connsiteY13" fmla="*/ 32211 h 4493975"/>
              <a:gd name="connsiteX14" fmla="*/ 321499 w 6505571"/>
              <a:gd name="connsiteY14" fmla="*/ 0 h 4493975"/>
              <a:gd name="connsiteX15" fmla="*/ 6184072 w 6505571"/>
              <a:gd name="connsiteY15" fmla="*/ 0 h 4493975"/>
              <a:gd name="connsiteX16" fmla="*/ 6505571 w 6505571"/>
              <a:gd name="connsiteY16" fmla="*/ 321499 h 4493975"/>
              <a:gd name="connsiteX17" fmla="*/ 6505571 w 6505571"/>
              <a:gd name="connsiteY17" fmla="*/ 4172476 h 4493975"/>
              <a:gd name="connsiteX18" fmla="*/ 6184072 w 6505571"/>
              <a:gd name="connsiteY18" fmla="*/ 4493975 h 4493975"/>
              <a:gd name="connsiteX19" fmla="*/ 321499 w 6505571"/>
              <a:gd name="connsiteY19" fmla="*/ 4493975 h 4493975"/>
              <a:gd name="connsiteX20" fmla="*/ 0 w 6505571"/>
              <a:gd name="connsiteY20" fmla="*/ 4172476 h 4493975"/>
              <a:gd name="connsiteX21" fmla="*/ 0 w 6505571"/>
              <a:gd name="connsiteY21" fmla="*/ 321499 h 4493975"/>
              <a:gd name="connsiteX22" fmla="*/ 94165 w 6505571"/>
              <a:gd name="connsiteY22" fmla="*/ 94165 h 4493975"/>
              <a:gd name="connsiteX23" fmla="*/ 94564 w 6505571"/>
              <a:gd name="connsiteY23" fmla="*/ 93836 h 4493975"/>
              <a:gd name="connsiteX24" fmla="*/ 91766 w 6505571"/>
              <a:gd name="connsiteY24" fmla="*/ 107693 h 4493975"/>
              <a:gd name="connsiteX25" fmla="*/ 91766 w 6505571"/>
              <a:gd name="connsiteY25" fmla="*/ 409613 h 4493975"/>
              <a:gd name="connsiteX26" fmla="*/ 167248 w 6505571"/>
              <a:gd name="connsiteY26" fmla="*/ 485095 h 4493975"/>
              <a:gd name="connsiteX27" fmla="*/ 4216299 w 6505571"/>
              <a:gd name="connsiteY27" fmla="*/ 485095 h 4493975"/>
              <a:gd name="connsiteX28" fmla="*/ 4291781 w 6505571"/>
              <a:gd name="connsiteY28" fmla="*/ 409613 h 4493975"/>
              <a:gd name="connsiteX29" fmla="*/ 4291781 w 6505571"/>
              <a:gd name="connsiteY29" fmla="*/ 107693 h 4493975"/>
              <a:gd name="connsiteX30" fmla="*/ 4216299 w 6505571"/>
              <a:gd name="connsiteY30" fmla="*/ 32211 h 4493975"/>
              <a:gd name="connsiteX31" fmla="*/ 183560 w 6505571"/>
              <a:gd name="connsiteY31" fmla="*/ 32211 h 4493975"/>
              <a:gd name="connsiteX32" fmla="*/ 196357 w 6505571"/>
              <a:gd name="connsiteY32" fmla="*/ 25265 h 4493975"/>
              <a:gd name="connsiteX33" fmla="*/ 321499 w 6505571"/>
              <a:gd name="connsiteY33" fmla="*/ 0 h 449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05571" h="4493975">
                <a:moveTo>
                  <a:pt x="265148" y="2320758"/>
                </a:moveTo>
                <a:cubicBezTo>
                  <a:pt x="169392" y="2320758"/>
                  <a:pt x="91766" y="2398384"/>
                  <a:pt x="91766" y="2494140"/>
                </a:cubicBezTo>
                <a:lnTo>
                  <a:pt x="91766" y="3187648"/>
                </a:lnTo>
                <a:cubicBezTo>
                  <a:pt x="91766" y="3283404"/>
                  <a:pt x="169392" y="3361030"/>
                  <a:pt x="265148" y="3361030"/>
                </a:cubicBezTo>
                <a:lnTo>
                  <a:pt x="5622733" y="3361030"/>
                </a:lnTo>
                <a:cubicBezTo>
                  <a:pt x="5718489" y="3361030"/>
                  <a:pt x="5796115" y="3283404"/>
                  <a:pt x="5796115" y="3187648"/>
                </a:cubicBezTo>
                <a:lnTo>
                  <a:pt x="5796115" y="2494140"/>
                </a:lnTo>
                <a:cubicBezTo>
                  <a:pt x="5796115" y="2398384"/>
                  <a:pt x="5718489" y="2320758"/>
                  <a:pt x="5622733" y="2320758"/>
                </a:cubicBezTo>
                <a:close/>
                <a:moveTo>
                  <a:pt x="167248" y="32211"/>
                </a:moveTo>
                <a:lnTo>
                  <a:pt x="183560" y="32211"/>
                </a:lnTo>
                <a:lnTo>
                  <a:pt x="141746" y="54907"/>
                </a:lnTo>
                <a:lnTo>
                  <a:pt x="94564" y="93836"/>
                </a:lnTo>
                <a:lnTo>
                  <a:pt x="97698" y="78312"/>
                </a:lnTo>
                <a:cubicBezTo>
                  <a:pt x="109156" y="51220"/>
                  <a:pt x="135982" y="32211"/>
                  <a:pt x="167248" y="32211"/>
                </a:cubicBezTo>
                <a:close/>
                <a:moveTo>
                  <a:pt x="321499" y="0"/>
                </a:moveTo>
                <a:lnTo>
                  <a:pt x="6184072" y="0"/>
                </a:lnTo>
                <a:cubicBezTo>
                  <a:pt x="6361631" y="0"/>
                  <a:pt x="6505571" y="143940"/>
                  <a:pt x="6505571" y="321499"/>
                </a:cubicBezTo>
                <a:lnTo>
                  <a:pt x="6505571" y="4172476"/>
                </a:lnTo>
                <a:cubicBezTo>
                  <a:pt x="6505571" y="4350035"/>
                  <a:pt x="6361631" y="4493975"/>
                  <a:pt x="6184072" y="4493975"/>
                </a:cubicBezTo>
                <a:lnTo>
                  <a:pt x="321499" y="4493975"/>
                </a:lnTo>
                <a:cubicBezTo>
                  <a:pt x="143940" y="4493975"/>
                  <a:pt x="0" y="4350035"/>
                  <a:pt x="0" y="4172476"/>
                </a:cubicBezTo>
                <a:lnTo>
                  <a:pt x="0" y="321499"/>
                </a:lnTo>
                <a:cubicBezTo>
                  <a:pt x="0" y="232720"/>
                  <a:pt x="35985" y="152345"/>
                  <a:pt x="94165" y="94165"/>
                </a:cubicBezTo>
                <a:lnTo>
                  <a:pt x="94564" y="93836"/>
                </a:lnTo>
                <a:lnTo>
                  <a:pt x="91766" y="107693"/>
                </a:lnTo>
                <a:lnTo>
                  <a:pt x="91766" y="409613"/>
                </a:lnTo>
                <a:cubicBezTo>
                  <a:pt x="91766" y="451301"/>
                  <a:pt x="125560" y="485095"/>
                  <a:pt x="167248" y="485095"/>
                </a:cubicBezTo>
                <a:lnTo>
                  <a:pt x="4216299" y="485095"/>
                </a:lnTo>
                <a:cubicBezTo>
                  <a:pt x="4257987" y="485095"/>
                  <a:pt x="4291781" y="451301"/>
                  <a:pt x="4291781" y="409613"/>
                </a:cubicBezTo>
                <a:lnTo>
                  <a:pt x="4291781" y="107693"/>
                </a:lnTo>
                <a:cubicBezTo>
                  <a:pt x="4291781" y="66005"/>
                  <a:pt x="4257987" y="32211"/>
                  <a:pt x="4216299" y="32211"/>
                </a:cubicBezTo>
                <a:lnTo>
                  <a:pt x="183560" y="32211"/>
                </a:lnTo>
                <a:lnTo>
                  <a:pt x="196357" y="25265"/>
                </a:lnTo>
                <a:cubicBezTo>
                  <a:pt x="234821" y="8996"/>
                  <a:pt x="277109" y="0"/>
                  <a:pt x="321499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9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A71BD-DC97-77C5-6536-C37E8E27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Coroutine‑backed attribute (read &amp; write)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31922-8086-5B62-F525-31AA6ED9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36" y="1491189"/>
            <a:ext cx="12400156" cy="4759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2800" b="1">
                <a:effectLst/>
                <a:latin typeface="Consolas" panose="020B0609020204030204" pitchFamily="49" charset="0"/>
              </a:rPr>
              <a:t>(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,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800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latin typeface="Consolas" panose="020B0609020204030204" pitchFamily="49" charset="0"/>
              </a:rPr>
              <a:t>	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._attr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sz="2800" b="1">
                <a:effectLst/>
                <a:latin typeface="Consolas" panose="020B0609020204030204" pitchFamily="49" charset="0"/>
              </a:rPr>
              <a:t>(attr)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en-US" sz="2800" b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().attr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2800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endParaRPr lang="en-US" sz="2800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CoroAttribute</a:t>
            </a:r>
            <a:r>
              <a:rPr lang="en-US" sz="2800" b="1">
                <a:effectLst/>
                <a:latin typeface="Consolas" panose="020B0609020204030204" pitchFamily="49" charset="0"/>
              </a:rPr>
              <a:t>().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attr </a:t>
            </a:r>
            <a:r>
              <a:rPr lang="en-US" sz="2800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>
                <a:effectLst/>
                <a:latin typeface="Consolas" panose="020B0609020204030204" pitchFamily="49" charset="0"/>
              </a:rPr>
              <a:t>value</a:t>
            </a:r>
            <a:endParaRPr lang="en-US" sz="2800" b="1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BEF72-C620-7693-204A-016A9705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4646-2876-49F6-957C-60D57D45384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10503-F292-21B3-122B-D220E954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7F923-201D-F828-8331-D2DFE862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16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BED457-6B9E-4338-CC79-3B1444559F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44"/>
          <a:stretch/>
        </p:blipFill>
        <p:spPr>
          <a:xfrm rot="16200000">
            <a:off x="8014628" y="2637195"/>
            <a:ext cx="3768890" cy="1842655"/>
          </a:xfrm>
          <a:prstGeom prst="rect">
            <a:avLst/>
          </a:prstGeom>
        </p:spPr>
      </p:pic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7615278B-9A49-7D79-AD28-C2FE1F71D9D8}"/>
              </a:ext>
            </a:extLst>
          </p:cNvPr>
          <p:cNvSpPr/>
          <p:nvPr/>
        </p:nvSpPr>
        <p:spPr>
          <a:xfrm>
            <a:off x="218768" y="1417638"/>
            <a:ext cx="6534942" cy="5303838"/>
          </a:xfrm>
          <a:custGeom>
            <a:avLst/>
            <a:gdLst>
              <a:gd name="connsiteX0" fmla="*/ 227821 w 6505571"/>
              <a:gd name="connsiteY0" fmla="*/ 3350975 h 4493975"/>
              <a:gd name="connsiteX1" fmla="*/ 73742 w 6505571"/>
              <a:gd name="connsiteY1" fmla="*/ 3505054 h 4493975"/>
              <a:gd name="connsiteX2" fmla="*/ 73742 w 6505571"/>
              <a:gd name="connsiteY2" fmla="*/ 4121351 h 4493975"/>
              <a:gd name="connsiteX3" fmla="*/ 227821 w 6505571"/>
              <a:gd name="connsiteY3" fmla="*/ 4275430 h 4493975"/>
              <a:gd name="connsiteX4" fmla="*/ 5624011 w 6505571"/>
              <a:gd name="connsiteY4" fmla="*/ 4275430 h 4493975"/>
              <a:gd name="connsiteX5" fmla="*/ 5778090 w 6505571"/>
              <a:gd name="connsiteY5" fmla="*/ 4121351 h 4493975"/>
              <a:gd name="connsiteX6" fmla="*/ 5778090 w 6505571"/>
              <a:gd name="connsiteY6" fmla="*/ 3505054 h 4493975"/>
              <a:gd name="connsiteX7" fmla="*/ 5624011 w 6505571"/>
              <a:gd name="connsiteY7" fmla="*/ 3350975 h 4493975"/>
              <a:gd name="connsiteX8" fmla="*/ 167248 w 6505571"/>
              <a:gd name="connsiteY8" fmla="*/ 32211 h 4493975"/>
              <a:gd name="connsiteX9" fmla="*/ 183560 w 6505571"/>
              <a:gd name="connsiteY9" fmla="*/ 32211 h 4493975"/>
              <a:gd name="connsiteX10" fmla="*/ 141746 w 6505571"/>
              <a:gd name="connsiteY10" fmla="*/ 54907 h 4493975"/>
              <a:gd name="connsiteX11" fmla="*/ 94564 w 6505571"/>
              <a:gd name="connsiteY11" fmla="*/ 93836 h 4493975"/>
              <a:gd name="connsiteX12" fmla="*/ 97698 w 6505571"/>
              <a:gd name="connsiteY12" fmla="*/ 78312 h 4493975"/>
              <a:gd name="connsiteX13" fmla="*/ 167248 w 6505571"/>
              <a:gd name="connsiteY13" fmla="*/ 32211 h 4493975"/>
              <a:gd name="connsiteX14" fmla="*/ 321499 w 6505571"/>
              <a:gd name="connsiteY14" fmla="*/ 0 h 4493975"/>
              <a:gd name="connsiteX15" fmla="*/ 6184072 w 6505571"/>
              <a:gd name="connsiteY15" fmla="*/ 0 h 4493975"/>
              <a:gd name="connsiteX16" fmla="*/ 6505571 w 6505571"/>
              <a:gd name="connsiteY16" fmla="*/ 321499 h 4493975"/>
              <a:gd name="connsiteX17" fmla="*/ 6505571 w 6505571"/>
              <a:gd name="connsiteY17" fmla="*/ 4172476 h 4493975"/>
              <a:gd name="connsiteX18" fmla="*/ 6184072 w 6505571"/>
              <a:gd name="connsiteY18" fmla="*/ 4493975 h 4493975"/>
              <a:gd name="connsiteX19" fmla="*/ 321499 w 6505571"/>
              <a:gd name="connsiteY19" fmla="*/ 4493975 h 4493975"/>
              <a:gd name="connsiteX20" fmla="*/ 0 w 6505571"/>
              <a:gd name="connsiteY20" fmla="*/ 4172476 h 4493975"/>
              <a:gd name="connsiteX21" fmla="*/ 0 w 6505571"/>
              <a:gd name="connsiteY21" fmla="*/ 321499 h 4493975"/>
              <a:gd name="connsiteX22" fmla="*/ 94165 w 6505571"/>
              <a:gd name="connsiteY22" fmla="*/ 94165 h 4493975"/>
              <a:gd name="connsiteX23" fmla="*/ 94564 w 6505571"/>
              <a:gd name="connsiteY23" fmla="*/ 93836 h 4493975"/>
              <a:gd name="connsiteX24" fmla="*/ 91766 w 6505571"/>
              <a:gd name="connsiteY24" fmla="*/ 107693 h 4493975"/>
              <a:gd name="connsiteX25" fmla="*/ 91766 w 6505571"/>
              <a:gd name="connsiteY25" fmla="*/ 409613 h 4493975"/>
              <a:gd name="connsiteX26" fmla="*/ 167248 w 6505571"/>
              <a:gd name="connsiteY26" fmla="*/ 485095 h 4493975"/>
              <a:gd name="connsiteX27" fmla="*/ 4216299 w 6505571"/>
              <a:gd name="connsiteY27" fmla="*/ 485095 h 4493975"/>
              <a:gd name="connsiteX28" fmla="*/ 4291781 w 6505571"/>
              <a:gd name="connsiteY28" fmla="*/ 409613 h 4493975"/>
              <a:gd name="connsiteX29" fmla="*/ 4291781 w 6505571"/>
              <a:gd name="connsiteY29" fmla="*/ 107693 h 4493975"/>
              <a:gd name="connsiteX30" fmla="*/ 4216299 w 6505571"/>
              <a:gd name="connsiteY30" fmla="*/ 32211 h 4493975"/>
              <a:gd name="connsiteX31" fmla="*/ 183560 w 6505571"/>
              <a:gd name="connsiteY31" fmla="*/ 32211 h 4493975"/>
              <a:gd name="connsiteX32" fmla="*/ 196357 w 6505571"/>
              <a:gd name="connsiteY32" fmla="*/ 25265 h 4493975"/>
              <a:gd name="connsiteX33" fmla="*/ 321499 w 6505571"/>
              <a:gd name="connsiteY33" fmla="*/ 0 h 449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05571" h="4493975">
                <a:moveTo>
                  <a:pt x="227821" y="3350975"/>
                </a:moveTo>
                <a:cubicBezTo>
                  <a:pt x="142726" y="3350975"/>
                  <a:pt x="73742" y="3419959"/>
                  <a:pt x="73742" y="3505054"/>
                </a:cubicBezTo>
                <a:lnTo>
                  <a:pt x="73742" y="4121351"/>
                </a:lnTo>
                <a:cubicBezTo>
                  <a:pt x="73742" y="4206446"/>
                  <a:pt x="142726" y="4275430"/>
                  <a:pt x="227821" y="4275430"/>
                </a:cubicBezTo>
                <a:lnTo>
                  <a:pt x="5624011" y="4275430"/>
                </a:lnTo>
                <a:cubicBezTo>
                  <a:pt x="5709106" y="4275430"/>
                  <a:pt x="5778090" y="4206446"/>
                  <a:pt x="5778090" y="4121351"/>
                </a:cubicBezTo>
                <a:lnTo>
                  <a:pt x="5778090" y="3505054"/>
                </a:lnTo>
                <a:cubicBezTo>
                  <a:pt x="5778090" y="3419959"/>
                  <a:pt x="5709106" y="3350975"/>
                  <a:pt x="5624011" y="3350975"/>
                </a:cubicBezTo>
                <a:close/>
                <a:moveTo>
                  <a:pt x="167248" y="32211"/>
                </a:moveTo>
                <a:lnTo>
                  <a:pt x="183560" y="32211"/>
                </a:lnTo>
                <a:lnTo>
                  <a:pt x="141746" y="54907"/>
                </a:lnTo>
                <a:lnTo>
                  <a:pt x="94564" y="93836"/>
                </a:lnTo>
                <a:lnTo>
                  <a:pt x="97698" y="78312"/>
                </a:lnTo>
                <a:cubicBezTo>
                  <a:pt x="109156" y="51220"/>
                  <a:pt x="135982" y="32211"/>
                  <a:pt x="167248" y="32211"/>
                </a:cubicBezTo>
                <a:close/>
                <a:moveTo>
                  <a:pt x="321499" y="0"/>
                </a:moveTo>
                <a:lnTo>
                  <a:pt x="6184072" y="0"/>
                </a:lnTo>
                <a:cubicBezTo>
                  <a:pt x="6361631" y="0"/>
                  <a:pt x="6505571" y="143940"/>
                  <a:pt x="6505571" y="321499"/>
                </a:cubicBezTo>
                <a:lnTo>
                  <a:pt x="6505571" y="4172476"/>
                </a:lnTo>
                <a:cubicBezTo>
                  <a:pt x="6505571" y="4350035"/>
                  <a:pt x="6361631" y="4493975"/>
                  <a:pt x="6184072" y="4493975"/>
                </a:cubicBezTo>
                <a:lnTo>
                  <a:pt x="321499" y="4493975"/>
                </a:lnTo>
                <a:cubicBezTo>
                  <a:pt x="143940" y="4493975"/>
                  <a:pt x="0" y="4350035"/>
                  <a:pt x="0" y="4172476"/>
                </a:cubicBezTo>
                <a:lnTo>
                  <a:pt x="0" y="321499"/>
                </a:lnTo>
                <a:cubicBezTo>
                  <a:pt x="0" y="232720"/>
                  <a:pt x="35985" y="152345"/>
                  <a:pt x="94165" y="94165"/>
                </a:cubicBezTo>
                <a:lnTo>
                  <a:pt x="94564" y="93836"/>
                </a:lnTo>
                <a:lnTo>
                  <a:pt x="91766" y="107693"/>
                </a:lnTo>
                <a:lnTo>
                  <a:pt x="91766" y="409613"/>
                </a:lnTo>
                <a:cubicBezTo>
                  <a:pt x="91766" y="451301"/>
                  <a:pt x="125560" y="485095"/>
                  <a:pt x="167248" y="485095"/>
                </a:cubicBezTo>
                <a:lnTo>
                  <a:pt x="4216299" y="485095"/>
                </a:lnTo>
                <a:cubicBezTo>
                  <a:pt x="4257987" y="485095"/>
                  <a:pt x="4291781" y="451301"/>
                  <a:pt x="4291781" y="409613"/>
                </a:cubicBezTo>
                <a:lnTo>
                  <a:pt x="4291781" y="107693"/>
                </a:lnTo>
                <a:cubicBezTo>
                  <a:pt x="4291781" y="66005"/>
                  <a:pt x="4257987" y="32211"/>
                  <a:pt x="4216299" y="32211"/>
                </a:cubicBezTo>
                <a:lnTo>
                  <a:pt x="183560" y="32211"/>
                </a:lnTo>
                <a:lnTo>
                  <a:pt x="196357" y="25265"/>
                </a:lnTo>
                <a:cubicBezTo>
                  <a:pt x="234821" y="8996"/>
                  <a:pt x="277109" y="0"/>
                  <a:pt x="321499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0BD1-0E32-B47C-1735-E8A473C7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Coroutine based attribute: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9F6D1E-4272-DCBE-7B06-5049705F6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0605"/>
            <a:ext cx="10515600" cy="504138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z="2400" b="1"/>
              <a:t>Unified “gate”</a:t>
            </a:r>
            <a:r>
              <a:rPr lang="en-US" altLang="en-US" sz="2400"/>
              <a:t> for reads and writes</a:t>
            </a:r>
            <a:br>
              <a:rPr lang="en-US" altLang="en-US" sz="2400"/>
            </a:br>
            <a:r>
              <a:rPr lang="en-US" altLang="en-US" sz="2400"/>
              <a:t>We can add validation, permission checks, logging, etc.</a:t>
            </a:r>
            <a:endParaRPr lang="ru-RU" altLang="en-US" sz="2400"/>
          </a:p>
          <a:p>
            <a:pPr marL="0" lvl="0" indent="0">
              <a:buNone/>
            </a:pPr>
            <a:endParaRPr lang="en-US" altLang="en-US" sz="2400"/>
          </a:p>
          <a:p>
            <a:pPr lvl="0"/>
            <a:r>
              <a:rPr lang="de-DE" altLang="en-US" sz="2400" b="1"/>
              <a:t>C</a:t>
            </a:r>
            <a:r>
              <a:rPr lang="en-US" altLang="en-US" sz="2400" b="1"/>
              <a:t>ached</a:t>
            </a:r>
            <a:r>
              <a:rPr lang="ru-RU" altLang="en-US" sz="2400" b="1"/>
              <a:t> </a:t>
            </a:r>
            <a:r>
              <a:rPr lang="de-DE" altLang="en-US" sz="2400" b="1"/>
              <a:t>and </a:t>
            </a:r>
            <a:r>
              <a:rPr lang="ru-RU" altLang="en-US" sz="2400" b="1"/>
              <a:t>«</a:t>
            </a:r>
            <a:r>
              <a:rPr lang="de-DE" altLang="en-US" sz="2400" b="1"/>
              <a:t>like</a:t>
            </a:r>
            <a:r>
              <a:rPr lang="ru-RU" altLang="en-US" sz="2400" b="1"/>
              <a:t>»</a:t>
            </a:r>
            <a:r>
              <a:rPr lang="de-DE" altLang="en-US" sz="2400" b="1"/>
              <a:t> Protected</a:t>
            </a:r>
            <a:br>
              <a:rPr lang="en-US" altLang="en-US" sz="2400"/>
            </a:br>
            <a:r>
              <a:rPr lang="en-US" altLang="en-US" sz="2400"/>
              <a:t>Internal value changeable through interface </a:t>
            </a:r>
          </a:p>
          <a:p>
            <a:pPr marL="0" lvl="0" indent="0">
              <a:buNone/>
            </a:pPr>
            <a:r>
              <a:rPr lang="en-US" altLang="en-US" sz="2400"/>
              <a:t>   or through </a:t>
            </a:r>
            <a:r>
              <a:rPr lang="it-IT" sz="2400" b="1" i="0">
                <a:effectLst/>
                <a:cs typeface="Courier New" panose="02070309020205020404" pitchFamily="49" charset="0"/>
              </a:rPr>
              <a:t>generator.gi_frame.f_locals</a:t>
            </a:r>
            <a:endParaRPr lang="ru-RU" altLang="en-US" sz="2400" b="1">
              <a:cs typeface="Courier New" panose="02070309020205020404" pitchFamily="49" charset="0"/>
            </a:endParaRPr>
          </a:p>
          <a:p>
            <a:pPr lvl="0"/>
            <a:endParaRPr lang="en-US" altLang="en-US" sz="2400"/>
          </a:p>
          <a:p>
            <a:pPr lvl="0"/>
            <a:r>
              <a:rPr lang="en-US" altLang="en-US" sz="2400" b="1"/>
              <a:t>Observable</a:t>
            </a:r>
            <a:br>
              <a:rPr lang="en-US" altLang="en-US" sz="2400"/>
            </a:br>
            <a:r>
              <a:rPr lang="en-US" altLang="en-US" sz="2400"/>
              <a:t>Each yield can raise event (“opening…”, “reading…”, ..)</a:t>
            </a:r>
          </a:p>
          <a:p>
            <a:pPr lvl="0"/>
            <a:endParaRPr lang="ru-RU" altLang="en-US" sz="2400"/>
          </a:p>
          <a:p>
            <a:r>
              <a:rPr lang="en-US" altLang="en-US" sz="2400" b="1"/>
              <a:t>Thread safety with threading.</a:t>
            </a:r>
            <a:r>
              <a:rPr lang="de-DE" altLang="en-US" sz="2400" b="1"/>
              <a:t>RLock</a:t>
            </a:r>
            <a:br>
              <a:rPr lang="en-US" altLang="en-US" sz="2400" b="1"/>
            </a:br>
            <a:r>
              <a:rPr lang="de-DE" altLang="en-US" sz="2400"/>
              <a:t>To resolve „generator already executing“ </a:t>
            </a:r>
            <a:r>
              <a:rPr lang="en-US" sz="2400"/>
              <a:t>in multithreaded apps</a:t>
            </a:r>
            <a:endParaRPr lang="en-US" altLang="en-US" sz="240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F535B-AAE5-4C02-8C51-16FA8E87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4899-E6FD-4813-8FD6-A800084036E9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BD94B5-C73A-E48F-7387-D47BD7ED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D06A9-C7B9-16DF-A7F4-B94A5B80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E29D4D-67CA-77C1-5CD5-5F2CACC452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898501" y="2723022"/>
            <a:ext cx="419100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39A17C-4BEB-0E69-4652-C8E9FED833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7372583" y="2330682"/>
            <a:ext cx="4894260" cy="3068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4864B-E4BD-9122-6CE5-F69933E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Try it yourself</a:t>
            </a:r>
            <a:r>
              <a:rPr lang="ru-RU" altLang="en-US"/>
              <a:t> </a:t>
            </a:r>
            <a:r>
              <a:rPr lang="de-DE" altLang="en-US"/>
              <a:t>at home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1B1A15-6242-EAD9-3E3D-A42FF66D47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endParaRPr lang="en-US" altLang="en-US" sz="3200"/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3200"/>
              <a:t>Get code from talk repository</a:t>
            </a:r>
          </a:p>
          <a:p>
            <a:pPr marL="514350" lvl="0" indent="-514350">
              <a:buFont typeface="+mj-lt"/>
              <a:buAutoNum type="arabicPeriod"/>
            </a:pPr>
            <a:endParaRPr lang="en-US" altLang="en-US" sz="3200"/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3200"/>
              <a:t>Run shell</a:t>
            </a:r>
            <a:endParaRPr lang="ru-RU" altLang="en-US" sz="3200"/>
          </a:p>
          <a:p>
            <a:pPr marL="514350" lvl="0" indent="-514350">
              <a:buFont typeface="+mj-lt"/>
              <a:buAutoNum type="arabicPeriod"/>
            </a:pPr>
            <a:endParaRPr lang="en-US" altLang="en-US" sz="3200"/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3200"/>
              <a:t>Create object and check how it works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1C3E0-9A54-9AAC-8251-C0DF7CF4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A5DF-BEFE-413A-940A-E43662D66BDF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BC940-EFB3-BB9F-CD7C-CF042F6F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BE902-4F01-C2C9-A795-674FD134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7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323B8-ED80-6FE0-E19D-0F8BAA19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200" cy="1325563"/>
          </a:xfrm>
        </p:spPr>
        <p:txBody>
          <a:bodyPr>
            <a:normAutofit/>
          </a:bodyPr>
          <a:lstStyle/>
          <a:p>
            <a:r>
              <a:rPr lang="de-DE"/>
              <a:t>Thank for your attention!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6D47D2-A475-E100-00BD-B50A4F15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5300"/>
          </a:p>
          <a:p>
            <a:pPr marL="2160000" indent="0">
              <a:buNone/>
            </a:pPr>
            <a:r>
              <a:rPr lang="de-DE" sz="4100"/>
              <a:t>Maxim Danilov</a:t>
            </a:r>
          </a:p>
          <a:p>
            <a:pPr marL="2160000" indent="0">
              <a:buNone/>
            </a:pPr>
            <a:r>
              <a:rPr lang="de-DE" sz="4100">
                <a:hlinkClick r:id="rId2"/>
              </a:rPr>
              <a:t>maxim@wpshop.at</a:t>
            </a:r>
            <a:r>
              <a:rPr lang="de-DE" sz="4100"/>
              <a:t> </a:t>
            </a:r>
          </a:p>
          <a:p>
            <a:pPr marL="0" indent="0">
              <a:buNone/>
            </a:pPr>
            <a:endParaRPr lang="de-DE" sz="4100"/>
          </a:p>
          <a:p>
            <a:pPr marL="0" indent="0">
              <a:buNone/>
            </a:pPr>
            <a:endParaRPr lang="de-DE" sz="4100"/>
          </a:p>
          <a:p>
            <a:pPr marL="0" indent="0">
              <a:buNone/>
            </a:pPr>
            <a:r>
              <a:rPr lang="de-DE" sz="3300" b="1"/>
              <a:t>Play with code</a:t>
            </a:r>
            <a:r>
              <a:rPr lang="de-DE" sz="3300"/>
              <a:t>:</a:t>
            </a:r>
            <a:r>
              <a:rPr lang="ru-RU" sz="3300"/>
              <a:t> </a:t>
            </a:r>
            <a:endParaRPr lang="de-DE" sz="3300"/>
          </a:p>
          <a:p>
            <a:pPr marL="0" indent="0">
              <a:buNone/>
            </a:pPr>
            <a:r>
              <a:rPr lang="de-DE" sz="3300"/>
              <a:t>github</a:t>
            </a:r>
            <a:r>
              <a:rPr lang="en-US" sz="3300"/>
              <a:t>.</a:t>
            </a:r>
            <a:r>
              <a:rPr lang="de-DE" sz="3300"/>
              <a:t>com</a:t>
            </a:r>
            <a:r>
              <a:rPr lang="en-US" sz="3300"/>
              <a:t>/danilovmy/pyconpl2025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0F50E3-6F1F-B8F4-404A-0684004B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1877-2CFF-4A56-8C0A-1C2645F2470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23D8F-CBD9-7F9B-A506-3EF27103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4C6533-93EF-E541-3F99-C4E5B0E3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19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6DA329-AF1D-B1AA-7AA4-F5E3EFD73F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449" y="2502888"/>
            <a:ext cx="3485317" cy="34853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8C54CD-FBCA-111B-BBD8-1D37887739E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23114" y="2255422"/>
            <a:ext cx="2412127" cy="23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9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5E4CC32-72CE-2451-2739-B2F1BEE7796A}"/>
              </a:ext>
            </a:extLst>
          </p:cNvPr>
          <p:cNvGrpSpPr/>
          <p:nvPr/>
        </p:nvGrpSpPr>
        <p:grpSpPr>
          <a:xfrm>
            <a:off x="7598979" y="1417638"/>
            <a:ext cx="3983419" cy="4708526"/>
            <a:chOff x="8190016" y="0"/>
            <a:chExt cx="4001984" cy="4589813"/>
          </a:xfrm>
        </p:grpSpPr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FAD41C69-1370-2728-F4E5-AF892FC50D2F}"/>
                </a:ext>
              </a:extLst>
            </p:cNvPr>
            <p:cNvSpPr/>
            <p:nvPr/>
          </p:nvSpPr>
          <p:spPr>
            <a:xfrm>
              <a:off x="9417132" y="1472540"/>
              <a:ext cx="1128156" cy="4631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9C4C3431-3BC2-F6DA-7902-9FD8D1081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190016" y="0"/>
              <a:ext cx="4001984" cy="458981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92A69-551F-0A58-74F7-A959CE06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I am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FA1FD-9B25-55FE-3000-282E6206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Maxim Danilov</a:t>
            </a:r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r>
              <a:rPr lang="en-US" sz="3200"/>
              <a:t>Wine  drinker</a:t>
            </a:r>
          </a:p>
          <a:p>
            <a:pPr marL="0" indent="0">
              <a:buNone/>
            </a:pPr>
            <a:r>
              <a:rPr lang="en-US" sz="3200"/>
              <a:t>Pfessional Skier </a:t>
            </a:r>
          </a:p>
          <a:p>
            <a:pPr marL="0" indent="0">
              <a:buNone/>
            </a:pPr>
            <a:r>
              <a:rPr lang="en-US" sz="3200"/>
              <a:t>Trailrunner</a:t>
            </a:r>
          </a:p>
          <a:p>
            <a:pPr marL="0" indent="0">
              <a:buNone/>
            </a:pPr>
            <a:endParaRPr lang="en-US" sz="320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18333F-D2A9-8EAD-4122-560077C7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07BD-3092-4E77-AA2C-AF3A9425FF5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E4228-87EF-58B3-656C-01184680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09B8C3-5545-091C-7E4C-7E5F5B1E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52994-378E-24A6-22C5-666C888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thanks to my family for the support:</a:t>
            </a:r>
            <a:endParaRPr lang="ru-RU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9522DF37-3F4D-E220-CF87-58EA8CA8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2296182"/>
            <a:ext cx="3788724" cy="3089037"/>
          </a:xfrm>
          <a:custGeom>
            <a:avLst/>
            <a:gdLst>
              <a:gd name="connsiteX0" fmla="*/ 1981670 w 3788724"/>
              <a:gd name="connsiteY0" fmla="*/ 0 h 3089037"/>
              <a:gd name="connsiteX1" fmla="*/ 3724163 w 3788724"/>
              <a:gd name="connsiteY1" fmla="*/ 963689 h 3089037"/>
              <a:gd name="connsiteX2" fmla="*/ 3788724 w 3788724"/>
              <a:gd name="connsiteY2" fmla="*/ 1088224 h 3089037"/>
              <a:gd name="connsiteX3" fmla="*/ 3788724 w 3788724"/>
              <a:gd name="connsiteY3" fmla="*/ 2594614 h 3089037"/>
              <a:gd name="connsiteX4" fmla="*/ 3724163 w 3788724"/>
              <a:gd name="connsiteY4" fmla="*/ 2719149 h 3089037"/>
              <a:gd name="connsiteX5" fmla="*/ 3510823 w 3788724"/>
              <a:gd name="connsiteY5" fmla="*/ 3012733 h 3089037"/>
              <a:gd name="connsiteX6" fmla="*/ 3436191 w 3788724"/>
              <a:gd name="connsiteY6" fmla="*/ 3089037 h 3089037"/>
              <a:gd name="connsiteX7" fmla="*/ 527150 w 3788724"/>
              <a:gd name="connsiteY7" fmla="*/ 3089037 h 3089037"/>
              <a:gd name="connsiteX8" fmla="*/ 452517 w 3788724"/>
              <a:gd name="connsiteY8" fmla="*/ 3012733 h 3089037"/>
              <a:gd name="connsiteX9" fmla="*/ 0 w 3788724"/>
              <a:gd name="connsiteY9" fmla="*/ 1841419 h 3089037"/>
              <a:gd name="connsiteX10" fmla="*/ 1981670 w 3788724"/>
              <a:gd name="connsiteY10" fmla="*/ 0 h 308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8724" h="3089037">
                <a:moveTo>
                  <a:pt x="1981670" y="0"/>
                </a:moveTo>
                <a:cubicBezTo>
                  <a:pt x="2734102" y="0"/>
                  <a:pt x="3388589" y="389673"/>
                  <a:pt x="3724163" y="963689"/>
                </a:cubicBezTo>
                <a:lnTo>
                  <a:pt x="3788724" y="1088224"/>
                </a:lnTo>
                <a:lnTo>
                  <a:pt x="3788724" y="2594614"/>
                </a:lnTo>
                <a:lnTo>
                  <a:pt x="3724163" y="2719149"/>
                </a:lnTo>
                <a:cubicBezTo>
                  <a:pt x="3663150" y="2823516"/>
                  <a:pt x="3591594" y="2921788"/>
                  <a:pt x="3510823" y="3012733"/>
                </a:cubicBezTo>
                <a:lnTo>
                  <a:pt x="3436191" y="3089037"/>
                </a:lnTo>
                <a:lnTo>
                  <a:pt x="527150" y="3089037"/>
                </a:lnTo>
                <a:lnTo>
                  <a:pt x="452517" y="3012733"/>
                </a:lnTo>
                <a:cubicBezTo>
                  <a:pt x="169821" y="2694427"/>
                  <a:pt x="0" y="2286351"/>
                  <a:pt x="0" y="1841419"/>
                </a:cubicBezTo>
                <a:cubicBezTo>
                  <a:pt x="0" y="824431"/>
                  <a:pt x="887224" y="0"/>
                  <a:pt x="1981670" y="0"/>
                </a:cubicBezTo>
                <a:close/>
              </a:path>
            </a:pathLst>
          </a:custGeo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983502E7-2ED3-32D8-F47F-E42046F5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4337-171B-4DB3-B610-F7A3E8EB2FC0}" type="datetime1">
              <a:rPr lang="en-US" smtClean="0"/>
              <a:t>8/29/2025</a:t>
            </a:fld>
            <a:endParaRPr lang="de-AT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A8D02FC-2C16-B1D5-0319-9A55EC5B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Maxim Danilov, maxim@wpshop.at</a:t>
            </a:r>
            <a:endParaRPr lang="de-AT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B2B947-480B-7F1B-0062-703E394F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6C681-A425-4548-ABB5-EFB3EF773D19}" type="slidenum">
              <a:rPr lang="de-AT" smtClean="0"/>
              <a:t>3</a:t>
            </a:fld>
            <a:endParaRPr lang="de-A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E1694-C6B6-CD0F-E03A-CD4B3BE8093C}"/>
              </a:ext>
            </a:extLst>
          </p:cNvPr>
          <p:cNvSpPr txBox="1"/>
          <p:nvPr/>
        </p:nvSpPr>
        <p:spPr>
          <a:xfrm>
            <a:off x="1229943" y="4335779"/>
            <a:ext cx="2854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</a:rPr>
              <a:t>my wife </a:t>
            </a:r>
          </a:p>
          <a:p>
            <a:pPr marL="0" indent="0">
              <a:buNone/>
            </a:pPr>
            <a:r>
              <a:rPr lang="en-US" sz="2800" b="1">
                <a:solidFill>
                  <a:srgbClr val="C63A87"/>
                </a:solidFill>
              </a:rPr>
              <a:t>Elena</a:t>
            </a:r>
            <a:endParaRPr lang="en-GB" sz="2800" b="1" dirty="0">
              <a:solidFill>
                <a:srgbClr val="C63A8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F4CB4-EE21-16C9-5AA0-BEFA103AAED0}"/>
              </a:ext>
            </a:extLst>
          </p:cNvPr>
          <p:cNvSpPr txBox="1"/>
          <p:nvPr/>
        </p:nvSpPr>
        <p:spPr>
          <a:xfrm>
            <a:off x="10178817" y="4986744"/>
            <a:ext cx="36735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dog </a:t>
            </a:r>
          </a:p>
          <a:p>
            <a:r>
              <a:rPr lang="en-GB" sz="2800" b="1" dirty="0">
                <a:solidFill>
                  <a:srgbClr val="C63A87"/>
                </a:solidFill>
              </a:rPr>
              <a:t>Marselle</a:t>
            </a:r>
            <a:r>
              <a:rPr lang="en-GB" sz="2800" b="1" dirty="0"/>
              <a:t> </a:t>
            </a:r>
            <a:endParaRPr lang="ru-RU" sz="2800" b="1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581B4-CFF8-E42B-D455-D1692A394CD9}"/>
              </a:ext>
            </a:extLst>
          </p:cNvPr>
          <p:cNvSpPr txBox="1"/>
          <p:nvPr/>
        </p:nvSpPr>
        <p:spPr>
          <a:xfrm>
            <a:off x="7898898" y="4347966"/>
            <a:ext cx="1895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2800">
                <a:solidFill>
                  <a:schemeClr val="bg1">
                    <a:lumMod val="50000"/>
                  </a:schemeClr>
                </a:solidFill>
              </a:rPr>
              <a:t>cat </a:t>
            </a:r>
          </a:p>
          <a:p>
            <a:pPr marL="457200" lvl="1" indent="0">
              <a:buNone/>
            </a:pPr>
            <a:r>
              <a:rPr lang="en-GB" sz="2800" b="1">
                <a:solidFill>
                  <a:srgbClr val="C63A87"/>
                </a:solidFill>
              </a:rPr>
              <a:t>Kisa</a:t>
            </a:r>
            <a:endParaRPr lang="ru-RU" sz="2800" dirty="0">
              <a:solidFill>
                <a:srgbClr val="C63A87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0FA2D79-6445-849D-E857-54A6594432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1708" y="1508898"/>
            <a:ext cx="1565303" cy="2818764"/>
          </a:xfrm>
          <a:custGeom>
            <a:avLst/>
            <a:gdLst>
              <a:gd name="connsiteX0" fmla="*/ 596881 w 1565303"/>
              <a:gd name="connsiteY0" fmla="*/ 0 h 2818764"/>
              <a:gd name="connsiteX1" fmla="*/ 1144254 w 1565303"/>
              <a:gd name="connsiteY1" fmla="*/ 0 h 2818764"/>
              <a:gd name="connsiteX2" fmla="*/ 1213466 w 1565303"/>
              <a:gd name="connsiteY2" fmla="*/ 77322 h 2818764"/>
              <a:gd name="connsiteX3" fmla="*/ 1517201 w 1565303"/>
              <a:gd name="connsiteY3" fmla="*/ 574023 h 2818764"/>
              <a:gd name="connsiteX4" fmla="*/ 1565303 w 1565303"/>
              <a:gd name="connsiteY4" fmla="*/ 699643 h 2818764"/>
              <a:gd name="connsiteX5" fmla="*/ 1565303 w 1565303"/>
              <a:gd name="connsiteY5" fmla="*/ 1203663 h 2818764"/>
              <a:gd name="connsiteX6" fmla="*/ 1534598 w 1565303"/>
              <a:gd name="connsiteY6" fmla="*/ 1307476 h 2818764"/>
              <a:gd name="connsiteX7" fmla="*/ 1383319 w 1565303"/>
              <a:gd name="connsiteY7" fmla="*/ 1784846 h 2818764"/>
              <a:gd name="connsiteX8" fmla="*/ 1221955 w 1565303"/>
              <a:gd name="connsiteY8" fmla="*/ 2666973 h 2818764"/>
              <a:gd name="connsiteX9" fmla="*/ 845868 w 1565303"/>
              <a:gd name="connsiteY9" fmla="*/ 2801518 h 2818764"/>
              <a:gd name="connsiteX10" fmla="*/ 712075 w 1565303"/>
              <a:gd name="connsiteY10" fmla="*/ 2818764 h 2818764"/>
              <a:gd name="connsiteX11" fmla="*/ 358699 w 1565303"/>
              <a:gd name="connsiteY11" fmla="*/ 2818764 h 2818764"/>
              <a:gd name="connsiteX12" fmla="*/ 301103 w 1565303"/>
              <a:gd name="connsiteY12" fmla="*/ 2810186 h 2818764"/>
              <a:gd name="connsiteX13" fmla="*/ 135432 w 1565303"/>
              <a:gd name="connsiteY13" fmla="*/ 2753035 h 2818764"/>
              <a:gd name="connsiteX14" fmla="*/ 3819 w 1565303"/>
              <a:gd name="connsiteY14" fmla="*/ 2594024 h 2818764"/>
              <a:gd name="connsiteX15" fmla="*/ 0 w 1565303"/>
              <a:gd name="connsiteY15" fmla="*/ 2583939 h 2818764"/>
              <a:gd name="connsiteX16" fmla="*/ 0 w 1565303"/>
              <a:gd name="connsiteY16" fmla="*/ 944676 h 2818764"/>
              <a:gd name="connsiteX17" fmla="*/ 7412 w 1565303"/>
              <a:gd name="connsiteY17" fmla="*/ 924823 h 2818764"/>
              <a:gd name="connsiteX18" fmla="*/ 103159 w 1565303"/>
              <a:gd name="connsiteY18" fmla="*/ 1074842 h 2818764"/>
              <a:gd name="connsiteX19" fmla="*/ 522708 w 1565303"/>
              <a:gd name="connsiteY19" fmla="*/ 988780 h 2818764"/>
              <a:gd name="connsiteX20" fmla="*/ 942256 w 1565303"/>
              <a:gd name="connsiteY20" fmla="*/ 881204 h 2818764"/>
              <a:gd name="connsiteX21" fmla="*/ 509481 w 1565303"/>
              <a:gd name="connsiteY21" fmla="*/ 60513 h 2818764"/>
              <a:gd name="connsiteX22" fmla="*/ 490432 w 1565303"/>
              <a:gd name="connsiteY22" fmla="*/ 27594 h 2818764"/>
              <a:gd name="connsiteX23" fmla="*/ 511950 w 1565303"/>
              <a:gd name="connsiteY23" fmla="*/ 31350 h 2818764"/>
              <a:gd name="connsiteX24" fmla="*/ 555380 w 1565303"/>
              <a:gd name="connsiteY24" fmla="*/ 19227 h 2818764"/>
              <a:gd name="connsiteX25" fmla="*/ 449494 w 1565303"/>
              <a:gd name="connsiteY25" fmla="*/ 0 h 2818764"/>
              <a:gd name="connsiteX26" fmla="*/ 475229 w 1565303"/>
              <a:gd name="connsiteY26" fmla="*/ 0 h 2818764"/>
              <a:gd name="connsiteX27" fmla="*/ 485955 w 1565303"/>
              <a:gd name="connsiteY27" fmla="*/ 19857 h 2818764"/>
              <a:gd name="connsiteX28" fmla="*/ 490432 w 1565303"/>
              <a:gd name="connsiteY28" fmla="*/ 27594 h 2818764"/>
              <a:gd name="connsiteX29" fmla="*/ 479877 w 1565303"/>
              <a:gd name="connsiteY29" fmla="*/ 25751 h 2818764"/>
              <a:gd name="connsiteX30" fmla="*/ 455052 w 1565303"/>
              <a:gd name="connsiteY30" fmla="*/ 7734 h 281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565303" h="2818764">
                <a:moveTo>
                  <a:pt x="596881" y="0"/>
                </a:moveTo>
                <a:lnTo>
                  <a:pt x="1144254" y="0"/>
                </a:lnTo>
                <a:lnTo>
                  <a:pt x="1213466" y="77322"/>
                </a:lnTo>
                <a:cubicBezTo>
                  <a:pt x="1322892" y="210728"/>
                  <a:pt x="1439601" y="396242"/>
                  <a:pt x="1517201" y="574023"/>
                </a:cubicBezTo>
                <a:lnTo>
                  <a:pt x="1565303" y="699643"/>
                </a:lnTo>
                <a:lnTo>
                  <a:pt x="1565303" y="1203663"/>
                </a:lnTo>
                <a:lnTo>
                  <a:pt x="1534598" y="1307476"/>
                </a:lnTo>
                <a:cubicBezTo>
                  <a:pt x="1481931" y="1469737"/>
                  <a:pt x="1414695" y="1631550"/>
                  <a:pt x="1383319" y="1784846"/>
                </a:cubicBezTo>
                <a:cubicBezTo>
                  <a:pt x="1320566" y="2091439"/>
                  <a:pt x="1429936" y="2505608"/>
                  <a:pt x="1221955" y="2666973"/>
                </a:cubicBezTo>
                <a:cubicBezTo>
                  <a:pt x="1143962" y="2727485"/>
                  <a:pt x="1003188" y="2774130"/>
                  <a:pt x="845868" y="2801518"/>
                </a:cubicBezTo>
                <a:lnTo>
                  <a:pt x="712075" y="2818764"/>
                </a:lnTo>
                <a:lnTo>
                  <a:pt x="358699" y="2818764"/>
                </a:lnTo>
                <a:lnTo>
                  <a:pt x="301103" y="2810186"/>
                </a:lnTo>
                <a:cubicBezTo>
                  <a:pt x="234604" y="2797747"/>
                  <a:pt x="177454" y="2778921"/>
                  <a:pt x="135432" y="2753035"/>
                </a:cubicBezTo>
                <a:cubicBezTo>
                  <a:pt x="79403" y="2718521"/>
                  <a:pt x="36708" y="2662828"/>
                  <a:pt x="3819" y="2594024"/>
                </a:cubicBezTo>
                <a:lnTo>
                  <a:pt x="0" y="2583939"/>
                </a:lnTo>
                <a:lnTo>
                  <a:pt x="0" y="944676"/>
                </a:lnTo>
                <a:lnTo>
                  <a:pt x="7412" y="924823"/>
                </a:lnTo>
                <a:cubicBezTo>
                  <a:pt x="30405" y="885602"/>
                  <a:pt x="26287" y="1070136"/>
                  <a:pt x="103159" y="1074842"/>
                </a:cubicBezTo>
                <a:cubicBezTo>
                  <a:pt x="191013" y="1080221"/>
                  <a:pt x="382859" y="1021053"/>
                  <a:pt x="522708" y="988780"/>
                </a:cubicBezTo>
                <a:cubicBezTo>
                  <a:pt x="662557" y="956507"/>
                  <a:pt x="951221" y="1047948"/>
                  <a:pt x="942256" y="881204"/>
                </a:cubicBezTo>
                <a:cubicBezTo>
                  <a:pt x="934412" y="735303"/>
                  <a:pt x="632805" y="269558"/>
                  <a:pt x="509481" y="60513"/>
                </a:cubicBezTo>
                <a:lnTo>
                  <a:pt x="490432" y="27594"/>
                </a:lnTo>
                <a:lnTo>
                  <a:pt x="511950" y="31350"/>
                </a:lnTo>
                <a:cubicBezTo>
                  <a:pt x="523828" y="30454"/>
                  <a:pt x="538480" y="26027"/>
                  <a:pt x="555380" y="19227"/>
                </a:cubicBezTo>
                <a:close/>
                <a:moveTo>
                  <a:pt x="449494" y="0"/>
                </a:moveTo>
                <a:lnTo>
                  <a:pt x="475229" y="0"/>
                </a:lnTo>
                <a:lnTo>
                  <a:pt x="485955" y="19857"/>
                </a:lnTo>
                <a:lnTo>
                  <a:pt x="490432" y="27594"/>
                </a:lnTo>
                <a:lnTo>
                  <a:pt x="479877" y="25751"/>
                </a:lnTo>
                <a:cubicBezTo>
                  <a:pt x="470383" y="21468"/>
                  <a:pt x="462098" y="15116"/>
                  <a:pt x="455052" y="7734"/>
                </a:cubicBezTo>
                <a:close/>
              </a:path>
            </a:pathLst>
          </a:cu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87954C5-12D0-6F0E-F413-5A2CCE0586F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2200" y="3145894"/>
            <a:ext cx="1929126" cy="178623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DF080B-51DC-1C0B-1004-8F7F4360B4B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22" y="1646870"/>
            <a:ext cx="4151655" cy="2701096"/>
          </a:xfrm>
          <a:custGeom>
            <a:avLst/>
            <a:gdLst>
              <a:gd name="connsiteX0" fmla="*/ 991644 w 4151655"/>
              <a:gd name="connsiteY0" fmla="*/ 0 h 2701096"/>
              <a:gd name="connsiteX1" fmla="*/ 2987336 w 4151655"/>
              <a:gd name="connsiteY1" fmla="*/ 0 h 2701096"/>
              <a:gd name="connsiteX2" fmla="*/ 3020107 w 4151655"/>
              <a:gd name="connsiteY2" fmla="*/ 10453 h 2701096"/>
              <a:gd name="connsiteX3" fmla="*/ 4140493 w 4151655"/>
              <a:gd name="connsiteY3" fmla="*/ 1122989 h 2701096"/>
              <a:gd name="connsiteX4" fmla="*/ 4151655 w 4151655"/>
              <a:gd name="connsiteY4" fmla="*/ 1269362 h 2701096"/>
              <a:gd name="connsiteX5" fmla="*/ 4151655 w 4151655"/>
              <a:gd name="connsiteY5" fmla="*/ 1269387 h 2701096"/>
              <a:gd name="connsiteX6" fmla="*/ 4140493 w 4151655"/>
              <a:gd name="connsiteY6" fmla="*/ 1415759 h 2701096"/>
              <a:gd name="connsiteX7" fmla="*/ 1989490 w 4151655"/>
              <a:gd name="connsiteY7" fmla="*/ 2701096 h 2701096"/>
              <a:gd name="connsiteX8" fmla="*/ 88286 w 4151655"/>
              <a:gd name="connsiteY8" fmla="*/ 1951818 h 2701096"/>
              <a:gd name="connsiteX9" fmla="*/ 0 w 4151655"/>
              <a:gd name="connsiteY9" fmla="*/ 1830462 h 2701096"/>
              <a:gd name="connsiteX10" fmla="*/ 0 w 4151655"/>
              <a:gd name="connsiteY10" fmla="*/ 708286 h 2701096"/>
              <a:gd name="connsiteX11" fmla="*/ 88286 w 4151655"/>
              <a:gd name="connsiteY11" fmla="*/ 586931 h 2701096"/>
              <a:gd name="connsiteX12" fmla="*/ 958874 w 4151655"/>
              <a:gd name="connsiteY12" fmla="*/ 10453 h 270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51655" h="2701096">
                <a:moveTo>
                  <a:pt x="991644" y="0"/>
                </a:moveTo>
                <a:lnTo>
                  <a:pt x="2987336" y="0"/>
                </a:lnTo>
                <a:lnTo>
                  <a:pt x="3020107" y="10453"/>
                </a:lnTo>
                <a:cubicBezTo>
                  <a:pt x="3632836" y="230859"/>
                  <a:pt x="4066677" y="641686"/>
                  <a:pt x="4140493" y="1122989"/>
                </a:cubicBezTo>
                <a:lnTo>
                  <a:pt x="4151655" y="1269362"/>
                </a:lnTo>
                <a:lnTo>
                  <a:pt x="4151655" y="1269387"/>
                </a:lnTo>
                <a:lnTo>
                  <a:pt x="4140493" y="1415759"/>
                </a:lnTo>
                <a:cubicBezTo>
                  <a:pt x="4029769" y="2137714"/>
                  <a:pt x="3108988" y="2701096"/>
                  <a:pt x="1989490" y="2701096"/>
                </a:cubicBezTo>
                <a:cubicBezTo>
                  <a:pt x="1168525" y="2701096"/>
                  <a:pt x="454426" y="2398122"/>
                  <a:pt x="88286" y="1951818"/>
                </a:cubicBezTo>
                <a:lnTo>
                  <a:pt x="0" y="1830462"/>
                </a:lnTo>
                <a:lnTo>
                  <a:pt x="0" y="708286"/>
                </a:lnTo>
                <a:lnTo>
                  <a:pt x="88286" y="586931"/>
                </a:lnTo>
                <a:cubicBezTo>
                  <a:pt x="287998" y="343492"/>
                  <a:pt x="591236" y="142697"/>
                  <a:pt x="958874" y="10453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C61C6-BB00-84F1-4C6C-58C21169D720}"/>
              </a:ext>
            </a:extLst>
          </p:cNvPr>
          <p:cNvSpPr txBox="1"/>
          <p:nvPr/>
        </p:nvSpPr>
        <p:spPr>
          <a:xfrm>
            <a:off x="3097161" y="4884508"/>
            <a:ext cx="23226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daughter </a:t>
            </a:r>
            <a:r>
              <a:rPr lang="en-GB" sz="2800" b="1" dirty="0">
                <a:solidFill>
                  <a:srgbClr val="C63A87"/>
                </a:solidFill>
              </a:rPr>
              <a:t>Maja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1A035-D42A-724C-BDC5-A137592C64AB}"/>
              </a:ext>
            </a:extLst>
          </p:cNvPr>
          <p:cNvSpPr txBox="1"/>
          <p:nvPr/>
        </p:nvSpPr>
        <p:spPr>
          <a:xfrm>
            <a:off x="6601939" y="4996364"/>
            <a:ext cx="88838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>
                    <a:lumMod val="50000"/>
                  </a:schemeClr>
                </a:solidFill>
              </a:rPr>
              <a:t>son </a:t>
            </a:r>
          </a:p>
          <a:p>
            <a:r>
              <a:rPr lang="en-GB" sz="2800" b="1" dirty="0">
                <a:solidFill>
                  <a:srgbClr val="C63A87"/>
                </a:solidFill>
              </a:rPr>
              <a:t>Mark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1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38932-0B8B-9441-AC5E-9DB274BB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Thanks to my children for the illustrations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E493D98-C563-FE31-A786-87D56239C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3288" y="1690688"/>
            <a:ext cx="3368681" cy="4287475"/>
          </a:xfrm>
          <a:prstGeom prst="rect">
            <a:avLst/>
          </a:prstGeom>
        </p:spPr>
      </p:pic>
      <p:sp>
        <p:nvSpPr>
          <p:cNvPr id="3" name="Дата 2">
            <a:extLst>
              <a:ext uri="{FF2B5EF4-FFF2-40B4-BE49-F238E27FC236}">
                <a16:creationId xmlns:a16="http://schemas.microsoft.com/office/drawing/2014/main" id="{D0F7047C-BEBB-A582-E145-65F3B41B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05CE-851F-4B3E-9CCD-07281EC2E501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BA4C06-7C9C-365E-2B22-0030FB6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6660E-7169-AC0A-ED55-F4F5248CE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4</a:t>
            </a:fld>
            <a:endParaRPr lang="en-US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374CE25F-F1D0-4F1B-86DB-EE41BFB144FB}"/>
              </a:ext>
            </a:extLst>
          </p:cNvPr>
          <p:cNvSpPr/>
          <p:nvPr/>
        </p:nvSpPr>
        <p:spPr>
          <a:xfrm>
            <a:off x="8063344" y="1825625"/>
            <a:ext cx="3554729" cy="4184493"/>
          </a:xfrm>
          <a:custGeom>
            <a:avLst/>
            <a:gdLst>
              <a:gd name="connsiteX0" fmla="*/ 103859 w 4576854"/>
              <a:gd name="connsiteY0" fmla="*/ 5087049 h 5421166"/>
              <a:gd name="connsiteX1" fmla="*/ 454733 w 4576854"/>
              <a:gd name="connsiteY1" fmla="*/ 4427830 h 5421166"/>
              <a:gd name="connsiteX2" fmla="*/ 1113952 w 4576854"/>
              <a:gd name="connsiteY2" fmla="*/ 4300239 h 5421166"/>
              <a:gd name="connsiteX3" fmla="*/ 1230910 w 4576854"/>
              <a:gd name="connsiteY3" fmla="*/ 4321504 h 5421166"/>
              <a:gd name="connsiteX4" fmla="*/ 1475459 w 4576854"/>
              <a:gd name="connsiteY4" fmla="*/ 4087588 h 5421166"/>
              <a:gd name="connsiteX5" fmla="*/ 2038985 w 4576854"/>
              <a:gd name="connsiteY5" fmla="*/ 3587858 h 5421166"/>
              <a:gd name="connsiteX6" fmla="*/ 2326064 w 4576854"/>
              <a:gd name="connsiteY6" fmla="*/ 2535235 h 5421166"/>
              <a:gd name="connsiteX7" fmla="*/ 1858231 w 4576854"/>
              <a:gd name="connsiteY7" fmla="*/ 2599030 h 5421166"/>
              <a:gd name="connsiteX8" fmla="*/ 1911394 w 4576854"/>
              <a:gd name="connsiteY8" fmla="*/ 2194993 h 5421166"/>
              <a:gd name="connsiteX9" fmla="*/ 2187840 w 4576854"/>
              <a:gd name="connsiteY9" fmla="*/ 2088667 h 5421166"/>
              <a:gd name="connsiteX10" fmla="*/ 2283533 w 4576854"/>
              <a:gd name="connsiteY10" fmla="*/ 2120565 h 5421166"/>
              <a:gd name="connsiteX11" fmla="*/ 1975189 w 4576854"/>
              <a:gd name="connsiteY11" fmla="*/ 1046677 h 5421166"/>
              <a:gd name="connsiteX12" fmla="*/ 2092147 w 4576854"/>
              <a:gd name="connsiteY12" fmla="*/ 504416 h 5421166"/>
              <a:gd name="connsiteX13" fmla="*/ 2708836 w 4576854"/>
              <a:gd name="connsiteY13" fmla="*/ 57849 h 5421166"/>
              <a:gd name="connsiteX14" fmla="*/ 3676399 w 4576854"/>
              <a:gd name="connsiteY14" fmla="*/ 100379 h 5421166"/>
              <a:gd name="connsiteX15" fmla="*/ 4229292 w 4576854"/>
              <a:gd name="connsiteY15" fmla="*/ 919086 h 5421166"/>
              <a:gd name="connsiteX16" fmla="*/ 4388780 w 4576854"/>
              <a:gd name="connsiteY16" fmla="*/ 4948825 h 5421166"/>
              <a:gd name="connsiteX17" fmla="*/ 1507357 w 4576854"/>
              <a:gd name="connsiteY17" fmla="*/ 5384760 h 5421166"/>
              <a:gd name="connsiteX18" fmla="*/ 125124 w 4576854"/>
              <a:gd name="connsiteY18" fmla="*/ 5352863 h 5421166"/>
              <a:gd name="connsiteX19" fmla="*/ 103859 w 4576854"/>
              <a:gd name="connsiteY19" fmla="*/ 5087049 h 542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6854" h="5421166">
                <a:moveTo>
                  <a:pt x="103859" y="5087049"/>
                </a:moveTo>
                <a:cubicBezTo>
                  <a:pt x="158794" y="4932877"/>
                  <a:pt x="286384" y="4558965"/>
                  <a:pt x="454733" y="4427830"/>
                </a:cubicBezTo>
                <a:cubicBezTo>
                  <a:pt x="623082" y="4296695"/>
                  <a:pt x="984589" y="4317960"/>
                  <a:pt x="1113952" y="4300239"/>
                </a:cubicBezTo>
                <a:cubicBezTo>
                  <a:pt x="1243315" y="4282518"/>
                  <a:pt x="1170659" y="4356946"/>
                  <a:pt x="1230910" y="4321504"/>
                </a:cubicBezTo>
                <a:cubicBezTo>
                  <a:pt x="1291161" y="4286062"/>
                  <a:pt x="1340780" y="4209862"/>
                  <a:pt x="1475459" y="4087588"/>
                </a:cubicBezTo>
                <a:cubicBezTo>
                  <a:pt x="1610138" y="3965314"/>
                  <a:pt x="1897218" y="3846583"/>
                  <a:pt x="2038985" y="3587858"/>
                </a:cubicBezTo>
                <a:cubicBezTo>
                  <a:pt x="2180753" y="3329132"/>
                  <a:pt x="2356190" y="2700040"/>
                  <a:pt x="2326064" y="2535235"/>
                </a:cubicBezTo>
                <a:cubicBezTo>
                  <a:pt x="2295938" y="2370430"/>
                  <a:pt x="1927343" y="2655737"/>
                  <a:pt x="1858231" y="2599030"/>
                </a:cubicBezTo>
                <a:cubicBezTo>
                  <a:pt x="1789119" y="2542323"/>
                  <a:pt x="1856459" y="2280053"/>
                  <a:pt x="1911394" y="2194993"/>
                </a:cubicBezTo>
                <a:cubicBezTo>
                  <a:pt x="1966329" y="2109933"/>
                  <a:pt x="2125817" y="2101072"/>
                  <a:pt x="2187840" y="2088667"/>
                </a:cubicBezTo>
                <a:cubicBezTo>
                  <a:pt x="2249863" y="2076262"/>
                  <a:pt x="2318975" y="2294230"/>
                  <a:pt x="2283533" y="2120565"/>
                </a:cubicBezTo>
                <a:cubicBezTo>
                  <a:pt x="2248091" y="1946900"/>
                  <a:pt x="2007087" y="1316035"/>
                  <a:pt x="1975189" y="1046677"/>
                </a:cubicBezTo>
                <a:cubicBezTo>
                  <a:pt x="1943291" y="777319"/>
                  <a:pt x="1969873" y="669221"/>
                  <a:pt x="2092147" y="504416"/>
                </a:cubicBezTo>
                <a:cubicBezTo>
                  <a:pt x="2214421" y="339611"/>
                  <a:pt x="2444794" y="125188"/>
                  <a:pt x="2708836" y="57849"/>
                </a:cubicBezTo>
                <a:cubicBezTo>
                  <a:pt x="2972878" y="-9490"/>
                  <a:pt x="3422990" y="-43161"/>
                  <a:pt x="3676399" y="100379"/>
                </a:cubicBezTo>
                <a:cubicBezTo>
                  <a:pt x="3929808" y="243918"/>
                  <a:pt x="4110562" y="111012"/>
                  <a:pt x="4229292" y="919086"/>
                </a:cubicBezTo>
                <a:cubicBezTo>
                  <a:pt x="4348022" y="1727160"/>
                  <a:pt x="4842436" y="4204546"/>
                  <a:pt x="4388780" y="4948825"/>
                </a:cubicBezTo>
                <a:cubicBezTo>
                  <a:pt x="3935124" y="5693104"/>
                  <a:pt x="2217966" y="5317420"/>
                  <a:pt x="1507357" y="5384760"/>
                </a:cubicBezTo>
                <a:cubicBezTo>
                  <a:pt x="796748" y="5452100"/>
                  <a:pt x="360812" y="5400709"/>
                  <a:pt x="125124" y="5352863"/>
                </a:cubicBezTo>
                <a:cubicBezTo>
                  <a:pt x="-110564" y="5305017"/>
                  <a:pt x="48924" y="5241221"/>
                  <a:pt x="103859" y="5087049"/>
                </a:cubicBez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3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7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tx1"/>
                </a:solidFill>
              </a:rPr>
              <a:t>Coroutine baked Attribute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en-US"/>
              <a:t>Or method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D4C7163-8938-9A60-6A7D-2B5F711A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95D7-EA65-461C-A12E-52BE7155A80B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28E1F5-E40B-CAB9-AB38-AF3A8343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78ECC-6AE8-E432-514F-F469DAF5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1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b="1">
                <a:effectLst/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1"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effectLst/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1">
                <a:effectLst/>
                <a:latin typeface="Consolas" panose="020B0609020204030204" pitchFamily="49" charset="0"/>
              </a:rPr>
              <a:t>(val,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val[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>
                <a:effectLst/>
                <a:latin typeface="Consolas" panose="020B0609020204030204" pitchFamily="49" charset="0"/>
              </a:rPr>
              <a:t>]</a:t>
            </a:r>
            <a:endParaRPr lang="ru-RU" b="1">
              <a:effectLst/>
              <a:latin typeface="Consolas" panose="020B0609020204030204" pitchFamily="49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EEFE-3CFE-40B0-B768-14567B3A72F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6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AEC10D-A69C-588E-0E78-9927E67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484038" y="1168841"/>
            <a:ext cx="2593979" cy="38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6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1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effectLst/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>
                <a:effectLst/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]</a:t>
            </a:r>
            <a:endParaRPr lang="ru-RU" b="1">
              <a:solidFill>
                <a:srgbClr val="DBDBD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94AF1-590F-4763-B367-E03E237F38BB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7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AEC10D-A69C-588E-0E78-9927E67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979338" y="791801"/>
            <a:ext cx="2593979" cy="3831345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83DF2DB-B1DF-E814-3D80-965FFCCF9C0A}"/>
              </a:ext>
            </a:extLst>
          </p:cNvPr>
          <p:cNvSpPr/>
          <p:nvPr/>
        </p:nvSpPr>
        <p:spPr>
          <a:xfrm>
            <a:off x="838200" y="2998783"/>
            <a:ext cx="7696200" cy="3090866"/>
          </a:xfrm>
          <a:custGeom>
            <a:avLst/>
            <a:gdLst>
              <a:gd name="connsiteX0" fmla="*/ 293421 w 6289964"/>
              <a:gd name="connsiteY0" fmla="*/ 1143000 h 2838203"/>
              <a:gd name="connsiteX1" fmla="*/ 228600 w 6289964"/>
              <a:gd name="connsiteY1" fmla="*/ 1207821 h 2838203"/>
              <a:gd name="connsiteX2" fmla="*/ 228600 w 6289964"/>
              <a:gd name="connsiteY2" fmla="*/ 1467096 h 2838203"/>
              <a:gd name="connsiteX3" fmla="*/ 293421 w 6289964"/>
              <a:gd name="connsiteY3" fmla="*/ 1531917 h 2838203"/>
              <a:gd name="connsiteX4" fmla="*/ 4681350 w 6289964"/>
              <a:gd name="connsiteY4" fmla="*/ 1531917 h 2838203"/>
              <a:gd name="connsiteX5" fmla="*/ 4746171 w 6289964"/>
              <a:gd name="connsiteY5" fmla="*/ 1467096 h 2838203"/>
              <a:gd name="connsiteX6" fmla="*/ 4746171 w 6289964"/>
              <a:gd name="connsiteY6" fmla="*/ 1207821 h 2838203"/>
              <a:gd name="connsiteX7" fmla="*/ 4681350 w 6289964"/>
              <a:gd name="connsiteY7" fmla="*/ 1143000 h 2838203"/>
              <a:gd name="connsiteX8" fmla="*/ 473043 w 6289964"/>
              <a:gd name="connsiteY8" fmla="*/ 0 h 2838203"/>
              <a:gd name="connsiteX9" fmla="*/ 5816921 w 6289964"/>
              <a:gd name="connsiteY9" fmla="*/ 0 h 2838203"/>
              <a:gd name="connsiteX10" fmla="*/ 6289964 w 6289964"/>
              <a:gd name="connsiteY10" fmla="*/ 473043 h 2838203"/>
              <a:gd name="connsiteX11" fmla="*/ 6289964 w 6289964"/>
              <a:gd name="connsiteY11" fmla="*/ 2365160 h 2838203"/>
              <a:gd name="connsiteX12" fmla="*/ 5816921 w 6289964"/>
              <a:gd name="connsiteY12" fmla="*/ 2838203 h 2838203"/>
              <a:gd name="connsiteX13" fmla="*/ 473043 w 6289964"/>
              <a:gd name="connsiteY13" fmla="*/ 2838203 h 2838203"/>
              <a:gd name="connsiteX14" fmla="*/ 0 w 6289964"/>
              <a:gd name="connsiteY14" fmla="*/ 2365160 h 2838203"/>
              <a:gd name="connsiteX15" fmla="*/ 0 w 6289964"/>
              <a:gd name="connsiteY15" fmla="*/ 473043 h 2838203"/>
              <a:gd name="connsiteX16" fmla="*/ 473043 w 6289964"/>
              <a:gd name="connsiteY16" fmla="*/ 0 h 283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89964" h="2838203">
                <a:moveTo>
                  <a:pt x="293421" y="1143000"/>
                </a:moveTo>
                <a:cubicBezTo>
                  <a:pt x="257621" y="1143000"/>
                  <a:pt x="228600" y="1172021"/>
                  <a:pt x="228600" y="1207821"/>
                </a:cubicBezTo>
                <a:lnTo>
                  <a:pt x="228600" y="1467096"/>
                </a:lnTo>
                <a:cubicBezTo>
                  <a:pt x="228600" y="1502896"/>
                  <a:pt x="257621" y="1531917"/>
                  <a:pt x="293421" y="1531917"/>
                </a:cubicBezTo>
                <a:lnTo>
                  <a:pt x="4681350" y="1531917"/>
                </a:lnTo>
                <a:cubicBezTo>
                  <a:pt x="4717150" y="1531917"/>
                  <a:pt x="4746171" y="1502896"/>
                  <a:pt x="4746171" y="1467096"/>
                </a:cubicBezTo>
                <a:lnTo>
                  <a:pt x="4746171" y="1207821"/>
                </a:lnTo>
                <a:cubicBezTo>
                  <a:pt x="4746171" y="1172021"/>
                  <a:pt x="4717150" y="1143000"/>
                  <a:pt x="4681350" y="1143000"/>
                </a:cubicBezTo>
                <a:close/>
                <a:moveTo>
                  <a:pt x="473043" y="0"/>
                </a:moveTo>
                <a:lnTo>
                  <a:pt x="5816921" y="0"/>
                </a:lnTo>
                <a:cubicBezTo>
                  <a:pt x="6078175" y="0"/>
                  <a:pt x="6289964" y="211789"/>
                  <a:pt x="6289964" y="473043"/>
                </a:cubicBezTo>
                <a:lnTo>
                  <a:pt x="6289964" y="2365160"/>
                </a:lnTo>
                <a:cubicBezTo>
                  <a:pt x="6289964" y="2626414"/>
                  <a:pt x="6078175" y="2838203"/>
                  <a:pt x="5816921" y="2838203"/>
                </a:cubicBezTo>
                <a:lnTo>
                  <a:pt x="473043" y="2838203"/>
                </a:lnTo>
                <a:cubicBezTo>
                  <a:pt x="211789" y="2838203"/>
                  <a:pt x="0" y="2626414"/>
                  <a:pt x="0" y="2365160"/>
                </a:cubicBezTo>
                <a:lnTo>
                  <a:pt x="0" y="473043"/>
                </a:lnTo>
                <a:cubicBezTo>
                  <a:pt x="0" y="211789"/>
                  <a:pt x="211789" y="0"/>
                  <a:pt x="473043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1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98CE2B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E2861D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effectLst/>
                <a:latin typeface="Consolas" panose="020B0609020204030204" pitchFamily="49" charset="0"/>
              </a:rPr>
              <a:t>val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1">
                <a:effectLst/>
                <a:latin typeface="Consolas" panose="020B0609020204030204" pitchFamily="49" charset="0"/>
              </a:rPr>
              <a:t>(val, </a:t>
            </a:r>
            <a:r>
              <a:rPr lang="en-US" b="1" i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lang="en-US" b="1"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>
                <a:effectLst/>
                <a:latin typeface="Consolas" panose="020B0609020204030204" pitchFamily="49" charset="0"/>
              </a:rPr>
              <a:t>attr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>
                <a:effectLst/>
                <a:latin typeface="Consolas" panose="020B0609020204030204" pitchFamily="49" charset="0"/>
              </a:rPr>
              <a:t>val[</a:t>
            </a: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1">
                <a:effectLst/>
                <a:latin typeface="Consolas" panose="020B0609020204030204" pitchFamily="49" charset="0"/>
              </a:rPr>
              <a:t>]</a:t>
            </a:r>
            <a:endParaRPr lang="ru-RU" b="1">
              <a:effectLst/>
              <a:latin typeface="Consolas" panose="020B0609020204030204" pitchFamily="49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F706-953B-4136-A073-19916E98C29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8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AEC10D-A69C-588E-0E78-9927E675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979338" y="1168841"/>
            <a:ext cx="2593979" cy="3831345"/>
          </a:xfrm>
          <a:prstGeom prst="rect">
            <a:avLst/>
          </a:prstGeom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ACD1FFF4-CC14-8A6C-A071-5EEF66D5D801}"/>
              </a:ext>
            </a:extLst>
          </p:cNvPr>
          <p:cNvSpPr/>
          <p:nvPr/>
        </p:nvSpPr>
        <p:spPr>
          <a:xfrm>
            <a:off x="509957" y="3048000"/>
            <a:ext cx="8178941" cy="3236518"/>
          </a:xfrm>
          <a:custGeom>
            <a:avLst/>
            <a:gdLst>
              <a:gd name="connsiteX0" fmla="*/ 2222667 w 6289964"/>
              <a:gd name="connsiteY0" fmla="*/ 2042556 h 2838203"/>
              <a:gd name="connsiteX1" fmla="*/ 2145476 w 6289964"/>
              <a:gd name="connsiteY1" fmla="*/ 2119747 h 2838203"/>
              <a:gd name="connsiteX2" fmla="*/ 2145476 w 6289964"/>
              <a:gd name="connsiteY2" fmla="*/ 2428503 h 2838203"/>
              <a:gd name="connsiteX3" fmla="*/ 2222667 w 6289964"/>
              <a:gd name="connsiteY3" fmla="*/ 2505694 h 2838203"/>
              <a:gd name="connsiteX4" fmla="*/ 4573979 w 6289964"/>
              <a:gd name="connsiteY4" fmla="*/ 2505694 h 2838203"/>
              <a:gd name="connsiteX5" fmla="*/ 4651170 w 6289964"/>
              <a:gd name="connsiteY5" fmla="*/ 2428503 h 2838203"/>
              <a:gd name="connsiteX6" fmla="*/ 4651170 w 6289964"/>
              <a:gd name="connsiteY6" fmla="*/ 2119747 h 2838203"/>
              <a:gd name="connsiteX7" fmla="*/ 4573979 w 6289964"/>
              <a:gd name="connsiteY7" fmla="*/ 2042556 h 2838203"/>
              <a:gd name="connsiteX8" fmla="*/ 228601 w 6289964"/>
              <a:gd name="connsiteY8" fmla="*/ 1207819 h 2838203"/>
              <a:gd name="connsiteX9" fmla="*/ 228600 w 6289964"/>
              <a:gd name="connsiteY9" fmla="*/ 1207821 h 2838203"/>
              <a:gd name="connsiteX10" fmla="*/ 228600 w 6289964"/>
              <a:gd name="connsiteY10" fmla="*/ 1467096 h 2838203"/>
              <a:gd name="connsiteX11" fmla="*/ 228601 w 6289964"/>
              <a:gd name="connsiteY11" fmla="*/ 1467099 h 2838203"/>
              <a:gd name="connsiteX12" fmla="*/ 473043 w 6289964"/>
              <a:gd name="connsiteY12" fmla="*/ 0 h 2838203"/>
              <a:gd name="connsiteX13" fmla="*/ 5816921 w 6289964"/>
              <a:gd name="connsiteY13" fmla="*/ 0 h 2838203"/>
              <a:gd name="connsiteX14" fmla="*/ 6289964 w 6289964"/>
              <a:gd name="connsiteY14" fmla="*/ 473043 h 2838203"/>
              <a:gd name="connsiteX15" fmla="*/ 6289964 w 6289964"/>
              <a:gd name="connsiteY15" fmla="*/ 2365160 h 2838203"/>
              <a:gd name="connsiteX16" fmla="*/ 5816921 w 6289964"/>
              <a:gd name="connsiteY16" fmla="*/ 2838203 h 2838203"/>
              <a:gd name="connsiteX17" fmla="*/ 473043 w 6289964"/>
              <a:gd name="connsiteY17" fmla="*/ 2838203 h 2838203"/>
              <a:gd name="connsiteX18" fmla="*/ 0 w 6289964"/>
              <a:gd name="connsiteY18" fmla="*/ 2365160 h 2838203"/>
              <a:gd name="connsiteX19" fmla="*/ 0 w 6289964"/>
              <a:gd name="connsiteY19" fmla="*/ 473043 h 2838203"/>
              <a:gd name="connsiteX20" fmla="*/ 473043 w 6289964"/>
              <a:gd name="connsiteY20" fmla="*/ 0 h 283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9964" h="2838203">
                <a:moveTo>
                  <a:pt x="2222667" y="2042556"/>
                </a:moveTo>
                <a:cubicBezTo>
                  <a:pt x="2180036" y="2042556"/>
                  <a:pt x="2145476" y="2077116"/>
                  <a:pt x="2145476" y="2119747"/>
                </a:cubicBezTo>
                <a:lnTo>
                  <a:pt x="2145476" y="2428503"/>
                </a:lnTo>
                <a:cubicBezTo>
                  <a:pt x="2145476" y="2471134"/>
                  <a:pt x="2180036" y="2505694"/>
                  <a:pt x="2222667" y="2505694"/>
                </a:cubicBezTo>
                <a:lnTo>
                  <a:pt x="4573979" y="2505694"/>
                </a:lnTo>
                <a:cubicBezTo>
                  <a:pt x="4616610" y="2505694"/>
                  <a:pt x="4651170" y="2471134"/>
                  <a:pt x="4651170" y="2428503"/>
                </a:cubicBezTo>
                <a:lnTo>
                  <a:pt x="4651170" y="2119747"/>
                </a:lnTo>
                <a:cubicBezTo>
                  <a:pt x="4651170" y="2077116"/>
                  <a:pt x="4616610" y="2042556"/>
                  <a:pt x="4573979" y="2042556"/>
                </a:cubicBezTo>
                <a:close/>
                <a:moveTo>
                  <a:pt x="228601" y="1207819"/>
                </a:moveTo>
                <a:lnTo>
                  <a:pt x="228600" y="1207821"/>
                </a:lnTo>
                <a:lnTo>
                  <a:pt x="228600" y="1467096"/>
                </a:lnTo>
                <a:lnTo>
                  <a:pt x="228601" y="1467099"/>
                </a:lnTo>
                <a:close/>
                <a:moveTo>
                  <a:pt x="473043" y="0"/>
                </a:moveTo>
                <a:lnTo>
                  <a:pt x="5816921" y="0"/>
                </a:lnTo>
                <a:cubicBezTo>
                  <a:pt x="6078175" y="0"/>
                  <a:pt x="6289964" y="211789"/>
                  <a:pt x="6289964" y="473043"/>
                </a:cubicBezTo>
                <a:lnTo>
                  <a:pt x="6289964" y="2365160"/>
                </a:lnTo>
                <a:cubicBezTo>
                  <a:pt x="6289964" y="2626414"/>
                  <a:pt x="6078175" y="2838203"/>
                  <a:pt x="5816921" y="2838203"/>
                </a:cubicBezTo>
                <a:lnTo>
                  <a:pt x="473043" y="2838203"/>
                </a:lnTo>
                <a:cubicBezTo>
                  <a:pt x="211789" y="2838203"/>
                  <a:pt x="0" y="2626414"/>
                  <a:pt x="0" y="2365160"/>
                </a:cubicBezTo>
                <a:lnTo>
                  <a:pt x="0" y="473043"/>
                </a:lnTo>
                <a:cubicBezTo>
                  <a:pt x="0" y="211789"/>
                  <a:pt x="211789" y="0"/>
                  <a:pt x="473043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0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75B096-E460-A92A-8A50-13C0111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Work with coroutine: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22646-0492-6B2A-732B-4FDC65CC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#start coroutine</a:t>
            </a:r>
          </a:p>
          <a:p>
            <a:pPr marL="0" indent="0">
              <a:buNone/>
            </a:pPr>
            <a:r>
              <a:rPr lang="it-IT" b="1">
                <a:effectLst/>
                <a:latin typeface="Consolas" panose="020B0609020204030204" pitchFamily="49" charset="0"/>
              </a:rPr>
              <a:t>coro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>
                <a:solidFill>
                  <a:srgbClr val="D8226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_attr</a:t>
            </a:r>
            <a:r>
              <a:rPr lang="it-IT" b="1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t-IT" b="1">
                <a:effectLst/>
                <a:latin typeface="Consolas" panose="020B0609020204030204" pitchFamily="49" charset="0"/>
              </a:rPr>
              <a:t>coro.</a:t>
            </a:r>
            <a:r>
              <a:rPr lang="it-IT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it-IT" b="1">
                <a:effectLst/>
                <a:latin typeface="Consolas" panose="020B0609020204030204" pitchFamily="49" charset="0"/>
              </a:rPr>
              <a:t>(</a:t>
            </a:r>
            <a:r>
              <a:rPr lang="it-IT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it-IT" b="1">
                <a:effectLst/>
                <a:latin typeface="Consolas" panose="020B0609020204030204" pitchFamily="49" charset="0"/>
              </a:rPr>
              <a:t>)</a:t>
            </a:r>
            <a:endParaRPr lang="en-US" b="1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#read</a:t>
            </a:r>
            <a:endParaRPr lang="it-IT" b="1">
              <a:solidFill>
                <a:srgbClr val="DBDB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  <a:t>(coro)</a:t>
            </a:r>
          </a:p>
          <a:p>
            <a:pPr marL="0" indent="0">
              <a:buNone/>
            </a:pPr>
            <a:endParaRPr lang="en-US" b="1">
              <a:solidFill>
                <a:srgbClr val="AE81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b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#write</a:t>
            </a:r>
            <a:br>
              <a:rPr lang="en-US" b="1">
                <a:solidFill>
                  <a:srgbClr val="DBDBDB"/>
                </a:solidFill>
                <a:effectLst/>
                <a:latin typeface="Consolas" panose="020B0609020204030204" pitchFamily="49" charset="0"/>
              </a:rPr>
            </a:br>
            <a:r>
              <a:rPr lang="en-US" b="1">
                <a:effectLst/>
                <a:latin typeface="Consolas" panose="020B0609020204030204" pitchFamily="49" charset="0"/>
              </a:rPr>
              <a:t>coro.</a:t>
            </a:r>
            <a:r>
              <a:rPr lang="en-US" b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1">
                <a:effectLst/>
                <a:latin typeface="Consolas" panose="020B0609020204030204" pitchFamily="49" charset="0"/>
              </a:rPr>
              <a:t>((value,))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70304624-CD26-4476-305E-524C0693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7F45-3FA6-40A8-8151-3196924628F5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DFA372-B425-192C-66BE-99DEAB14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 Danilov, maxim@wpshop.at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DA2DF-F960-05CB-AD6D-A070CEE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6F6D-30C6-435B-87DF-1F64EACF28E1}" type="slidenum">
              <a:rPr lang="en-US" smtClean="0"/>
              <a:t>9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FBD4937-8556-3AC2-A30A-8933C55107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975354">
            <a:off x="7796230" y="2605091"/>
            <a:ext cx="4141381" cy="2942884"/>
          </a:xfrm>
          <a:prstGeom prst="rect">
            <a:avLst/>
          </a:prstGeom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316F988-C7F3-5997-996A-22B57FEB6270}"/>
              </a:ext>
            </a:extLst>
          </p:cNvPr>
          <p:cNvSpPr/>
          <p:nvPr/>
        </p:nvSpPr>
        <p:spPr>
          <a:xfrm>
            <a:off x="609600" y="1597019"/>
            <a:ext cx="4876800" cy="4759332"/>
          </a:xfrm>
          <a:custGeom>
            <a:avLst/>
            <a:gdLst>
              <a:gd name="connsiteX0" fmla="*/ 346043 w 3903023"/>
              <a:gd name="connsiteY0" fmla="*/ 228604 h 4210015"/>
              <a:gd name="connsiteX1" fmla="*/ 111961 w 3903023"/>
              <a:gd name="connsiteY1" fmla="*/ 462686 h 4210015"/>
              <a:gd name="connsiteX2" fmla="*/ 111961 w 3903023"/>
              <a:gd name="connsiteY2" fmla="*/ 1398987 h 4210015"/>
              <a:gd name="connsiteX3" fmla="*/ 346043 w 3903023"/>
              <a:gd name="connsiteY3" fmla="*/ 1633069 h 4210015"/>
              <a:gd name="connsiteX4" fmla="*/ 3550188 w 3903023"/>
              <a:gd name="connsiteY4" fmla="*/ 1633069 h 4210015"/>
              <a:gd name="connsiteX5" fmla="*/ 3784270 w 3903023"/>
              <a:gd name="connsiteY5" fmla="*/ 1398987 h 4210015"/>
              <a:gd name="connsiteX6" fmla="*/ 3784270 w 3903023"/>
              <a:gd name="connsiteY6" fmla="*/ 462686 h 4210015"/>
              <a:gd name="connsiteX7" fmla="*/ 3550188 w 3903023"/>
              <a:gd name="connsiteY7" fmla="*/ 228604 h 4210015"/>
              <a:gd name="connsiteX8" fmla="*/ 650517 w 3903023"/>
              <a:gd name="connsiteY8" fmla="*/ 0 h 4210015"/>
              <a:gd name="connsiteX9" fmla="*/ 3252506 w 3903023"/>
              <a:gd name="connsiteY9" fmla="*/ 0 h 4210015"/>
              <a:gd name="connsiteX10" fmla="*/ 3903023 w 3903023"/>
              <a:gd name="connsiteY10" fmla="*/ 650517 h 4210015"/>
              <a:gd name="connsiteX11" fmla="*/ 3903023 w 3903023"/>
              <a:gd name="connsiteY11" fmla="*/ 3559498 h 4210015"/>
              <a:gd name="connsiteX12" fmla="*/ 3252506 w 3903023"/>
              <a:gd name="connsiteY12" fmla="*/ 4210015 h 4210015"/>
              <a:gd name="connsiteX13" fmla="*/ 650517 w 3903023"/>
              <a:gd name="connsiteY13" fmla="*/ 4210015 h 4210015"/>
              <a:gd name="connsiteX14" fmla="*/ 0 w 3903023"/>
              <a:gd name="connsiteY14" fmla="*/ 3559498 h 4210015"/>
              <a:gd name="connsiteX15" fmla="*/ 0 w 3903023"/>
              <a:gd name="connsiteY15" fmla="*/ 650517 h 4210015"/>
              <a:gd name="connsiteX16" fmla="*/ 650517 w 3903023"/>
              <a:gd name="connsiteY16" fmla="*/ 0 h 421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03023" h="4210015">
                <a:moveTo>
                  <a:pt x="346043" y="228604"/>
                </a:moveTo>
                <a:cubicBezTo>
                  <a:pt x="216763" y="228604"/>
                  <a:pt x="111961" y="333406"/>
                  <a:pt x="111961" y="462686"/>
                </a:cubicBezTo>
                <a:lnTo>
                  <a:pt x="111961" y="1398987"/>
                </a:lnTo>
                <a:cubicBezTo>
                  <a:pt x="111961" y="1528267"/>
                  <a:pt x="216763" y="1633069"/>
                  <a:pt x="346043" y="1633069"/>
                </a:cubicBezTo>
                <a:lnTo>
                  <a:pt x="3550188" y="1633069"/>
                </a:lnTo>
                <a:cubicBezTo>
                  <a:pt x="3679468" y="1633069"/>
                  <a:pt x="3784270" y="1528267"/>
                  <a:pt x="3784270" y="1398987"/>
                </a:cubicBezTo>
                <a:lnTo>
                  <a:pt x="3784270" y="462686"/>
                </a:lnTo>
                <a:cubicBezTo>
                  <a:pt x="3784270" y="333406"/>
                  <a:pt x="3679468" y="228604"/>
                  <a:pt x="3550188" y="228604"/>
                </a:cubicBezTo>
                <a:close/>
                <a:moveTo>
                  <a:pt x="650517" y="0"/>
                </a:moveTo>
                <a:lnTo>
                  <a:pt x="3252506" y="0"/>
                </a:lnTo>
                <a:cubicBezTo>
                  <a:pt x="3611777" y="0"/>
                  <a:pt x="3903023" y="291246"/>
                  <a:pt x="3903023" y="650517"/>
                </a:cubicBezTo>
                <a:lnTo>
                  <a:pt x="3903023" y="3559498"/>
                </a:lnTo>
                <a:cubicBezTo>
                  <a:pt x="3903023" y="3918769"/>
                  <a:pt x="3611777" y="4210015"/>
                  <a:pt x="3252506" y="4210015"/>
                </a:cubicBezTo>
                <a:lnTo>
                  <a:pt x="650517" y="4210015"/>
                </a:lnTo>
                <a:cubicBezTo>
                  <a:pt x="291246" y="4210015"/>
                  <a:pt x="0" y="3918769"/>
                  <a:pt x="0" y="3559498"/>
                </a:cubicBezTo>
                <a:lnTo>
                  <a:pt x="0" y="650517"/>
                </a:lnTo>
                <a:cubicBezTo>
                  <a:pt x="0" y="291246"/>
                  <a:pt x="291246" y="0"/>
                  <a:pt x="650517" y="0"/>
                </a:cubicBezTo>
                <a:close/>
              </a:path>
            </a:pathLst>
          </a:custGeom>
          <a:solidFill>
            <a:srgbClr val="FFA4AD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7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1">
      <a:majorFont>
        <a:latin typeface="false"/>
        <a:ea typeface=""/>
        <a:cs typeface=""/>
      </a:majorFont>
      <a:minorFont>
        <a:latin typeface="fals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</Words>
  <Application>Microsoft Office PowerPoint</Application>
  <PresentationFormat>Широкоэкранный</PresentationFormat>
  <Paragraphs>204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Clash Display Variable</vt:lpstr>
      <vt:lpstr>Consolas</vt:lpstr>
      <vt:lpstr>Courier New</vt:lpstr>
      <vt:lpstr>false</vt:lpstr>
      <vt:lpstr>Office Theme</vt:lpstr>
      <vt:lpstr>Coroutine baked attribute</vt:lpstr>
      <vt:lpstr>Who I am</vt:lpstr>
      <vt:lpstr>Special thanks to my family for the support:</vt:lpstr>
      <vt:lpstr>Thanks to my children for the illustrations</vt:lpstr>
      <vt:lpstr>Coroutine baked Attribute</vt:lpstr>
      <vt:lpstr>Coroutine:</vt:lpstr>
      <vt:lpstr>Coroutine:</vt:lpstr>
      <vt:lpstr>Coroutine:</vt:lpstr>
      <vt:lpstr>Work with coroutine:</vt:lpstr>
      <vt:lpstr>Work with coroutine:</vt:lpstr>
      <vt:lpstr>Work with coroutine:</vt:lpstr>
      <vt:lpstr>Coroutine‑backed attribute</vt:lpstr>
      <vt:lpstr>Coroutine‑backed attribute</vt:lpstr>
      <vt:lpstr>Coroutine‑backed attribute (read &amp; write)</vt:lpstr>
      <vt:lpstr>Coroutine‑backed attribute (read &amp; write)</vt:lpstr>
      <vt:lpstr>Coroutine‑backed attribute (read &amp; write)</vt:lpstr>
      <vt:lpstr>Coroutine based attribute:</vt:lpstr>
      <vt:lpstr>Try it yourself at home</vt:lpstr>
      <vt:lpstr>Thank for your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python complexity</dc:subject>
  <dc:creator/>
  <cp:keywords/>
  <dc:description/>
  <cp:lastModifiedBy/>
  <cp:revision>1</cp:revision>
  <dcterms:created xsi:type="dcterms:W3CDTF">2025-08-29T08:47:10Z</dcterms:created>
  <dcterms:modified xsi:type="dcterms:W3CDTF">2025-08-29T11:36:10Z</dcterms:modified>
  <cp:category>python</cp:category>
</cp:coreProperties>
</file>