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tags/tag23.xml" ContentType="application/vnd.openxmlformats-officedocument.presentationml.tags+xml"/>
  <Override PartName="/ppt/notesSlides/notesSlide56.xml" ContentType="application/vnd.openxmlformats-officedocument.presentationml.notesSlide+xml"/>
  <Override PartName="/ppt/tags/tag24.xml" ContentType="application/vnd.openxmlformats-officedocument.presentationml.tags+xml"/>
  <Override PartName="/ppt/notesSlides/notesSlide57.xml" ContentType="application/vnd.openxmlformats-officedocument.presentationml.notesSlide+xml"/>
  <Override PartName="/ppt/tags/tag25.xml" ContentType="application/vnd.openxmlformats-officedocument.presentationml.tags+xml"/>
  <Override PartName="/ppt/notesSlides/notesSlide58.xml" ContentType="application/vnd.openxmlformats-officedocument.presentationml.notesSlide+xml"/>
  <Override PartName="/ppt/tags/tag26.xml" ContentType="application/vnd.openxmlformats-officedocument.presentationml.tags+xml"/>
  <Override PartName="/ppt/notesSlides/notesSlide59.xml" ContentType="application/vnd.openxmlformats-officedocument.presentationml.notesSlide+xml"/>
  <Override PartName="/ppt/tags/tag27.xml" ContentType="application/vnd.openxmlformats-officedocument.presentationml.tags+xml"/>
  <Override PartName="/ppt/notesSlides/notesSlide60.xml" ContentType="application/vnd.openxmlformats-officedocument.presentationml.notesSlide+xml"/>
  <Override PartName="/ppt/tags/tag28.xml" ContentType="application/vnd.openxmlformats-officedocument.presentationml.tags+xml"/>
  <Override PartName="/ppt/notesSlides/notesSlide61.xml" ContentType="application/vnd.openxmlformats-officedocument.presentationml.notesSlide+xml"/>
  <Override PartName="/ppt/tags/tag29.xml" ContentType="application/vnd.openxmlformats-officedocument.presentationml.tags+xml"/>
  <Override PartName="/ppt/notesSlides/notesSlide62.xml" ContentType="application/vnd.openxmlformats-officedocument.presentationml.notesSlide+xml"/>
  <Override PartName="/ppt/tags/tag30.xml" ContentType="application/vnd.openxmlformats-officedocument.presentationml.tags+xml"/>
  <Override PartName="/ppt/notesSlides/notesSlide63.xml" ContentType="application/vnd.openxmlformats-officedocument.presentationml.notesSlide+xml"/>
  <Override PartName="/ppt/tags/tag31.xml" ContentType="application/vnd.openxmlformats-officedocument.presentationml.tags+xml"/>
  <Override PartName="/ppt/notesSlides/notesSlide64.xml" ContentType="application/vnd.openxmlformats-officedocument.presentationml.notesSlide+xml"/>
  <Override PartName="/ppt/tags/tag32.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3.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34.xml" ContentType="application/vnd.openxmlformats-officedocument.presentationml.tags+xml"/>
  <Override PartName="/ppt/notesSlides/notesSlide72.xml" ContentType="application/vnd.openxmlformats-officedocument.presentationml.notesSlide+xml"/>
  <Override PartName="/ppt/tags/tag35.xml" ContentType="application/vnd.openxmlformats-officedocument.presentationml.tags+xml"/>
  <Override PartName="/ppt/notesSlides/notesSlide73.xml" ContentType="application/vnd.openxmlformats-officedocument.presentationml.notesSlide+xml"/>
  <Override PartName="/ppt/tags/tag36.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37.xml" ContentType="application/vnd.openxmlformats-officedocument.presentationml.tags+xml"/>
  <Override PartName="/ppt/notesSlides/notesSlide76.xml" ContentType="application/vnd.openxmlformats-officedocument.presentationml.notesSlide+xml"/>
  <Override PartName="/ppt/tags/tag38.xml" ContentType="application/vnd.openxmlformats-officedocument.presentationml.tags+xml"/>
  <Override PartName="/ppt/notesSlides/notesSlide77.xml" ContentType="application/vnd.openxmlformats-officedocument.presentationml.notesSlide+xml"/>
  <Override PartName="/ppt/tags/tag39.xml" ContentType="application/vnd.openxmlformats-officedocument.presentationml.tags+xml"/>
  <Override PartName="/ppt/notesSlides/notesSlide78.xml" ContentType="application/vnd.openxmlformats-officedocument.presentationml.notesSlide+xml"/>
  <Override PartName="/ppt/tags/tag40.xml" ContentType="application/vnd.openxmlformats-officedocument.presentationml.tags+xml"/>
  <Override PartName="/ppt/notesSlides/notesSlide79.xml" ContentType="application/vnd.openxmlformats-officedocument.presentationml.notesSlide+xml"/>
  <Override PartName="/ppt/tags/tag41.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42.xml" ContentType="application/vnd.openxmlformats-officedocument.presentationml.tags+xml"/>
  <Override PartName="/ppt/notesSlides/notesSlide82.xml" ContentType="application/vnd.openxmlformats-officedocument.presentationml.notesSlide+xml"/>
  <Override PartName="/ppt/tags/tag43.xml" ContentType="application/vnd.openxmlformats-officedocument.presentationml.tag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44.xml" ContentType="application/vnd.openxmlformats-officedocument.presentationml.tags+xml"/>
  <Override PartName="/ppt/notesSlides/notesSlide85.xml" ContentType="application/vnd.openxmlformats-officedocument.presentationml.notesSlide+xml"/>
  <Override PartName="/ppt/tags/tag45.xml" ContentType="application/vnd.openxmlformats-officedocument.presentationml.tags+xml"/>
  <Override PartName="/ppt/notesSlides/notesSlide86.xml" ContentType="application/vnd.openxmlformats-officedocument.presentationml.notesSlide+xml"/>
  <Override PartName="/ppt/tags/tag46.xml" ContentType="application/vnd.openxmlformats-officedocument.presentationml.tags+xml"/>
  <Override PartName="/ppt/notesSlides/notesSlide87.xml" ContentType="application/vnd.openxmlformats-officedocument.presentationml.notesSlide+xml"/>
  <Override PartName="/ppt/tags/tag47.xml" ContentType="application/vnd.openxmlformats-officedocument.presentationml.tags+xml"/>
  <Override PartName="/ppt/notesSlides/notesSlide88.xml" ContentType="application/vnd.openxmlformats-officedocument.presentationml.notesSlide+xml"/>
  <Override PartName="/ppt/tags/tag48.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49.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50.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1.xml" ContentType="application/vnd.openxmlformats-officedocument.presentationml.tags+xml"/>
  <Override PartName="/ppt/notesSlides/notesSlide96.xml" ContentType="application/vnd.openxmlformats-officedocument.presentationml.notesSlide+xml"/>
  <Override PartName="/ppt/tags/tag52.xml" ContentType="application/vnd.openxmlformats-officedocument.presentationml.tags+xml"/>
  <Override PartName="/ppt/notesSlides/notesSlide97.xml" ContentType="application/vnd.openxmlformats-officedocument.presentationml.notesSlide+xml"/>
  <Override PartName="/ppt/tags/tag53.xml" ContentType="application/vnd.openxmlformats-officedocument.presentationml.tags+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tags/tag54.xml" ContentType="application/vnd.openxmlformats-officedocument.presentationml.tags+xml"/>
  <Override PartName="/ppt/notesSlides/notesSlide100.xml" ContentType="application/vnd.openxmlformats-officedocument.presentationml.notesSlide+xml"/>
  <Override PartName="/ppt/tags/tag55.xml" ContentType="application/vnd.openxmlformats-officedocument.presentationml.tags+xml"/>
  <Override PartName="/ppt/notesSlides/notesSlide101.xml" ContentType="application/vnd.openxmlformats-officedocument.presentationml.notesSlide+xml"/>
  <Override PartName="/ppt/tags/tag56.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tags/tag57.xml" ContentType="application/vnd.openxmlformats-officedocument.presentationml.tags+xml"/>
  <Override PartName="/ppt/notesSlides/notesSlide138.xml" ContentType="application/vnd.openxmlformats-officedocument.presentationml.notesSlide+xml"/>
  <Override PartName="/ppt/tags/tag58.xml" ContentType="application/vnd.openxmlformats-officedocument.presentationml.tags+xml"/>
  <Override PartName="/ppt/notesSlides/notesSlide139.xml" ContentType="application/vnd.openxmlformats-officedocument.presentationml.notesSlide+xml"/>
  <Override PartName="/ppt/tags/tag59.xml" ContentType="application/vnd.openxmlformats-officedocument.presentationml.tags+xml"/>
  <Override PartName="/ppt/notesSlides/notesSlide140.xml" ContentType="application/vnd.openxmlformats-officedocument.presentationml.notesSlide+xml"/>
  <Override PartName="/ppt/tags/tag60.xml" ContentType="application/vnd.openxmlformats-officedocument.presentationml.tags+xml"/>
  <Override PartName="/ppt/notesSlides/notesSlide141.xml" ContentType="application/vnd.openxmlformats-officedocument.presentationml.notesSlide+xml"/>
  <Override PartName="/ppt/tags/tag61.xml" ContentType="application/vnd.openxmlformats-officedocument.presentationml.tags+xml"/>
  <Override PartName="/ppt/notesSlides/notesSlide142.xml" ContentType="application/vnd.openxmlformats-officedocument.presentationml.notesSlide+xml"/>
  <Override PartName="/ppt/tags/tag62.xml" ContentType="application/vnd.openxmlformats-officedocument.presentationml.tags+xml"/>
  <Override PartName="/ppt/notesSlides/notesSlide143.xml" ContentType="application/vnd.openxmlformats-officedocument.presentationml.notesSlide+xml"/>
  <Override PartName="/ppt/tags/tag63.xml" ContentType="application/vnd.openxmlformats-officedocument.presentationml.tags+xml"/>
  <Override PartName="/ppt/notesSlides/notesSlide144.xml" ContentType="application/vnd.openxmlformats-officedocument.presentationml.notesSlide+xml"/>
  <Override PartName="/ppt/tags/tag64.xml" ContentType="application/vnd.openxmlformats-officedocument.presentationml.tag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tags/tag65.xml" ContentType="application/vnd.openxmlformats-officedocument.presentationml.tags+xml"/>
  <Override PartName="/ppt/notesSlides/notesSlide147.xml" ContentType="application/vnd.openxmlformats-officedocument.presentationml.notesSlide+xml"/>
  <Override PartName="/ppt/tags/tag66.xml" ContentType="application/vnd.openxmlformats-officedocument.presentationml.tags+xml"/>
  <Override PartName="/ppt/notesSlides/notesSlide148.xml" ContentType="application/vnd.openxmlformats-officedocument.presentationml.notesSlide+xml"/>
  <Override PartName="/ppt/tags/tag67.xml" ContentType="application/vnd.openxmlformats-officedocument.presentationml.tags+xml"/>
  <Override PartName="/ppt/notesSlides/notesSlide149.xml" ContentType="application/vnd.openxmlformats-officedocument.presentationml.notesSlide+xml"/>
  <Override PartName="/ppt/tags/tag68.xml" ContentType="application/vnd.openxmlformats-officedocument.presentationml.tags+xml"/>
  <Override PartName="/ppt/notesSlides/notesSlide150.xml" ContentType="application/vnd.openxmlformats-officedocument.presentationml.notesSlide+xml"/>
  <Override PartName="/ppt/tags/tag69.xml" ContentType="application/vnd.openxmlformats-officedocument.presentationml.tags+xml"/>
  <Override PartName="/ppt/notesSlides/notesSlide151.xml" ContentType="application/vnd.openxmlformats-officedocument.presentationml.notesSlide+xml"/>
  <Override PartName="/ppt/tags/tag70.xml" ContentType="application/vnd.openxmlformats-officedocument.presentationml.tags+xml"/>
  <Override PartName="/ppt/notesSlides/notesSlide152.xml" ContentType="application/vnd.openxmlformats-officedocument.presentationml.notesSlide+xml"/>
  <Override PartName="/ppt/tags/tag71.xml" ContentType="application/vnd.openxmlformats-officedocument.presentationml.tags+xml"/>
  <Override PartName="/ppt/notesSlides/notesSlide153.xml" ContentType="application/vnd.openxmlformats-officedocument.presentationml.notesSlide+xml"/>
  <Override PartName="/ppt/tags/tag72.xml" ContentType="application/vnd.openxmlformats-officedocument.presentationml.tags+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tags/tag73.xml" ContentType="application/vnd.openxmlformats-officedocument.presentationml.tags+xml"/>
  <Override PartName="/ppt/notesSlides/notesSlide156.xml" ContentType="application/vnd.openxmlformats-officedocument.presentationml.notesSlide+xml"/>
  <Override PartName="/ppt/tags/tag74.xml" ContentType="application/vnd.openxmlformats-officedocument.presentationml.tags+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tags/tag75.xml" ContentType="application/vnd.openxmlformats-officedocument.presentationml.tags+xml"/>
  <Override PartName="/ppt/notesSlides/notesSlide159.xml" ContentType="application/vnd.openxmlformats-officedocument.presentationml.notesSlide+xml"/>
  <Override PartName="/ppt/tags/tag76.xml" ContentType="application/vnd.openxmlformats-officedocument.presentationml.tags+xml"/>
  <Override PartName="/ppt/notesSlides/notesSlide160.xml" ContentType="application/vnd.openxmlformats-officedocument.presentationml.notesSlide+xml"/>
  <Override PartName="/ppt/tags/tag77.xml" ContentType="application/vnd.openxmlformats-officedocument.presentationml.tags+xml"/>
  <Override PartName="/ppt/notesSlides/notesSlide161.xml" ContentType="application/vnd.openxmlformats-officedocument.presentationml.notesSlide+xml"/>
  <Override PartName="/ppt/tags/tag78.xml" ContentType="application/vnd.openxmlformats-officedocument.presentationml.tags+xml"/>
  <Override PartName="/ppt/notesSlides/notesSlide162.xml" ContentType="application/vnd.openxmlformats-officedocument.presentationml.notesSlide+xml"/>
  <Override PartName="/ppt/tags/tag79.xml" ContentType="application/vnd.openxmlformats-officedocument.presentationml.tags+xml"/>
  <Override PartName="/ppt/notesSlides/notesSlide163.xml" ContentType="application/vnd.openxmlformats-officedocument.presentationml.notesSlide+xml"/>
  <Override PartName="/ppt/tags/tag80.xml" ContentType="application/vnd.openxmlformats-officedocument.presentationml.tags+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tags/tag81.xml" ContentType="application/vnd.openxmlformats-officedocument.presentationml.tags+xml"/>
  <Override PartName="/ppt/notesSlides/notesSlide166.xml" ContentType="application/vnd.openxmlformats-officedocument.presentationml.notesSlide+xml"/>
  <Override PartName="/ppt/tags/tag82.xml" ContentType="application/vnd.openxmlformats-officedocument.presentationml.tags+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D9_74DD5B5E.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0"/>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304" r:id="rId18"/>
    <p:sldId id="305" r:id="rId19"/>
    <p:sldId id="306" r:id="rId20"/>
    <p:sldId id="308" r:id="rId21"/>
    <p:sldId id="307" r:id="rId22"/>
    <p:sldId id="276" r:id="rId23"/>
    <p:sldId id="277" r:id="rId24"/>
    <p:sldId id="479" r:id="rId25"/>
    <p:sldId id="278" r:id="rId26"/>
    <p:sldId id="279" r:id="rId27"/>
    <p:sldId id="281" r:id="rId28"/>
    <p:sldId id="282" r:id="rId29"/>
    <p:sldId id="283" r:id="rId30"/>
    <p:sldId id="284" r:id="rId31"/>
    <p:sldId id="291" r:id="rId32"/>
    <p:sldId id="285" r:id="rId33"/>
    <p:sldId id="286" r:id="rId34"/>
    <p:sldId id="287" r:id="rId35"/>
    <p:sldId id="288" r:id="rId36"/>
    <p:sldId id="289" r:id="rId37"/>
    <p:sldId id="486" r:id="rId38"/>
    <p:sldId id="316" r:id="rId39"/>
    <p:sldId id="317" r:id="rId40"/>
    <p:sldId id="480" r:id="rId41"/>
    <p:sldId id="319" r:id="rId42"/>
    <p:sldId id="514" r:id="rId43"/>
    <p:sldId id="481" r:id="rId44"/>
    <p:sldId id="482" r:id="rId45"/>
    <p:sldId id="321" r:id="rId46"/>
    <p:sldId id="483" r:id="rId47"/>
    <p:sldId id="323" r:id="rId48"/>
    <p:sldId id="324" r:id="rId49"/>
    <p:sldId id="325" r:id="rId50"/>
    <p:sldId id="326" r:id="rId51"/>
    <p:sldId id="327" r:id="rId52"/>
    <p:sldId id="328" r:id="rId53"/>
    <p:sldId id="329" r:id="rId54"/>
    <p:sldId id="330" r:id="rId55"/>
    <p:sldId id="331" r:id="rId56"/>
    <p:sldId id="513"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80" r:id="rId115"/>
    <p:sldId id="379" r:id="rId116"/>
    <p:sldId id="381" r:id="rId117"/>
    <p:sldId id="382" r:id="rId118"/>
    <p:sldId id="383" r:id="rId119"/>
    <p:sldId id="384" r:id="rId120"/>
    <p:sldId id="385" r:id="rId121"/>
    <p:sldId id="386" r:id="rId122"/>
    <p:sldId id="405" r:id="rId123"/>
    <p:sldId id="387" r:id="rId124"/>
    <p:sldId id="388" r:id="rId125"/>
    <p:sldId id="433" r:id="rId126"/>
    <p:sldId id="434" r:id="rId127"/>
    <p:sldId id="435" r:id="rId128"/>
    <p:sldId id="436" r:id="rId129"/>
    <p:sldId id="437" r:id="rId130"/>
    <p:sldId id="465" r:id="rId131"/>
    <p:sldId id="471" r:id="rId132"/>
    <p:sldId id="466" r:id="rId133"/>
    <p:sldId id="467" r:id="rId134"/>
    <p:sldId id="468" r:id="rId135"/>
    <p:sldId id="469" r:id="rId136"/>
    <p:sldId id="470" r:id="rId137"/>
    <p:sldId id="472" r:id="rId138"/>
    <p:sldId id="473" r:id="rId139"/>
    <p:sldId id="474" r:id="rId140"/>
    <p:sldId id="475" r:id="rId141"/>
    <p:sldId id="515" r:id="rId142"/>
    <p:sldId id="439" r:id="rId143"/>
    <p:sldId id="440" r:id="rId144"/>
    <p:sldId id="460" r:id="rId145"/>
    <p:sldId id="445" r:id="rId146"/>
    <p:sldId id="446" r:id="rId147"/>
    <p:sldId id="461" r:id="rId148"/>
    <p:sldId id="485" r:id="rId149"/>
    <p:sldId id="484" r:id="rId150"/>
    <p:sldId id="441" r:id="rId151"/>
    <p:sldId id="442" r:id="rId152"/>
    <p:sldId id="443" r:id="rId153"/>
    <p:sldId id="444" r:id="rId154"/>
    <p:sldId id="462" r:id="rId155"/>
    <p:sldId id="463" r:id="rId156"/>
    <p:sldId id="464" r:id="rId157"/>
    <p:sldId id="476" r:id="rId158"/>
    <p:sldId id="447" r:id="rId159"/>
    <p:sldId id="448" r:id="rId160"/>
    <p:sldId id="449" r:id="rId161"/>
    <p:sldId id="450" r:id="rId162"/>
    <p:sldId id="451" r:id="rId163"/>
    <p:sldId id="452" r:id="rId164"/>
    <p:sldId id="453" r:id="rId165"/>
    <p:sldId id="454" r:id="rId166"/>
    <p:sldId id="455" r:id="rId167"/>
    <p:sldId id="456" r:id="rId168"/>
    <p:sldId id="457" r:id="rId169"/>
    <p:sldId id="458" r:id="rId170"/>
    <p:sldId id="459" r:id="rId171"/>
    <p:sldId id="352" r:id="rId172"/>
    <p:sldId id="488" r:id="rId173"/>
    <p:sldId id="487" r:id="rId174"/>
    <p:sldId id="489" r:id="rId175"/>
    <p:sldId id="490" r:id="rId176"/>
    <p:sldId id="491" r:id="rId177"/>
    <p:sldId id="492" r:id="rId178"/>
    <p:sldId id="493" r:id="rId179"/>
    <p:sldId id="349" r:id="rId180"/>
    <p:sldId id="494" r:id="rId181"/>
    <p:sldId id="495" r:id="rId182"/>
    <p:sldId id="496" r:id="rId183"/>
    <p:sldId id="497" r:id="rId184"/>
    <p:sldId id="498" r:id="rId185"/>
    <p:sldId id="499" r:id="rId186"/>
    <p:sldId id="500" r:id="rId187"/>
    <p:sldId id="501" r:id="rId188"/>
    <p:sldId id="502" r:id="rId189"/>
    <p:sldId id="503" r:id="rId190"/>
    <p:sldId id="504" r:id="rId191"/>
    <p:sldId id="505" r:id="rId192"/>
    <p:sldId id="506" r:id="rId193"/>
    <p:sldId id="507" r:id="rId194"/>
    <p:sldId id="508" r:id="rId195"/>
    <p:sldId id="509" r:id="rId196"/>
    <p:sldId id="510" r:id="rId197"/>
    <p:sldId id="511" r:id="rId198"/>
    <p:sldId id="512" r:id="rId199"/>
    <p:sldId id="350" r:id="rId200"/>
    <p:sldId id="351" r:id="rId201"/>
    <p:sldId id="389" r:id="rId202"/>
    <p:sldId id="390" r:id="rId203"/>
    <p:sldId id="391" r:id="rId204"/>
    <p:sldId id="392" r:id="rId205"/>
    <p:sldId id="393" r:id="rId206"/>
    <p:sldId id="394" r:id="rId207"/>
    <p:sldId id="395" r:id="rId208"/>
    <p:sldId id="396" r:id="rId209"/>
    <p:sldId id="398" r:id="rId210"/>
    <p:sldId id="399" r:id="rId211"/>
    <p:sldId id="400" r:id="rId212"/>
    <p:sldId id="401" r:id="rId213"/>
    <p:sldId id="402" r:id="rId214"/>
    <p:sldId id="403" r:id="rId215"/>
    <p:sldId id="404" r:id="rId216"/>
    <p:sldId id="408" r:id="rId217"/>
    <p:sldId id="409" r:id="rId218"/>
    <p:sldId id="410" r:id="rId219"/>
    <p:sldId id="411" r:id="rId220"/>
    <p:sldId id="412" r:id="rId221"/>
    <p:sldId id="413" r:id="rId222"/>
    <p:sldId id="414" r:id="rId223"/>
    <p:sldId id="415" r:id="rId224"/>
    <p:sldId id="416" r:id="rId225"/>
    <p:sldId id="417" r:id="rId226"/>
    <p:sldId id="418" r:id="rId227"/>
    <p:sldId id="419" r:id="rId228"/>
    <p:sldId id="420" r:id="rId229"/>
    <p:sldId id="421" r:id="rId230"/>
    <p:sldId id="422" r:id="rId231"/>
    <p:sldId id="424" r:id="rId232"/>
    <p:sldId id="425" r:id="rId233"/>
    <p:sldId id="426" r:id="rId234"/>
    <p:sldId id="427" r:id="rId235"/>
    <p:sldId id="428" r:id="rId236"/>
    <p:sldId id="429" r:id="rId237"/>
    <p:sldId id="430" r:id="rId238"/>
    <p:sldId id="431" r:id="rId239"/>
  </p:sldIdLst>
  <p:sldSz cx="9144000" cy="6858000" type="screen4x3"/>
  <p:notesSz cx="6858000" cy="9144000"/>
  <p:custDataLst>
    <p:tags r:id="rId241"/>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Lst>
        </p14:section>
        <p14:section name="Пространства имён" id="{6F2FE1EE-37FB-47FE-93AC-1AE796999B30}">
          <p14:sldIdLst>
            <p14:sldId id="405"/>
            <p14:sldId id="387"/>
            <p14:sldId id="388"/>
          </p14:sldIdLst>
        </p14:section>
        <p14:section name="Стандартная библиотека" id="{D76DA428-86A2-42CE-99EA-D25B25631D55}">
          <p14:sldIdLst>
            <p14:sldId id="433"/>
            <p14:sldId id="434"/>
            <p14:sldId id="435"/>
            <p14:sldId id="436"/>
            <p14:sldId id="437"/>
            <p14:sldId id="465"/>
            <p14:sldId id="471"/>
            <p14:sldId id="466"/>
            <p14:sldId id="467"/>
            <p14:sldId id="468"/>
            <p14:sldId id="469"/>
            <p14:sldId id="470"/>
            <p14:sldId id="472"/>
            <p14:sldId id="473"/>
            <p14:sldId id="474"/>
            <p14:sldId id="475"/>
            <p14:sldId id="515"/>
            <p14:sldId id="439"/>
            <p14:sldId id="440"/>
            <p14:sldId id="460"/>
            <p14:sldId id="445"/>
            <p14:sldId id="446"/>
            <p14:sldId id="461"/>
            <p14:sldId id="485"/>
            <p14:sldId id="484"/>
            <p14:sldId id="441"/>
            <p14:sldId id="442"/>
            <p14:sldId id="443"/>
            <p14:sldId id="444"/>
            <p14:sldId id="462"/>
            <p14:sldId id="463"/>
            <p14:sldId id="464"/>
            <p14:sldId id="476"/>
            <p14:sldId id="447"/>
            <p14:sldId id="448"/>
            <p14:sldId id="449"/>
            <p14:sldId id="450"/>
            <p14:sldId id="451"/>
            <p14:sldId id="452"/>
            <p14:sldId id="453"/>
            <p14:sldId id="454"/>
            <p14:sldId id="455"/>
            <p14:sldId id="456"/>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4"/>
            <p14:sldId id="425"/>
            <p14:sldId id="426"/>
            <p14:sldId id="427"/>
            <p14:sldId id="428"/>
            <p14:sldId id="429"/>
            <p14:sldId id="430"/>
            <p14:sldId id="431"/>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1" autoAdjust="0"/>
    <p:restoredTop sz="76759" autoAdjust="0"/>
  </p:normalViewPr>
  <p:slideViewPr>
    <p:cSldViewPr>
      <p:cViewPr>
        <p:scale>
          <a:sx n="96" d="100"/>
          <a:sy n="96" d="100"/>
        </p:scale>
        <p:origin x="-2040" y="72"/>
      </p:cViewPr>
      <p:guideLst>
        <p:guide orient="horz" pos="2160"/>
        <p:guide pos="2880"/>
      </p:guideLst>
    </p:cSldViewPr>
  </p:slideViewPr>
  <p:notesTextViewPr>
    <p:cViewPr>
      <p:scale>
        <a:sx n="100" d="100"/>
        <a:sy n="100" d="100"/>
      </p:scale>
      <p:origin x="0" y="786"/>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microsoft.com/office/2018/10/relationships/authors" Target="authors.xml"/><Relationship Id="rId106" Type="http://schemas.openxmlformats.org/officeDocument/2006/relationships/slide" Target="slides/slide105.xml"/><Relationship Id="rId127" Type="http://schemas.openxmlformats.org/officeDocument/2006/relationships/slide" Target="slides/slide126.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t>15.05.2023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200.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162</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170</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172</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a:t>
            </a:r>
            <a:endParaRPr lang="ru-RU" dirty="0" smtClean="0"/>
          </a:p>
          <a:p>
            <a:r>
              <a:rPr lang="ru-RU" dirty="0" smtClean="0"/>
              <a:t>нескольких </a:t>
            </a:r>
            <a:r>
              <a:rPr lang="ru-RU" dirty="0"/>
              <a:t>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a:t>
            </a:r>
            <a:endParaRPr lang="ru-RU" dirty="0" smtClean="0"/>
          </a:p>
          <a:p>
            <a:r>
              <a:rPr lang="ru-RU" dirty="0" smtClean="0"/>
              <a:t>В </a:t>
            </a:r>
            <a:r>
              <a:rPr lang="ru-RU" dirty="0"/>
              <a:t>большинстве современных компьютеров каждый байт состоит из восьми двоичных разрядов, </a:t>
            </a:r>
            <a:endParaRPr lang="ru-RU" dirty="0" smtClean="0"/>
          </a:p>
          <a:p>
            <a:r>
              <a:rPr lang="ru-RU" dirty="0" smtClean="0"/>
              <a:t>называемых </a:t>
            </a:r>
            <a:r>
              <a:rPr lang="ru-RU" dirty="0"/>
              <a:t>битами, что позволяет ему принимать 2^8=256 различных значений. </a:t>
            </a:r>
            <a:endParaRPr lang="ru-RU" dirty="0" smtClean="0"/>
          </a:p>
          <a:p>
            <a:r>
              <a:rPr lang="ru-RU" dirty="0" smtClean="0"/>
              <a:t>Каждый </a:t>
            </a:r>
            <a:r>
              <a:rPr lang="ru-RU" dirty="0"/>
              <a:t>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173</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174</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175</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t>176</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178</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179</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Размер указателей равен размеру адреса на </a:t>
            </a:r>
            <a:r>
              <a:rPr lang="ru-RU" dirty="0" err="1"/>
              <a:t>кнкретной</a:t>
            </a:r>
            <a:r>
              <a:rPr lang="ru-RU" dirty="0"/>
              <a:t> платформе и не зависит от размера самих объектов. </a:t>
            </a:r>
            <a:endParaRPr lang="en-US" dirty="0"/>
          </a:p>
          <a:p>
            <a:r>
              <a:rPr lang="ru-RU"/>
              <a:t>Типичный размер и выравнивание указателя на 32-битной платформе равны четырём байтам, а на 64-разрядной — восьми.</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180</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t>181</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t>18</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t>182</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t>183</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184</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185</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186</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187</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t>188</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189</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190</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t>191</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22</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192</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t>193</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t>194</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195</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t>197</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t>198</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199</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200</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dirty="0"/>
              <a:t>Хранение данных</a:t>
            </a:r>
          </a:p>
          <a:p>
            <a:pPr eaLnBrk="1" hangingPunct="1">
              <a:lnSpc>
                <a:spcPct val="80000"/>
              </a:lnSpc>
            </a:pPr>
            <a:r>
              <a:rPr lang="ru-RU" sz="900" dirty="0"/>
              <a:t>Одной из самых важных функций любого языка программирования является предоставление возможностей для управления </a:t>
            </a:r>
            <a:r>
              <a:rPr lang="ru-RU" sz="900" dirty="0">
                <a:hlinkClick r:id="rId3" tooltip="Компьютерная память"/>
              </a:rPr>
              <a:t>памятью</a:t>
            </a:r>
            <a:r>
              <a:rPr lang="ru-RU" sz="900" dirty="0"/>
              <a:t> и объектами, хранящимися в ней.</a:t>
            </a:r>
          </a:p>
          <a:p>
            <a:pPr eaLnBrk="1" hangingPunct="1">
              <a:lnSpc>
                <a:spcPct val="80000"/>
              </a:lnSpc>
            </a:pPr>
            <a:r>
              <a:rPr lang="ru-RU" sz="900" dirty="0"/>
              <a:t>В Си есть три разных способа выделения памяти для объектов:</a:t>
            </a:r>
          </a:p>
          <a:p>
            <a:pPr eaLnBrk="1" hangingPunct="1">
              <a:lnSpc>
                <a:spcPct val="80000"/>
              </a:lnSpc>
            </a:pPr>
            <a:r>
              <a:rPr lang="ru-RU" sz="900" i="1" dirty="0"/>
              <a:t>Статическое выделение памяти</a:t>
            </a:r>
            <a:r>
              <a:rPr lang="ru-RU" sz="900" dirty="0"/>
              <a:t>: пространство для объектов создаётся в области хранения данных кода программы в момент компиляции; </a:t>
            </a:r>
            <a:r>
              <a:rPr lang="ru-RU" sz="900" dirty="0">
                <a:hlinkClick r:id="rId4" tooltip="Время жизни (программирование)"/>
              </a:rPr>
              <a:t>время жизни</a:t>
            </a:r>
            <a:r>
              <a:rPr lang="ru-RU" sz="900" dirty="0"/>
              <a:t> таких объектов совпадает со временем жизни этого кода. </a:t>
            </a:r>
          </a:p>
          <a:p>
            <a:pPr eaLnBrk="1" hangingPunct="1">
              <a:lnSpc>
                <a:spcPct val="80000"/>
              </a:lnSpc>
            </a:pPr>
            <a:r>
              <a:rPr lang="ru-RU" sz="900" i="1" dirty="0"/>
              <a:t>Автоматическое выделение памяти</a:t>
            </a:r>
            <a:r>
              <a:rPr lang="ru-RU" sz="900" dirty="0"/>
              <a:t>: объекты можно временно хранить в </a:t>
            </a:r>
            <a:r>
              <a:rPr lang="ru-RU" sz="900" dirty="0">
                <a:hlinkClick r:id="rId5" tooltip="Стек"/>
              </a:rPr>
              <a:t>стеке</a:t>
            </a:r>
            <a:r>
              <a:rPr lang="ru-RU" sz="9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dirty="0"/>
              <a:t>Динамическое выделение памяти</a:t>
            </a:r>
            <a:r>
              <a:rPr lang="ru-RU" sz="900" dirty="0"/>
              <a:t>: блоки памяти нужного размера могут запрашиваться во время выполнения программы с помощью библиотечных функций </a:t>
            </a:r>
            <a:r>
              <a:rPr lang="ru-RU" sz="900" dirty="0" err="1"/>
              <a:t>malloc</a:t>
            </a:r>
            <a:r>
              <a:rPr lang="ru-RU" sz="900" dirty="0"/>
              <a:t>, </a:t>
            </a:r>
            <a:r>
              <a:rPr lang="ru-RU" sz="900" dirty="0" err="1"/>
              <a:t>realloc</a:t>
            </a:r>
            <a:r>
              <a:rPr lang="ru-RU" sz="900" dirty="0"/>
              <a:t> и </a:t>
            </a:r>
            <a:r>
              <a:rPr lang="ru-RU" sz="900" dirty="0" err="1"/>
              <a:t>free</a:t>
            </a:r>
            <a:r>
              <a:rPr lang="ru-RU" sz="900" dirty="0"/>
              <a:t> из области памяти, называемой </a:t>
            </a:r>
            <a:r>
              <a:rPr lang="ru-RU" sz="900" dirty="0">
                <a:hlinkClick r:id="rId6" tooltip="Куча (информатика)"/>
              </a:rPr>
              <a:t>кучей</a:t>
            </a:r>
            <a:r>
              <a:rPr lang="ru-RU" sz="900" dirty="0"/>
              <a:t>. Эти блоки освобождаются и могут быть использованы снова после вызова для них функции </a:t>
            </a:r>
            <a:r>
              <a:rPr lang="ru-RU" sz="900" dirty="0" err="1"/>
              <a:t>free</a:t>
            </a:r>
            <a:r>
              <a:rPr lang="ru-RU" sz="900" dirty="0"/>
              <a:t>. </a:t>
            </a:r>
          </a:p>
          <a:p>
            <a:pPr eaLnBrk="1" hangingPunct="1">
              <a:lnSpc>
                <a:spcPct val="80000"/>
              </a:lnSpc>
            </a:pPr>
            <a:r>
              <a:rPr lang="ru-RU" sz="900" dirty="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dirty="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dirty="0">
                <a:hlinkClick r:id="rId7" tooltip="Компилятор"/>
              </a:rPr>
              <a:t>компилятором</a:t>
            </a:r>
            <a:r>
              <a:rPr lang="ru-RU" sz="900" dirty="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dirty="0">
                <a:hlinkClick r:id="rId8" tooltip="Баг"/>
              </a:rPr>
              <a:t>ошибок</a:t>
            </a:r>
            <a:r>
              <a:rPr lang="ru-RU" sz="900" dirty="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201</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202</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203</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204</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205</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206</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207</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208</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210</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211</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212</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25</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213</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214</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215</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216</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217</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218</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219</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220</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221</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222</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223</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224</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225</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226</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227</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228</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229</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230</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231</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232</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233</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234</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235</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236</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237</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238</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29</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30</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32</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33</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34</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38</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39</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41</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45</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47</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48</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49</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50</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51</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52</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125</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126</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127</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128</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196248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15.05.2023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15.05.2023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15.05.2023</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15.05.2023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t>15.05.2023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t>15.05.2023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t>15.05.2023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t>15.05.2023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t>15.05.2023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t>15.05.2023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t>15.05.2023</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t>15.05.2023</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hyperlink" Target="http://en.cppreference.com/w/cpp/string/basic_str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microsoft.com/office/2018/10/relationships/comments" Target="../comments/modernComment_1D9_74DD5B5E.xml"/><Relationship Id="rId2" Type="http://schemas.openxmlformats.org/officeDocument/2006/relationships/hyperlink" Target="http://en.cppreference.com/w/cpp/string/basic_string_view"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msdn.microsoft.com/en-us/library/9xd04bzs(VS.80).aspx" TargetMode="Externa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sdn.microsoft.com/en-us/library/9xd04bzs(VS.80).aspx" TargetMode="Externa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hyperlink" Target="http://www.cplusplus.com/reference/deque/deque/" TargetMode="Externa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msdn.microsoft.com/en-us/library/e8wh7665(VS.80).aspx" TargetMode="Externa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37.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08.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17.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23.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24.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25.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26.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27.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75.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1.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r>
              <a:rPr lang="en-US" dirty="0"/>
              <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begin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void</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dirty="0"/>
              <a:t>Обмен значений переменных</a:t>
            </a:r>
          </a:p>
        </p:txBody>
      </p:sp>
      <p:sp>
        <p:nvSpPr>
          <p:cNvPr id="21507" name="Rectangle 4"/>
          <p:cNvSpPr>
            <a:spLocks noChangeArrowheads="1"/>
          </p:cNvSpPr>
          <p:nvPr/>
        </p:nvSpPr>
        <p:spPr bwMode="auto">
          <a:xfrm>
            <a:off x="827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6425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dirty="0"/>
              <a:t>Вывод структуры</a:t>
            </a:r>
          </a:p>
        </p:txBody>
      </p:sp>
      <p:sp>
        <p:nvSpPr>
          <p:cNvPr id="22531" name="Rectangle 4"/>
          <p:cNvSpPr>
            <a:spLocks noChangeArrowheads="1"/>
          </p:cNvSpPr>
          <p:nvPr/>
        </p:nvSpPr>
        <p:spPr bwMode="auto">
          <a:xfrm>
            <a:off x="459392"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6732240" y="5875166"/>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dirty="0"/>
              <a:t>Ссылки на временные объекты</a:t>
            </a:r>
          </a:p>
        </p:txBody>
      </p:sp>
      <p:sp>
        <p:nvSpPr>
          <p:cNvPr id="25603" name="Rectangle 3"/>
          <p:cNvSpPr>
            <a:spLocks noGrp="1" noChangeArrowheads="1"/>
          </p:cNvSpPr>
          <p:nvPr>
            <p:ph idx="1"/>
          </p:nvPr>
        </p:nvSpPr>
        <p:spPr/>
        <p:txBody>
          <a:bodyPr>
            <a:normAutofit lnSpcReduction="10000"/>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05272" y="1624143"/>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3491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xmlns="" id="{5C1B5C63-FF4D-460D-AB61-062E6D922E89}"/>
              </a:ext>
            </a:extLst>
          </p:cNvPr>
          <p:cNvSpPr/>
          <p:nvPr/>
        </p:nvSpPr>
        <p:spPr>
          <a:xfrm>
            <a:off x="95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xmlns="" id="{BB9D0C6D-75EB-4D59-ADC0-ED361901601E}"/>
              </a:ext>
            </a:extLst>
          </p:cNvPr>
          <p:cNvSpPr txBox="1"/>
          <p:nvPr/>
        </p:nvSpPr>
        <p:spPr>
          <a:xfrm>
            <a:off x="-12357" y="5759415"/>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xmlns="" id="{E325DBA5-0E12-4FA5-9E3D-AD3C5C5BD880}"/>
              </a:ext>
            </a:extLst>
          </p:cNvPr>
          <p:cNvSpPr/>
          <p:nvPr/>
        </p:nvSpPr>
        <p:spPr>
          <a:xfrm>
            <a:off x="84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xmlns="" id="{41F854E4-5C65-420A-9BBB-4EE6CFDEA4D6}"/>
              </a:ext>
            </a:extLst>
          </p:cNvPr>
          <p:cNvSpPr/>
          <p:nvPr/>
        </p:nvSpPr>
        <p:spPr>
          <a:xfrm>
            <a:off x="1595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xmlns="" id="{F9769C58-F950-4C7B-8D25-045C6BDBAD79}"/>
              </a:ext>
            </a:extLst>
          </p:cNvPr>
          <p:cNvSpPr txBox="1"/>
          <p:nvPr/>
        </p:nvSpPr>
        <p:spPr>
          <a:xfrm>
            <a:off x="1211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xmlns="" id="{2FC47ACF-8FFB-4E1B-B86C-C1491CC8018F}"/>
              </a:ext>
            </a:extLst>
          </p:cNvPr>
          <p:cNvSpPr/>
          <p:nvPr/>
        </p:nvSpPr>
        <p:spPr>
          <a:xfrm>
            <a:off x="95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15516" y="5421"/>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85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типы стандартной библиотеки объявлены в пространстве имен </a:t>
            </a:r>
            <a:r>
              <a:rPr lang="en-US" sz="2800" dirty="0"/>
              <a:t>std</a:t>
            </a:r>
            <a:endParaRPr lang="ru-RU" dirty="0"/>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строкового литерала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2"/>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p:ext uri="{6950BFC3-D8DA-4A85-94F7-54DA5524770B}">
      <p188:commentRel xmlns:p188="http://schemas.microsoft.com/office/powerpoint/2018/8/main" xmlns="" r:id="rId3"/>
    </p:ext>
  </p:extLs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1F7618A1-8066-48FD-9768-0D1E0D858D10}"/>
              </a:ext>
            </a:extLst>
          </p:cNvPr>
          <p:cNvSpPr>
            <a:spLocks noGrp="1"/>
          </p:cNvSpPr>
          <p:nvPr>
            <p:ph type="title"/>
          </p:nvPr>
        </p:nvSpPr>
        <p:spPr/>
        <p:txBody>
          <a:bodyPr/>
          <a:lstStyle/>
          <a:p>
            <a:r>
              <a:rPr lang="en-US" dirty="0"/>
              <a:t>std::vector</a:t>
            </a:r>
            <a:endParaRPr lang="ru-RU" dirty="0"/>
          </a:p>
        </p:txBody>
      </p:sp>
      <p:sp>
        <p:nvSpPr>
          <p:cNvPr id="4" name="Текст 3">
            <a:extLst>
              <a:ext uri="{FF2B5EF4-FFF2-40B4-BE49-F238E27FC236}">
                <a16:creationId xmlns:a16="http://schemas.microsoft.com/office/drawing/2014/main" xmlns="" id="{6CBE0ACE-5176-4178-A082-B46C84248C9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964574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a:t>
            </a:r>
            <a:r>
              <a:rPr lang="ru-RU" dirty="0"/>
              <a:t>ирует</a:t>
            </a:r>
            <a:r>
              <a:rPr lang="ru-RU" dirty="0">
                <a:latin typeface="+mn-lt"/>
              </a:rPr>
              <a:t> процесса управления памятью</a:t>
            </a:r>
          </a:p>
          <a:p>
            <a:pPr lvl="1">
              <a:defRPr/>
            </a:pPr>
            <a:r>
              <a:rPr lang="ru-RU" dirty="0">
                <a:latin typeface="+mn-lt"/>
              </a:rPr>
              <a:t>К элементам массива предоставляется индексированный доступ</a:t>
            </a:r>
          </a:p>
          <a:p>
            <a:pPr lvl="1">
              <a:defRPr/>
            </a:pPr>
            <a:r>
              <a:rPr lang="ru-RU" dirty="0"/>
              <a:t>Наиболее часто используемый контейнер</a:t>
            </a:r>
            <a:endParaRPr lang="ru-RU" dirty="0">
              <a:latin typeface="+mn-lt"/>
            </a:endParaRP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4524315"/>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xmlns=""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xmlns=""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xmlns=""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xmlns="" id="{5E9182FA-574A-4BB2-8BEF-CD9F9F715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81" y="2564904"/>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xmlns=""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xmlns="" id="{35D95740-CC69-4BF8-8D11-4DBECEC694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5353" y="2063765"/>
            <a:ext cx="7913294" cy="4048095"/>
          </a:xfrm>
        </p:spPr>
      </p:pic>
    </p:spTree>
    <p:extLst>
      <p:ext uri="{BB962C8B-B14F-4D97-AF65-F5344CB8AC3E}">
        <p14:creationId xmlns:p14="http://schemas.microsoft.com/office/powerpoint/2010/main" val="39324089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xmlns="" id="{95CE3B42-7DE6-4B7E-B7FC-C917EA526DA3}"/>
              </a:ext>
            </a:extLst>
          </p:cNvPr>
          <p:cNvSpPr>
            <a:spLocks noGrp="1"/>
          </p:cNvSpPr>
          <p:nvPr>
            <p:ph type="title"/>
          </p:nvPr>
        </p:nvSpPr>
        <p:spPr/>
        <p:txBody>
          <a:bodyPr>
            <a:normAutofit fontScale="90000"/>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xmlns="" id="{4AAB91DA-326C-4915-B879-EB2319462F3D}"/>
              </a:ext>
            </a:extLst>
          </p:cNvPr>
          <p:cNvSpPr txBox="1"/>
          <p:nvPr/>
        </p:nvSpPr>
        <p:spPr>
          <a:xfrm>
            <a:off x="0" y="1435490"/>
            <a:ext cx="9144000" cy="4832092"/>
          </a:xfrm>
          <a:prstGeom prst="rect">
            <a:avLst/>
          </a:prstGeom>
          <a:noFill/>
        </p:spPr>
        <p:txBody>
          <a:bodyPr wrap="square">
            <a:spAutoFit/>
          </a:bodyPr>
          <a:lstStyle/>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byte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xmlns="" id="{8463B22F-E252-41CF-B4F9-CB1B9F6F525D}"/>
              </a:ext>
            </a:extLst>
          </p:cNvPr>
          <p:cNvSpPr txBox="1"/>
          <p:nvPr/>
        </p:nvSpPr>
        <p:spPr>
          <a:xfrm>
            <a:off x="4427984" y="5656571"/>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CE10DD5-7482-4BFE-91F7-8A3C23D2C006}"/>
              </a:ext>
            </a:extLst>
          </p:cNvPr>
          <p:cNvSpPr>
            <a:spLocks noGrp="1"/>
          </p:cNvSpPr>
          <p:nvPr>
            <p:ph type="title"/>
          </p:nvPr>
        </p:nvSpPr>
        <p:spPr/>
        <p:txBody>
          <a:bodyPr>
            <a:normAutofit fontScale="90000"/>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xmlns="" id="{CF8ECFBA-CCB9-4522-AEC0-33C6DEA12787}"/>
              </a:ext>
            </a:extLst>
          </p:cNvPr>
          <p:cNvSpPr txBox="1"/>
          <p:nvPr/>
        </p:nvSpPr>
        <p:spPr>
          <a:xfrm>
            <a:off x="457200" y="2367171"/>
            <a:ext cx="4613564" cy="2123658"/>
          </a:xfrm>
          <a:prstGeom prst="rect">
            <a:avLst/>
          </a:prstGeom>
          <a:noFill/>
        </p:spPr>
        <p:txBody>
          <a:bodyPr wrap="square">
            <a:spAutoFit/>
          </a:bodyPr>
          <a:lstStyle/>
          <a:p>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 = 5;</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r = x;</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xmlns="" id="{0F1632E0-29A1-4ED8-B707-D7785B05CBC7}"/>
              </a:ext>
            </a:extLst>
          </p:cNvPr>
          <p:cNvSpPr txBox="1"/>
          <p:nvPr/>
        </p:nvSpPr>
        <p:spPr>
          <a:xfrm>
            <a:off x="4932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C42F9117-1ED0-4654-95A3-B9F53A54E23D}"/>
              </a:ext>
            </a:extLst>
          </p:cNvPr>
          <p:cNvSpPr>
            <a:spLocks noGrp="1"/>
          </p:cNvSpPr>
          <p:nvPr>
            <p:ph type="title"/>
          </p:nvPr>
        </p:nvSpPr>
        <p:spPr/>
        <p:txBody>
          <a:bodyPr/>
          <a:lstStyle/>
          <a:p>
            <a:r>
              <a:rPr lang="ru-RU" dirty="0"/>
              <a:t>Указатели</a:t>
            </a:r>
          </a:p>
        </p:txBody>
      </p:sp>
    </p:spTree>
    <p:extLst>
      <p:ext uri="{BB962C8B-B14F-4D97-AF65-F5344CB8AC3E}">
        <p14:creationId xmlns:p14="http://schemas.microsoft.com/office/powerpoint/2010/main" val="298972690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7992888" cy="4271939"/>
          </a:xfrm>
          <a:prstGeom prst="rect">
            <a:avLst/>
          </a:prstGeom>
        </p:spPr>
        <p:txBody>
          <a:bodyPr wrap="square">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xmlns="" id="{66D78CD2-81AD-471A-BD62-AF3231D741D2}"/>
              </a:ext>
            </a:extLst>
          </p:cNvPr>
          <p:cNvSpPr txBox="1"/>
          <p:nvPr/>
        </p:nvSpPr>
        <p:spPr>
          <a:xfrm>
            <a:off x="102924" y="1502688"/>
            <a:ext cx="9036496" cy="5355312"/>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z;</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"Vector3D*: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xmlns="" id="{45AE7A37-A7B6-4CE7-8AEF-E488A9960C06}"/>
              </a:ext>
            </a:extLst>
          </p:cNvPr>
          <p:cNvSpPr txBox="1"/>
          <p:nvPr/>
        </p:nvSpPr>
        <p:spPr>
          <a:xfrm>
            <a:off x="5076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xmlns="" id="{DF986A89-B134-4E46-87BD-377B13E20498}"/>
              </a:ext>
            </a:extLst>
          </p:cNvPr>
          <p:cNvSpPr txBox="1"/>
          <p:nvPr/>
        </p:nvSpPr>
        <p:spPr>
          <a:xfrm>
            <a:off x="5080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C055900-5890-4FD2-BAB9-30529684AB1E}"/>
              </a:ext>
            </a:extLst>
          </p:cNvPr>
          <p:cNvSpPr>
            <a:spLocks noGrp="1"/>
          </p:cNvSpPr>
          <p:nvPr>
            <p:ph type="title"/>
          </p:nvPr>
        </p:nvSpPr>
        <p:spPr/>
        <p:txBody>
          <a:bodyPr>
            <a:normAutofit fontScale="90000"/>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xmlns="" id="{EEA317C5-8D12-4D0B-96E5-C1B430D95457}"/>
              </a:ext>
            </a:extLst>
          </p:cNvPr>
          <p:cNvSpPr txBox="1"/>
          <p:nvPr/>
        </p:nvSpPr>
        <p:spPr>
          <a:xfrm>
            <a:off x="333872" y="1645563"/>
            <a:ext cx="8810128" cy="2862322"/>
          </a:xfrm>
          <a:prstGeom prst="rect">
            <a:avLst/>
          </a:prstGeom>
          <a:noFill/>
        </p:spPr>
        <p:txBody>
          <a:bodyPr wrap="square">
            <a:spAutoFit/>
          </a:bodyPr>
          <a:lstStyle/>
          <a:p>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xmlns="" id="{542D883C-335F-431F-8334-69D17DBA56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E6810F54-B00D-4C7A-A9A6-772D5931F7B6}"/>
              </a:ext>
            </a:extLst>
          </p:cNvPr>
          <p:cNvSpPr>
            <a:spLocks noGrp="1"/>
          </p:cNvSpPr>
          <p:nvPr>
            <p:ph type="title"/>
          </p:nvPr>
        </p:nvSpPr>
        <p:spPr/>
        <p:txBody>
          <a:bodyPr>
            <a:normAutofit fontScale="90000"/>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xmlns="" id="{71670C66-9960-4DD4-8E90-CA514FD9B0A9}"/>
              </a:ext>
            </a:extLst>
          </p:cNvPr>
          <p:cNvSpPr txBox="1"/>
          <p:nvPr/>
        </p:nvSpPr>
        <p:spPr>
          <a:xfrm>
            <a:off x="28268" y="1988840"/>
            <a:ext cx="9115731" cy="3139321"/>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int_value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1.2345;</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doubleValue</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2B4BCE4-205D-4011-8474-9646E4F1041D}"/>
              </a:ext>
            </a:extLst>
          </p:cNvPr>
          <p:cNvSpPr>
            <a:spLocks noGrp="1"/>
          </p:cNvSpPr>
          <p:nvPr>
            <p:ph type="title"/>
          </p:nvPr>
        </p:nvSpPr>
        <p:spPr/>
        <p:txBody>
          <a:bodyPr>
            <a:normAutofit fontScale="90000"/>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xmlns="" id="{CBF77D62-FA6E-4F82-B39D-8252FF27BBFF}"/>
              </a:ext>
            </a:extLst>
          </p:cNvPr>
          <p:cNvSpPr txBox="1"/>
          <p:nvPr/>
        </p:nvSpPr>
        <p:spPr>
          <a:xfrm>
            <a:off x="459870" y="2060848"/>
            <a:ext cx="7128792" cy="1631216"/>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xmlns="" id="{8D043289-E29E-4E0F-BD15-6496A80D4DEB}"/>
              </a:ext>
            </a:extLst>
          </p:cNvPr>
          <p:cNvSpPr txBox="1"/>
          <p:nvPr/>
        </p:nvSpPr>
        <p:spPr>
          <a:xfrm>
            <a:off x="457200" y="1844824"/>
            <a:ext cx="8291264" cy="3416320"/>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Y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точки</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xmlns="" id="{1E43651D-0312-48E5-9886-A57A39AF4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161" y="5013177"/>
            <a:ext cx="5903438" cy="1844824"/>
          </a:xfrm>
          <a:prstGeom prst="rect">
            <a:avLst/>
          </a:prstGeom>
        </p:spPr>
      </p:pic>
    </p:spTree>
    <p:extLst>
      <p:ext uri="{BB962C8B-B14F-4D97-AF65-F5344CB8AC3E}">
        <p14:creationId xmlns:p14="http://schemas.microsoft.com/office/powerpoint/2010/main" val="380807928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xmlns="" id="{BD7E7F84-7AB0-4415-959F-5F6D481FEC41}"/>
              </a:ext>
            </a:extLst>
          </p:cNvPr>
          <p:cNvSpPr txBox="1"/>
          <p:nvPr/>
        </p:nvSpPr>
        <p:spPr>
          <a:xfrm>
            <a:off x="683568" y="1699752"/>
            <a:ext cx="7704856" cy="2554545"/>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answer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xmlns="" id="{66845A3A-B8C5-46A4-AC64-C66A22382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066" y="4797152"/>
            <a:ext cx="6503867" cy="1728192"/>
          </a:xfrm>
          <a:prstGeom prst="rect">
            <a:avLst/>
          </a:prstGeom>
        </p:spPr>
      </p:pic>
    </p:spTree>
    <p:extLst>
      <p:ext uri="{BB962C8B-B14F-4D97-AF65-F5344CB8AC3E}">
        <p14:creationId xmlns:p14="http://schemas.microsoft.com/office/powerpoint/2010/main" val="294861772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xmlns="" id="{98564BA8-7651-430A-97D2-FDB471841FF3}"/>
              </a:ext>
            </a:extLst>
          </p:cNvPr>
          <p:cNvSpPr txBox="1"/>
          <p:nvPr/>
        </p:nvSpPr>
        <p:spPr>
          <a:xfrm>
            <a:off x="457200" y="1700808"/>
            <a:ext cx="7859216" cy="3139321"/>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xmlns="" id="{D89F3602-D467-4318-B4C8-B286AB6F3B34}"/>
              </a:ext>
            </a:extLst>
          </p:cNvPr>
          <p:cNvSpPr txBox="1"/>
          <p:nvPr/>
        </p:nvSpPr>
        <p:spPr>
          <a:xfrm>
            <a:off x="899592" y="5157192"/>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xmlns="" id="{93D573FA-C8F2-4D3D-8460-9738EC714C22}"/>
              </a:ext>
            </a:extLst>
          </p:cNvPr>
          <p:cNvSpPr txBox="1"/>
          <p:nvPr/>
        </p:nvSpPr>
        <p:spPr>
          <a:xfrm>
            <a:off x="4860032" y="5157192"/>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xmlns="" id="{8B795FF4-1AA4-47FF-884F-85564C4F7E8E}"/>
              </a:ext>
            </a:extLst>
          </p:cNvPr>
          <p:cNvSpPr txBox="1"/>
          <p:nvPr/>
        </p:nvSpPr>
        <p:spPr>
          <a:xfrm>
            <a:off x="0" y="1421156"/>
            <a:ext cx="4572000" cy="5355312"/>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E093D600-080B-4BCF-AABB-DD61402C21B8}"/>
              </a:ext>
            </a:extLst>
          </p:cNvPr>
          <p:cNvSpPr txBox="1"/>
          <p:nvPr/>
        </p:nvSpPr>
        <p:spPr>
          <a:xfrm>
            <a:off x="4571999" y="1426945"/>
            <a:ext cx="4572001" cy="5355312"/>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xmlns="" id="{19ED7AD6-A5B3-43B5-8152-3AC19549A2A1}"/>
              </a:ext>
            </a:extLst>
          </p:cNvPr>
          <p:cNvSpPr txBox="1"/>
          <p:nvPr/>
        </p:nvSpPr>
        <p:spPr>
          <a:xfrm>
            <a:off x="12357" y="1403462"/>
            <a:ext cx="9144000" cy="3785652"/>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*value_ptr2 = 3;</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xmlns="" id="{7D80C374-6B8E-4095-A06A-DAD374A13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127FB840-D875-4E37-ACF2-82FB75914880}"/>
              </a:ext>
            </a:extLst>
          </p:cNvPr>
          <p:cNvSpPr>
            <a:spLocks noGrp="1"/>
          </p:cNvSpPr>
          <p:nvPr>
            <p:ph type="title"/>
          </p:nvPr>
        </p:nvSpPr>
        <p:spPr/>
        <p:txBody>
          <a:bodyPr>
            <a:normAutofit fontScale="90000"/>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xmlns="" id="{D1092059-A9BF-4373-AC73-7BA0B15E89BC}"/>
              </a:ext>
            </a:extLst>
          </p:cNvPr>
          <p:cNvSpPr txBox="1"/>
          <p:nvPr/>
        </p:nvSpPr>
        <p:spPr>
          <a:xfrm>
            <a:off x="0" y="1628800"/>
            <a:ext cx="9144000" cy="5078313"/>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xmlns="" id="{710D8D28-AD12-47D4-BECC-BFD0A483A2E6}"/>
              </a:ext>
            </a:extLst>
          </p:cNvPr>
          <p:cNvSpPr>
            <a:spLocks noGrp="1"/>
          </p:cNvSpPr>
          <p:nvPr>
            <p:ph type="title"/>
          </p:nvPr>
        </p:nvSpPr>
        <p:spPr/>
        <p:txBody>
          <a:bodyPr>
            <a:normAutofit fontScale="90000"/>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xmlns="" id="{893DB20F-CF93-445E-940D-27C29D5F1ECE}"/>
              </a:ext>
            </a:extLst>
          </p:cNvPr>
          <p:cNvSpPr txBox="1"/>
          <p:nvPr/>
        </p:nvSpPr>
        <p:spPr>
          <a:xfrm>
            <a:off x="457200" y="1553984"/>
            <a:ext cx="8327776" cy="5304016"/>
          </a:xfrm>
          <a:prstGeom prst="rect">
            <a:avLst/>
          </a:prstGeom>
          <a:noFill/>
        </p:spPr>
        <p:txBody>
          <a:bodyPr wrap="square">
            <a:spAutoFit/>
          </a:bodyPr>
          <a:lstStyle/>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xmlns="" id="{B28C9B40-282F-49B7-BA4D-E740BD6412DC}"/>
              </a:ext>
            </a:extLst>
          </p:cNvPr>
          <p:cNvSpPr txBox="1"/>
          <p:nvPr/>
        </p:nvSpPr>
        <p:spPr>
          <a:xfrm>
            <a:off x="-108520" y="1556792"/>
            <a:ext cx="9252520" cy="5262979"/>
          </a:xfrm>
          <a:prstGeom prst="rect">
            <a:avLst/>
          </a:prstGeom>
          <a:noFill/>
        </p:spPr>
        <p:txBody>
          <a:bodyPr wrap="square">
            <a:spAutoFit/>
          </a:bodyPr>
          <a:lstStyle/>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xmlns=""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6093"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E1745A4-DE8C-4797-87BA-68DA331E3600}"/>
              </a:ext>
            </a:extLst>
          </p:cNvPr>
          <p:cNvSpPr>
            <a:spLocks noGrp="1"/>
          </p:cNvSpPr>
          <p:nvPr>
            <p:ph type="title"/>
          </p:nvPr>
        </p:nvSpPr>
        <p:spPr/>
        <p:txBody>
          <a:bodyPr>
            <a:normAutofit fontScale="90000"/>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xmlns="" id="{D9DC1BB2-4E28-42A3-A18C-DA4800D4E707}"/>
              </a:ext>
            </a:extLst>
          </p:cNvPr>
          <p:cNvSpPr txBox="1"/>
          <p:nvPr/>
        </p:nvSpPr>
        <p:spPr>
          <a:xfrm>
            <a:off x="0" y="1484784"/>
            <a:ext cx="8964488" cy="5062924"/>
          </a:xfrm>
          <a:prstGeom prst="rect">
            <a:avLst/>
          </a:prstGeom>
          <a:noFill/>
        </p:spPr>
        <p:txBody>
          <a:bodyPr wrap="square">
            <a:spAutoFit/>
          </a:bodyPr>
          <a:lstStyle/>
          <a:p>
            <a:r>
              <a:rPr lang="en-US" sz="17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xmlns=""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5557804"/>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xmlns="" id="{DD629550-E856-4011-B8F5-753D5F61F4AE}"/>
              </a:ext>
            </a:extLst>
          </p:cNvPr>
          <p:cNvSpPr txBox="1"/>
          <p:nvPr/>
        </p:nvSpPr>
        <p:spPr>
          <a:xfrm>
            <a:off x="107504" y="1484784"/>
            <a:ext cx="9036496" cy="4770537"/>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xmlns="" id="{C54CA014-E2FD-4E63-AE4D-6068062A4647}"/>
              </a:ext>
            </a:extLst>
          </p:cNvPr>
          <p:cNvSpPr txBox="1"/>
          <p:nvPr/>
        </p:nvSpPr>
        <p:spPr>
          <a:xfrm>
            <a:off x="5004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5723634-B9FA-48B1-82F1-A43EA75D98FB}"/>
              </a:ext>
            </a:extLst>
          </p:cNvPr>
          <p:cNvSpPr>
            <a:spLocks noGrp="1"/>
          </p:cNvSpPr>
          <p:nvPr>
            <p:ph type="title"/>
          </p:nvPr>
        </p:nvSpPr>
        <p:spPr/>
        <p:txBody>
          <a:bodyPr>
            <a:normAutofit fontScale="90000"/>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xmlns="" id="{A0624BD6-04EE-401A-831C-34D33E7BE859}"/>
              </a:ext>
            </a:extLst>
          </p:cNvPr>
          <p:cNvSpPr txBox="1"/>
          <p:nvPr/>
        </p:nvSpPr>
        <p:spPr>
          <a:xfrm>
            <a:off x="0" y="1556792"/>
            <a:ext cx="9144000" cy="3539430"/>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xmlns="" id="{EF73D674-3F80-4AF3-AB27-D3EC1D9B9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4365216"/>
            <a:ext cx="4144596" cy="2465719"/>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xmlns="" id="{94490C63-D633-42C9-9C42-6EBB55D4E8F9}"/>
              </a:ext>
            </a:extLst>
          </p:cNvPr>
          <p:cNvSpPr txBox="1"/>
          <p:nvPr/>
        </p:nvSpPr>
        <p:spPr>
          <a:xfrm>
            <a:off x="0" y="1844824"/>
            <a:ext cx="9144000" cy="1754326"/>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xmlns="" id="{F4BAB4EB-FC29-4342-A0FF-4C0CE19A6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4509120"/>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E0172A8-9D17-423C-919A-6E9D7096D256}"/>
              </a:ext>
            </a:extLst>
          </p:cNvPr>
          <p:cNvSpPr>
            <a:spLocks noGrp="1"/>
          </p:cNvSpPr>
          <p:nvPr>
            <p:ph type="title"/>
          </p:nvPr>
        </p:nvSpPr>
        <p:spPr/>
        <p:txBody>
          <a:bodyPr>
            <a:normAutofit fontScale="90000"/>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xmlns="" id="{B53281C1-3939-4BE4-93DB-4F80606F7810}"/>
              </a:ext>
            </a:extLst>
          </p:cNvPr>
          <p:cNvSpPr txBox="1"/>
          <p:nvPr/>
        </p:nvSpPr>
        <p:spPr>
          <a:xfrm>
            <a:off x="0" y="1422814"/>
            <a:ext cx="8964488" cy="2585323"/>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xmlns="" id="{4F33DD47-9CF4-4624-8DA8-4B70A3AAB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xmlns="" id="{C8882393-686F-456D-9F00-519F3259FFCC}"/>
              </a:ext>
            </a:extLst>
          </p:cNvPr>
          <p:cNvSpPr txBox="1"/>
          <p:nvPr/>
        </p:nvSpPr>
        <p:spPr>
          <a:xfrm>
            <a:off x="107504" y="1916832"/>
            <a:ext cx="9036496" cy="3693319"/>
          </a:xfrm>
          <a:prstGeom prst="rect">
            <a:avLst/>
          </a:prstGeom>
          <a:noFill/>
        </p:spPr>
        <p:txBody>
          <a:bodyPr wrap="square">
            <a:spAutoFit/>
          </a:bodyPr>
          <a:lstStyle/>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p1;</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data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p4 = &amp;data;</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1042C6FF-6E9D-4A50-A7C8-231606339B70}"/>
              </a:ext>
            </a:extLst>
          </p:cNvPr>
          <p:cNvSpPr>
            <a:spLocks noGrp="1"/>
          </p:cNvSpPr>
          <p:nvPr>
            <p:ph type="title"/>
          </p:nvPr>
        </p:nvSpPr>
        <p:spPr/>
        <p:txBody>
          <a:bodyPr>
            <a:normAutofit fontScale="90000"/>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xmlns=""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504712"/>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xmlns="" val="20000"/>
                    </a:ext>
                  </a:extLst>
                </a:gridCol>
                <a:gridCol w="517525">
                  <a:extLst>
                    <a:ext uri="{9D8B030D-6E8A-4147-A177-3AD203B41FA5}">
                      <a16:colId xmlns:a16="http://schemas.microsoft.com/office/drawing/2014/main" xmlns="" val="20001"/>
                    </a:ext>
                  </a:extLst>
                </a:gridCol>
                <a:gridCol w="517525">
                  <a:extLst>
                    <a:ext uri="{9D8B030D-6E8A-4147-A177-3AD203B41FA5}">
                      <a16:colId xmlns:a16="http://schemas.microsoft.com/office/drawing/2014/main" xmlns="" val="20002"/>
                    </a:ext>
                  </a:extLst>
                </a:gridCol>
                <a:gridCol w="517525">
                  <a:extLst>
                    <a:ext uri="{9D8B030D-6E8A-4147-A177-3AD203B41FA5}">
                      <a16:colId xmlns:a16="http://schemas.microsoft.com/office/drawing/2014/main" xmlns="" val="20003"/>
                    </a:ext>
                  </a:extLst>
                </a:gridCol>
                <a:gridCol w="519112">
                  <a:extLst>
                    <a:ext uri="{9D8B030D-6E8A-4147-A177-3AD203B41FA5}">
                      <a16:colId xmlns:a16="http://schemas.microsoft.com/office/drawing/2014/main" xmlns="" val="20004"/>
                    </a:ext>
                  </a:extLst>
                </a:gridCol>
                <a:gridCol w="1036638">
                  <a:extLst>
                    <a:ext uri="{9D8B030D-6E8A-4147-A177-3AD203B41FA5}">
                      <a16:colId xmlns:a16="http://schemas.microsoft.com/office/drawing/2014/main" xmlns="" val="20005"/>
                    </a:ext>
                  </a:extLst>
                </a:gridCol>
                <a:gridCol w="519112">
                  <a:extLst>
                    <a:ext uri="{9D8B030D-6E8A-4147-A177-3AD203B41FA5}">
                      <a16:colId xmlns:a16="http://schemas.microsoft.com/office/drawing/2014/main" xmlns="" val="20006"/>
                    </a:ext>
                  </a:extLst>
                </a:gridCol>
                <a:gridCol w="554038">
                  <a:extLst>
                    <a:ext uri="{9D8B030D-6E8A-4147-A177-3AD203B41FA5}">
                      <a16:colId xmlns:a16="http://schemas.microsoft.com/office/drawing/2014/main" xmlns="" val="20007"/>
                    </a:ext>
                  </a:extLst>
                </a:gridCol>
                <a:gridCol w="481012">
                  <a:extLst>
                    <a:ext uri="{9D8B030D-6E8A-4147-A177-3AD203B41FA5}">
                      <a16:colId xmlns:a16="http://schemas.microsoft.com/office/drawing/2014/main" xmlns="" val="20008"/>
                    </a:ext>
                  </a:extLst>
                </a:gridCol>
                <a:gridCol w="519113">
                  <a:extLst>
                    <a:ext uri="{9D8B030D-6E8A-4147-A177-3AD203B41FA5}">
                      <a16:colId xmlns:a16="http://schemas.microsoft.com/office/drawing/2014/main" xmlns="" val="20009"/>
                    </a:ext>
                  </a:extLst>
                </a:gridCol>
                <a:gridCol w="517525">
                  <a:extLst>
                    <a:ext uri="{9D8B030D-6E8A-4147-A177-3AD203B41FA5}">
                      <a16:colId xmlns:a16="http://schemas.microsoft.com/office/drawing/2014/main" xmlns="" val="20010"/>
                    </a:ext>
                  </a:extLst>
                </a:gridCol>
                <a:gridCol w="1036637">
                  <a:extLst>
                    <a:ext uri="{9D8B030D-6E8A-4147-A177-3AD203B41FA5}">
                      <a16:colId xmlns:a16="http://schemas.microsoft.com/office/drawing/2014/main" xmlns=""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r>
              <a:rPr lang="en-US" sz="2400" dirty="0"/>
              <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xmlns="" val="20000"/>
                    </a:ext>
                  </a:extLst>
                </a:gridCol>
                <a:gridCol w="517525">
                  <a:extLst>
                    <a:ext uri="{9D8B030D-6E8A-4147-A177-3AD203B41FA5}">
                      <a16:colId xmlns:a16="http://schemas.microsoft.com/office/drawing/2014/main" xmlns="" val="20001"/>
                    </a:ext>
                  </a:extLst>
                </a:gridCol>
                <a:gridCol w="517525">
                  <a:extLst>
                    <a:ext uri="{9D8B030D-6E8A-4147-A177-3AD203B41FA5}">
                      <a16:colId xmlns:a16="http://schemas.microsoft.com/office/drawing/2014/main" xmlns="" val="20002"/>
                    </a:ext>
                  </a:extLst>
                </a:gridCol>
                <a:gridCol w="517525">
                  <a:extLst>
                    <a:ext uri="{9D8B030D-6E8A-4147-A177-3AD203B41FA5}">
                      <a16:colId xmlns:a16="http://schemas.microsoft.com/office/drawing/2014/main" xmlns="" val="20003"/>
                    </a:ext>
                  </a:extLst>
                </a:gridCol>
                <a:gridCol w="519112">
                  <a:extLst>
                    <a:ext uri="{9D8B030D-6E8A-4147-A177-3AD203B41FA5}">
                      <a16:colId xmlns:a16="http://schemas.microsoft.com/office/drawing/2014/main" xmlns="" val="20004"/>
                    </a:ext>
                  </a:extLst>
                </a:gridCol>
                <a:gridCol w="1035050">
                  <a:extLst>
                    <a:ext uri="{9D8B030D-6E8A-4147-A177-3AD203B41FA5}">
                      <a16:colId xmlns:a16="http://schemas.microsoft.com/office/drawing/2014/main" xmlns="" val="20005"/>
                    </a:ext>
                  </a:extLst>
                </a:gridCol>
                <a:gridCol w="519113">
                  <a:extLst>
                    <a:ext uri="{9D8B030D-6E8A-4147-A177-3AD203B41FA5}">
                      <a16:colId xmlns:a16="http://schemas.microsoft.com/office/drawing/2014/main" xmlns="" val="20006"/>
                    </a:ext>
                  </a:extLst>
                </a:gridCol>
                <a:gridCol w="595312">
                  <a:extLst>
                    <a:ext uri="{9D8B030D-6E8A-4147-A177-3AD203B41FA5}">
                      <a16:colId xmlns:a16="http://schemas.microsoft.com/office/drawing/2014/main" xmlns="" val="20007"/>
                    </a:ext>
                  </a:extLst>
                </a:gridCol>
                <a:gridCol w="439738">
                  <a:extLst>
                    <a:ext uri="{9D8B030D-6E8A-4147-A177-3AD203B41FA5}">
                      <a16:colId xmlns:a16="http://schemas.microsoft.com/office/drawing/2014/main" xmlns="" val="20008"/>
                    </a:ext>
                  </a:extLst>
                </a:gridCol>
                <a:gridCol w="519112">
                  <a:extLst>
                    <a:ext uri="{9D8B030D-6E8A-4147-A177-3AD203B41FA5}">
                      <a16:colId xmlns:a16="http://schemas.microsoft.com/office/drawing/2014/main" xmlns="" val="20009"/>
                    </a:ext>
                  </a:extLst>
                </a:gridCol>
                <a:gridCol w="517525">
                  <a:extLst>
                    <a:ext uri="{9D8B030D-6E8A-4147-A177-3AD203B41FA5}">
                      <a16:colId xmlns:a16="http://schemas.microsoft.com/office/drawing/2014/main" xmlns="" val="20010"/>
                    </a:ext>
                  </a:extLst>
                </a:gridCol>
                <a:gridCol w="1036638">
                  <a:extLst>
                    <a:ext uri="{9D8B030D-6E8A-4147-A177-3AD203B41FA5}">
                      <a16:colId xmlns:a16="http://schemas.microsoft.com/office/drawing/2014/main" xmlns=""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r>
              <a:rPr lang="en-US" sz="1800" b="1" dirty="0">
                <a:latin typeface="Courier New" pitchFamily="49" charset="0"/>
              </a:rPr>
              <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fade">
                                      <p:cBhvr>
                                        <p:cTn id="19" dur="500"/>
                                        <p:tgtEl>
                                          <p:spTgt spid="9113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animEffect transition="in" filter="fade">
                                      <p:cBhvr>
                                        <p:cTn id="27" dur="500"/>
                                        <p:tgtEl>
                                          <p:spTgt spid="911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1139">
                                            <p:txEl>
                                              <p:pRg st="7" end="7"/>
                                            </p:txEl>
                                          </p:spTgt>
                                        </p:tgtEl>
                                        <p:attrNameLst>
                                          <p:attrName>style.visibility</p:attrName>
                                        </p:attrNameLst>
                                      </p:cBhvr>
                                      <p:to>
                                        <p:strVal val="visible"/>
                                      </p:to>
                                    </p:set>
                                    <p:animEffect transition="in" filter="fade">
                                      <p:cBhvr>
                                        <p:cTn id="30" dur="500"/>
                                        <p:tgtEl>
                                          <p:spTgt spid="911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139">
                                            <p:txEl>
                                              <p:pRg st="8" end="8"/>
                                            </p:txEl>
                                          </p:spTgt>
                                        </p:tgtEl>
                                        <p:attrNameLst>
                                          <p:attrName>style.visibility</p:attrName>
                                        </p:attrNameLst>
                                      </p:cBhvr>
                                      <p:to>
                                        <p:strVal val="visible"/>
                                      </p:to>
                                    </p:set>
                                    <p:animEffect transition="in" filter="fade">
                                      <p:cBhvr>
                                        <p:cTn id="33"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fad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Effect transition="in" filter="fade">
                                      <p:cBhvr>
                                        <p:cTn id="5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2" grpId="0"/>
      <p:bldP spid="43" grpId="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dirty="0">
                <a:latin typeface="Courier New" pitchFamily="49" charset="0"/>
              </a:rPr>
              <a:t>int </a:t>
            </a:r>
            <a:r>
              <a:rPr lang="en-US" dirty="0" err="1">
                <a:latin typeface="Courier New" pitchFamily="49" charset="0"/>
              </a:rPr>
              <a:t>arr</a:t>
            </a:r>
            <a:r>
              <a:rPr lang="en-US" dirty="0">
                <a:latin typeface="Courier New" pitchFamily="49" charset="0"/>
              </a:rPr>
              <a:t>[10];</a:t>
            </a:r>
          </a:p>
          <a:p>
            <a:endParaRPr lang="ru-RU" dirty="0">
              <a:latin typeface="Courier New" pitchFamily="49" charset="0"/>
            </a:endParaRPr>
          </a:p>
          <a:p>
            <a:r>
              <a:rPr lang="en-US" dirty="0">
                <a:latin typeface="Courier New" pitchFamily="49" charset="0"/>
              </a:rPr>
              <a:t>// </a:t>
            </a:r>
            <a:r>
              <a:rPr lang="ru-RU" dirty="0">
                <a:latin typeface="Courier New" pitchFamily="49" charset="0"/>
              </a:rPr>
              <a:t>получаем указатель на начальный элемент массива</a:t>
            </a:r>
            <a:endParaRPr lang="en-US" dirty="0">
              <a:latin typeface="Courier New" pitchFamily="49" charset="0"/>
            </a:endParaRPr>
          </a:p>
          <a:p>
            <a:r>
              <a:rPr lang="en-US" dirty="0">
                <a:latin typeface="Courier New" pitchFamily="49" charset="0"/>
              </a:rPr>
              <a:t>int *p = </a:t>
            </a:r>
            <a:r>
              <a:rPr lang="en-US" dirty="0" err="1">
                <a:latin typeface="Courier New" pitchFamily="49" charset="0"/>
              </a:rPr>
              <a:t>arr</a:t>
            </a:r>
            <a:r>
              <a:rPr lang="en-US" dirty="0">
                <a:latin typeface="Courier New" pitchFamily="49" charset="0"/>
              </a:rPr>
              <a:t>;</a:t>
            </a:r>
            <a:r>
              <a:rPr lang="ru-RU" dirty="0">
                <a:latin typeface="Courier New" pitchFamily="49" charset="0"/>
              </a:rPr>
              <a:t> </a:t>
            </a:r>
            <a:r>
              <a:rPr lang="en-US" dirty="0">
                <a:latin typeface="Courier New" pitchFamily="49" charset="0"/>
              </a:rPr>
              <a:t>//</a:t>
            </a:r>
            <a:r>
              <a:rPr lang="ru-RU" dirty="0">
                <a:latin typeface="Courier New" pitchFamily="49" charset="0"/>
              </a:rPr>
              <a:t> эквивалентно </a:t>
            </a:r>
            <a:r>
              <a:rPr lang="en-US" dirty="0">
                <a:latin typeface="Courier New" pitchFamily="49" charset="0"/>
              </a:rPr>
              <a:t>int *p = &amp;</a:t>
            </a:r>
            <a:r>
              <a:rPr lang="en-US" dirty="0" err="1">
                <a:latin typeface="Courier New" pitchFamily="49" charset="0"/>
              </a:rPr>
              <a:t>arr</a:t>
            </a:r>
            <a:r>
              <a:rPr lang="en-US" dirty="0">
                <a:latin typeface="Courier New" pitchFamily="49" charset="0"/>
              </a:rPr>
              <a:t>[0];</a:t>
            </a:r>
          </a:p>
          <a:p>
            <a:endParaRPr lang="en-US" dirty="0">
              <a:latin typeface="Courier New" pitchFamily="49" charset="0"/>
            </a:endParaRPr>
          </a:p>
          <a:p>
            <a:r>
              <a:rPr lang="en-US" dirty="0">
                <a:latin typeface="Courier New" pitchFamily="49" charset="0"/>
              </a:rPr>
              <a:t>// </a:t>
            </a:r>
            <a:r>
              <a:rPr lang="ru-RU" dirty="0">
                <a:latin typeface="Courier New" pitchFamily="49" charset="0"/>
              </a:rPr>
              <a:t>следующие две строки эквивалентны</a:t>
            </a:r>
            <a:endParaRPr lang="en-US" dirty="0">
              <a:latin typeface="Courier New" pitchFamily="49" charset="0"/>
            </a:endParaRPr>
          </a:p>
          <a:p>
            <a:r>
              <a:rPr lang="en-US" dirty="0">
                <a:latin typeface="Courier New" pitchFamily="49" charset="0"/>
              </a:rPr>
              <a:t>*(p + 4) = 5;</a:t>
            </a:r>
          </a:p>
          <a:p>
            <a:r>
              <a:rPr lang="en-US" dirty="0" err="1">
                <a:latin typeface="Courier New" pitchFamily="49" charset="0"/>
              </a:rPr>
              <a:t>arr</a:t>
            </a:r>
            <a:r>
              <a:rPr lang="en-US" dirty="0">
                <a:latin typeface="Courier New" pitchFamily="49" charset="0"/>
              </a:rPr>
              <a:t>[4] = 5;</a:t>
            </a:r>
            <a:endParaRPr lang="ru-RU" dirty="0">
              <a:latin typeface="Courier New" pitchFamily="49" charset="0"/>
            </a:endParaRPr>
          </a:p>
          <a:p>
            <a:endParaRPr lang="en-US" dirty="0">
              <a:latin typeface="Courier New" pitchFamily="49" charset="0"/>
            </a:endParaRPr>
          </a:p>
          <a:p>
            <a:r>
              <a:rPr lang="ru-RU" dirty="0">
                <a:latin typeface="Courier New" pitchFamily="49" charset="0"/>
              </a:rPr>
              <a:t>/*</a:t>
            </a:r>
            <a:r>
              <a:rPr lang="en-US" dirty="0">
                <a:latin typeface="Courier New" pitchFamily="49" charset="0"/>
              </a:rPr>
              <a:t> </a:t>
            </a:r>
            <a:r>
              <a:rPr lang="ru-RU" dirty="0">
                <a:latin typeface="Courier New" pitchFamily="49" charset="0"/>
              </a:rPr>
              <a:t>несмотря на то, что в массиве всего 10 элементов,</a:t>
            </a:r>
          </a:p>
          <a:p>
            <a:r>
              <a:rPr lang="ru-RU" dirty="0">
                <a:latin typeface="Courier New" pitchFamily="49" charset="0"/>
              </a:rPr>
              <a:t>допускается получать указатель на ячейку, следующую </a:t>
            </a:r>
          </a:p>
          <a:p>
            <a:r>
              <a:rPr lang="ru-RU" dirty="0">
                <a:latin typeface="Courier New" pitchFamily="49" charset="0"/>
              </a:rPr>
              <a:t>за последним элементом массива */</a:t>
            </a:r>
          </a:p>
          <a:p>
            <a:r>
              <a:rPr lang="en-US" dirty="0">
                <a:latin typeface="Courier New" pitchFamily="49" charset="0"/>
              </a:rPr>
              <a:t>p = &amp;a[10];</a:t>
            </a:r>
          </a:p>
          <a:p>
            <a:r>
              <a:rPr lang="en-US" dirty="0">
                <a:latin typeface="Courier New" pitchFamily="49" charset="0"/>
              </a:rPr>
              <a:t>*(p – 1) = 3;	// </a:t>
            </a:r>
            <a:r>
              <a:rPr lang="ru-RU" dirty="0">
                <a:latin typeface="Courier New" pitchFamily="49" charset="0"/>
              </a:rPr>
              <a:t>эквивалентно </a:t>
            </a:r>
            <a:r>
              <a:rPr lang="en-US" dirty="0" err="1">
                <a:latin typeface="Courier New" pitchFamily="49" charset="0"/>
              </a:rPr>
              <a:t>arr</a:t>
            </a:r>
            <a:r>
              <a:rPr lang="en-US" dirty="0">
                <a:latin typeface="Courier New" pitchFamily="49" charset="0"/>
              </a:rPr>
              <a:t>[9] = 3;</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500"/>
                                        <p:tgtEl>
                                          <p:spTgt spid="921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fade">
                                      <p:cBhvr>
                                        <p:cTn id="10" dur="500"/>
                                        <p:tgtEl>
                                          <p:spTgt spid="921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fade">
                                      <p:cBhvr>
                                        <p:cTn id="15" dur="500"/>
                                        <p:tgtEl>
                                          <p:spTgt spid="921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fade">
                                      <p:cBhvr>
                                        <p:cTn id="18" dur="500"/>
                                        <p:tgtEl>
                                          <p:spTgt spid="9216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animEffect transition="in" filter="fade">
                                      <p:cBhvr>
                                        <p:cTn id="21" dur="500"/>
                                        <p:tgtEl>
                                          <p:spTgt spid="9216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63">
                                            <p:txEl>
                                              <p:pRg st="9" end="9"/>
                                            </p:txEl>
                                          </p:spTgt>
                                        </p:tgtEl>
                                        <p:attrNameLst>
                                          <p:attrName>style.visibility</p:attrName>
                                        </p:attrNameLst>
                                      </p:cBhvr>
                                      <p:to>
                                        <p:strVal val="visible"/>
                                      </p:to>
                                    </p:set>
                                    <p:animEffect transition="in" filter="fade">
                                      <p:cBhvr>
                                        <p:cTn id="26" dur="500"/>
                                        <p:tgtEl>
                                          <p:spTgt spid="9216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2163">
                                            <p:txEl>
                                              <p:pRg st="10" end="10"/>
                                            </p:txEl>
                                          </p:spTgt>
                                        </p:tgtEl>
                                        <p:attrNameLst>
                                          <p:attrName>style.visibility</p:attrName>
                                        </p:attrNameLst>
                                      </p:cBhvr>
                                      <p:to>
                                        <p:strVal val="visible"/>
                                      </p:to>
                                    </p:set>
                                    <p:animEffect transition="in" filter="fade">
                                      <p:cBhvr>
                                        <p:cTn id="29" dur="500"/>
                                        <p:tgtEl>
                                          <p:spTgt spid="9216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63">
                                            <p:txEl>
                                              <p:pRg st="11" end="11"/>
                                            </p:txEl>
                                          </p:spTgt>
                                        </p:tgtEl>
                                        <p:attrNameLst>
                                          <p:attrName>style.visibility</p:attrName>
                                        </p:attrNameLst>
                                      </p:cBhvr>
                                      <p:to>
                                        <p:strVal val="visible"/>
                                      </p:to>
                                    </p:set>
                                    <p:animEffect transition="in" filter="fade">
                                      <p:cBhvr>
                                        <p:cTn id="32" dur="500"/>
                                        <p:tgtEl>
                                          <p:spTgt spid="9216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2163">
                                            <p:txEl>
                                              <p:pRg st="12" end="12"/>
                                            </p:txEl>
                                          </p:spTgt>
                                        </p:tgtEl>
                                        <p:attrNameLst>
                                          <p:attrName>style.visibility</p:attrName>
                                        </p:attrNameLst>
                                      </p:cBhvr>
                                      <p:to>
                                        <p:strVal val="visible"/>
                                      </p:to>
                                    </p:set>
                                    <p:animEffect transition="in" filter="fade">
                                      <p:cBhvr>
                                        <p:cTn id="35" dur="500"/>
                                        <p:tgtEl>
                                          <p:spTgt spid="9216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2163">
                                            <p:txEl>
                                              <p:pRg st="13" end="13"/>
                                            </p:txEl>
                                          </p:spTgt>
                                        </p:tgtEl>
                                        <p:attrNameLst>
                                          <p:attrName>style.visibility</p:attrName>
                                        </p:attrNameLst>
                                      </p:cBhvr>
                                      <p:to>
                                        <p:strVal val="visible"/>
                                      </p:to>
                                    </p:set>
                                    <p:animEffect transition="in" filter="fade">
                                      <p:cBhvr>
                                        <p:cTn id="38" dur="500"/>
                                        <p:tgtEl>
                                          <p:spTgt spid="92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r>
              <a:rPr lang="ru-RU" dirty="0"/>
              <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fade">
                                      <p:cBhvr>
                                        <p:cTn id="18"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r>
              <a:rPr lang="en-US" dirty="0"/>
              <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494085"/>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6">
                                            <p:txEl>
                                              <p:pRg st="5" end="5"/>
                                            </p:txEl>
                                          </p:spTgt>
                                        </p:tgtEl>
                                        <p:attrNameLst>
                                          <p:attrName>style.visibility</p:attrName>
                                        </p:attrNameLst>
                                      </p:cBhvr>
                                      <p:to>
                                        <p:strVal val="visible"/>
                                      </p:to>
                                    </p:set>
                                    <p:animEffect transition="in" filter="fade">
                                      <p:cBhvr>
                                        <p:cTn id="7" dur="500"/>
                                        <p:tgtEl>
                                          <p:spTgt spid="9830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306">
                                            <p:txEl>
                                              <p:pRg st="7" end="7"/>
                                            </p:txEl>
                                          </p:spTgt>
                                        </p:tgtEl>
                                        <p:attrNameLst>
                                          <p:attrName>style.visibility</p:attrName>
                                        </p:attrNameLst>
                                      </p:cBhvr>
                                      <p:to>
                                        <p:strVal val="visible"/>
                                      </p:to>
                                    </p:set>
                                    <p:animEffect transition="in" filter="fade">
                                      <p:cBhvr>
                                        <p:cTn id="12" dur="500"/>
                                        <p:tgtEl>
                                          <p:spTgt spid="98306">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8306">
                                            <p:txEl>
                                              <p:pRg st="8" end="8"/>
                                            </p:txEl>
                                          </p:spTgt>
                                        </p:tgtEl>
                                        <p:attrNameLst>
                                          <p:attrName>style.visibility</p:attrName>
                                        </p:attrNameLst>
                                      </p:cBhvr>
                                      <p:to>
                                        <p:strVal val="visible"/>
                                      </p:to>
                                    </p:set>
                                    <p:animEffect transition="in" filter="fade">
                                      <p:cBhvr>
                                        <p:cTn id="15" dur="500"/>
                                        <p:tgtEl>
                                          <p:spTgt spid="9830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8306">
                                            <p:txEl>
                                              <p:pRg st="9" end="9"/>
                                            </p:txEl>
                                          </p:spTgt>
                                        </p:tgtEl>
                                        <p:attrNameLst>
                                          <p:attrName>style.visibility</p:attrName>
                                        </p:attrNameLst>
                                      </p:cBhvr>
                                      <p:to>
                                        <p:strVal val="visible"/>
                                      </p:to>
                                    </p:set>
                                    <p:animEffect transition="in" filter="fade">
                                      <p:cBhvr>
                                        <p:cTn id="18" dur="500"/>
                                        <p:tgtEl>
                                          <p:spTgt spid="98306">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8306">
                                            <p:txEl>
                                              <p:pRg st="10" end="10"/>
                                            </p:txEl>
                                          </p:spTgt>
                                        </p:tgtEl>
                                        <p:attrNameLst>
                                          <p:attrName>style.visibility</p:attrName>
                                        </p:attrNameLst>
                                      </p:cBhvr>
                                      <p:to>
                                        <p:strVal val="visible"/>
                                      </p:to>
                                    </p:set>
                                    <p:animEffect transition="in" filter="fade">
                                      <p:cBhvr>
                                        <p:cTn id="21" dur="500"/>
                                        <p:tgtEl>
                                          <p:spTgt spid="98306">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8306">
                                            <p:txEl>
                                              <p:pRg st="11" end="11"/>
                                            </p:txEl>
                                          </p:spTgt>
                                        </p:tgtEl>
                                        <p:attrNameLst>
                                          <p:attrName>style.visibility</p:attrName>
                                        </p:attrNameLst>
                                      </p:cBhvr>
                                      <p:to>
                                        <p:strVal val="visible"/>
                                      </p:to>
                                    </p:set>
                                    <p:animEffect transition="in" filter="fade">
                                      <p:cBhvr>
                                        <p:cTn id="24" dur="500"/>
                                        <p:tgtEl>
                                          <p:spTgt spid="98306">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8306">
                                            <p:txEl>
                                              <p:pRg st="12" end="12"/>
                                            </p:txEl>
                                          </p:spTgt>
                                        </p:tgtEl>
                                        <p:attrNameLst>
                                          <p:attrName>style.visibility</p:attrName>
                                        </p:attrNameLst>
                                      </p:cBhvr>
                                      <p:to>
                                        <p:strVal val="visible"/>
                                      </p:to>
                                    </p:set>
                                    <p:animEffect transition="in" filter="fade">
                                      <p:cBhvr>
                                        <p:cTn id="27" dur="500"/>
                                        <p:tgtEl>
                                          <p:spTgt spid="98306">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306">
                                            <p:txEl>
                                              <p:pRg st="14" end="14"/>
                                            </p:txEl>
                                          </p:spTgt>
                                        </p:tgtEl>
                                        <p:attrNameLst>
                                          <p:attrName>style.visibility</p:attrName>
                                        </p:attrNameLst>
                                      </p:cBhvr>
                                      <p:to>
                                        <p:strVal val="visible"/>
                                      </p:to>
                                    </p:set>
                                    <p:animEffect transition="in" filter="fade">
                                      <p:cBhvr>
                                        <p:cTn id="32" dur="500"/>
                                        <p:tgtEl>
                                          <p:spTgt spid="98306">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306">
                                            <p:txEl>
                                              <p:pRg st="19" end="19"/>
                                            </p:txEl>
                                          </p:spTgt>
                                        </p:tgtEl>
                                        <p:attrNameLst>
                                          <p:attrName>style.visibility</p:attrName>
                                        </p:attrNameLst>
                                      </p:cBhvr>
                                      <p:to>
                                        <p:strVal val="visible"/>
                                      </p:to>
                                    </p:set>
                                    <p:animEffect transition="in" filter="fade">
                                      <p:cBhvr>
                                        <p:cTn id="37" dur="500"/>
                                        <p:tgtEl>
                                          <p:spTgt spid="98306">
                                            <p:txEl>
                                              <p:pRg st="19" end="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306">
                                            <p:txEl>
                                              <p:pRg st="21" end="21"/>
                                            </p:txEl>
                                          </p:spTgt>
                                        </p:tgtEl>
                                        <p:attrNameLst>
                                          <p:attrName>style.visibility</p:attrName>
                                        </p:attrNameLst>
                                      </p:cBhvr>
                                      <p:to>
                                        <p:strVal val="visible"/>
                                      </p:to>
                                    </p:set>
                                    <p:animEffect transition="in" filter="fade">
                                      <p:cBhvr>
                                        <p:cTn id="42" dur="500"/>
                                        <p:tgtEl>
                                          <p:spTgt spid="98306">
                                            <p:txEl>
                                              <p:pRg st="21" end="2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8306">
                                            <p:txEl>
                                              <p:pRg st="22" end="22"/>
                                            </p:txEl>
                                          </p:spTgt>
                                        </p:tgtEl>
                                        <p:attrNameLst>
                                          <p:attrName>style.visibility</p:attrName>
                                        </p:attrNameLst>
                                      </p:cBhvr>
                                      <p:to>
                                        <p:strVal val="visible"/>
                                      </p:to>
                                    </p:set>
                                    <p:animEffect transition="in" filter="fade">
                                      <p:cBhvr>
                                        <p:cTn id="45" dur="500"/>
                                        <p:tgtEl>
                                          <p:spTgt spid="98306">
                                            <p:txEl>
                                              <p:pRg st="22" end="2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8306">
                                            <p:txEl>
                                              <p:pRg st="23" end="23"/>
                                            </p:txEl>
                                          </p:spTgt>
                                        </p:tgtEl>
                                        <p:attrNameLst>
                                          <p:attrName>style.visibility</p:attrName>
                                        </p:attrNameLst>
                                      </p:cBhvr>
                                      <p:to>
                                        <p:strVal val="visible"/>
                                      </p:to>
                                    </p:set>
                                    <p:animEffect transition="in" filter="fade">
                                      <p:cBhvr>
                                        <p:cTn id="48" dur="500"/>
                                        <p:tgtEl>
                                          <p:spTgt spid="98306">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Effect transition="in" filter="fade">
                                      <p:cBhvr>
                                        <p:cTn id="15" dur="500"/>
                                        <p:tgtEl>
                                          <p:spTgt spid="993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9331">
                                            <p:txEl>
                                              <p:pRg st="3" end="3"/>
                                            </p:txEl>
                                          </p:spTgt>
                                        </p:tgtEl>
                                        <p:attrNameLst>
                                          <p:attrName>style.visibility</p:attrName>
                                        </p:attrNameLst>
                                      </p:cBhvr>
                                      <p:to>
                                        <p:strVal val="visible"/>
                                      </p:to>
                                    </p:set>
                                    <p:animEffect transition="in" filter="fade">
                                      <p:cBhvr>
                                        <p:cTn id="18"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1">
              <a:lnSpc>
                <a:spcPct val="80000"/>
              </a:lnSpc>
            </a:pPr>
            <a:r>
              <a:rPr lang="ru-RU" sz="2400" dirty="0"/>
              <a:t>Тип </a:t>
            </a:r>
            <a:r>
              <a:rPr lang="en-US" sz="2400" dirty="0"/>
              <a:t>*p = new </a:t>
            </a:r>
            <a:r>
              <a:rPr lang="ru-RU" sz="2400" dirty="0"/>
              <a:t>Тип()</a:t>
            </a:r>
          </a:p>
          <a:p>
            <a:pPr lvl="1">
              <a:lnSpc>
                <a:spcPct val="80000"/>
              </a:lnSpc>
            </a:pPr>
            <a:r>
              <a:rPr lang="ru-RU" sz="2400" dirty="0"/>
              <a:t>Тип </a:t>
            </a:r>
            <a:r>
              <a:rPr lang="en-US" sz="2400" dirty="0"/>
              <a:t>*p = new </a:t>
            </a:r>
            <a:r>
              <a:rPr lang="ru-RU" sz="2400" dirty="0"/>
              <a:t>Тип(инициализатор,...)</a:t>
            </a:r>
          </a:p>
          <a:p>
            <a:pPr lvl="1">
              <a:lnSpc>
                <a:spcPct val="80000"/>
              </a:lnSpc>
            </a:pPr>
            <a:r>
              <a:rPr lang="ru-RU" sz="2400" dirty="0"/>
              <a:t>Тип </a:t>
            </a:r>
            <a:r>
              <a:rPr lang="en-US" sz="2400" dirty="0"/>
              <a:t>*p = new </a:t>
            </a:r>
            <a:r>
              <a:rPr lang="ru-RU" sz="2400" dirty="0"/>
              <a:t>Тип</a:t>
            </a:r>
            <a:r>
              <a:rPr lang="en-US" sz="2400" dirty="0"/>
              <a:t>[</a:t>
            </a:r>
            <a:r>
              <a:rPr lang="ru-RU" sz="2400" dirty="0"/>
              <a:t>кол-во элементов</a:t>
            </a:r>
            <a:r>
              <a:rPr lang="en-US" sz="2400" dirty="0"/>
              <a:t>]</a:t>
            </a:r>
            <a:endParaRPr lang="ru-RU" sz="2400" dirty="0"/>
          </a:p>
          <a:p>
            <a:pPr>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1">
              <a:lnSpc>
                <a:spcPct val="80000"/>
              </a:lnSpc>
            </a:pPr>
            <a:r>
              <a:rPr lang="en-US" sz="2400" dirty="0"/>
              <a:t>delete </a:t>
            </a:r>
            <a:r>
              <a:rPr lang="en-US" sz="2400" dirty="0" err="1"/>
              <a:t>pObject</a:t>
            </a:r>
            <a:r>
              <a:rPr lang="en-US" sz="2400" dirty="0"/>
              <a:t>;</a:t>
            </a:r>
          </a:p>
          <a:p>
            <a:pPr lvl="1">
              <a:lnSpc>
                <a:spcPct val="80000"/>
              </a:lnSpc>
            </a:pPr>
            <a:r>
              <a:rPr lang="en-US" sz="2400" dirty="0"/>
              <a:t>delete [] </a:t>
            </a:r>
            <a:r>
              <a:rPr lang="en-US" sz="2400" dirty="0" err="1"/>
              <a:t>pArray</a:t>
            </a:r>
            <a:r>
              <a:rPr lang="en-US" sz="2400" dirty="0"/>
              <a:t>;</a:t>
            </a:r>
            <a:endParaRPr lang="ru-RU" sz="2400" dirty="0"/>
          </a:p>
        </p:txBody>
      </p:sp>
    </p:spTree>
    <p:custDataLst>
      <p:tags r:id="rId1"/>
    </p:custDataLst>
    <p:extLst>
      <p:ext uri="{BB962C8B-B14F-4D97-AF65-F5344CB8AC3E}">
        <p14:creationId xmlns:p14="http://schemas.microsoft.com/office/powerpoint/2010/main" val="274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fade">
                                      <p:cBhvr>
                                        <p:cTn id="15" dur="500"/>
                                        <p:tgtEl>
                                          <p:spTgt spid="409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fade">
                                      <p:cBhvr>
                                        <p:cTn id="18" dur="500"/>
                                        <p:tgtEl>
                                          <p:spTgt spid="4096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500"/>
                                        <p:tgtEl>
                                          <p:spTgt spid="40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963">
                                            <p:txEl>
                                              <p:pRg st="5" end="5"/>
                                            </p:txEl>
                                          </p:spTgt>
                                        </p:tgtEl>
                                        <p:attrNameLst>
                                          <p:attrName>style.visibility</p:attrName>
                                        </p:attrNameLst>
                                      </p:cBhvr>
                                      <p:to>
                                        <p:strVal val="visible"/>
                                      </p:to>
                                    </p:set>
                                    <p:animEffect transition="in" filter="fade">
                                      <p:cBhvr>
                                        <p:cTn id="26" dur="500"/>
                                        <p:tgtEl>
                                          <p:spTgt spid="4096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Effect transition="in" filter="fade">
                                      <p:cBhvr>
                                        <p:cTn id="29" dur="500"/>
                                        <p:tgtEl>
                                          <p:spTgt spid="4096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fade">
                                      <p:cBhvr>
                                        <p:cTn id="3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971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500"/>
                                        <p:tgtEl>
                                          <p:spTgt spid="5">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9" end="9"/>
                                            </p:txEl>
                                          </p:spTgt>
                                        </p:tgtEl>
                                        <p:attrNameLst>
                                          <p:attrName>style.visibility</p:attrName>
                                        </p:attrNameLst>
                                      </p:cBhvr>
                                      <p:to>
                                        <p:strVal val="visible"/>
                                      </p:to>
                                    </p:set>
                                    <p:animEffect transition="in" filter="fade">
                                      <p:cBhvr>
                                        <p:cTn id="26" dur="500"/>
                                        <p:tgtEl>
                                          <p:spTgt spid="5">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fade">
                                      <p:cBhvr>
                                        <p:cTn id="29" dur="500"/>
                                        <p:tgtEl>
                                          <p:spTgt spid="5">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12" end="12"/>
                                            </p:txEl>
                                          </p:spTgt>
                                        </p:tgtEl>
                                        <p:attrNameLst>
                                          <p:attrName>style.visibility</p:attrName>
                                        </p:attrNameLst>
                                      </p:cBhvr>
                                      <p:to>
                                        <p:strVal val="visible"/>
                                      </p:to>
                                    </p:set>
                                    <p:animEffect transition="in" filter="fade">
                                      <p:cBhvr>
                                        <p:cTn id="34" dur="500"/>
                                        <p:tgtEl>
                                          <p:spTgt spid="5">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animEffect transition="in" filter="fade">
                                      <p:cBhvr>
                                        <p:cTn id="37" dur="500"/>
                                        <p:tgtEl>
                                          <p:spTgt spid="5">
                                            <p:txEl>
                                              <p:pRg st="13" end="1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4" end="14"/>
                                            </p:txEl>
                                          </p:spTgt>
                                        </p:tgtEl>
                                        <p:attrNameLst>
                                          <p:attrName>style.visibility</p:attrName>
                                        </p:attrNameLst>
                                      </p:cBhvr>
                                      <p:to>
                                        <p:strVal val="visible"/>
                                      </p:to>
                                    </p:set>
                                    <p:animEffect transition="in" filter="fade">
                                      <p:cBhvr>
                                        <p:cTn id="40" dur="500"/>
                                        <p:tgtEl>
                                          <p:spTgt spid="5">
                                            <p:txEl>
                                              <p:pRg st="14" end="1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7" end="17"/>
                                            </p:txEl>
                                          </p:spTgt>
                                        </p:tgtEl>
                                        <p:attrNameLst>
                                          <p:attrName>style.visibility</p:attrName>
                                        </p:attrNameLst>
                                      </p:cBhvr>
                                      <p:to>
                                        <p:strVal val="visible"/>
                                      </p:to>
                                    </p:set>
                                    <p:animEffect transition="in" filter="fade">
                                      <p:cBhvr>
                                        <p:cTn id="48" dur="500"/>
                                        <p:tgtEl>
                                          <p:spTgt spid="5">
                                            <p:txEl>
                                              <p:pRg st="17" end="1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8" end="18"/>
                                            </p:txEl>
                                          </p:spTgt>
                                        </p:tgtEl>
                                        <p:attrNameLst>
                                          <p:attrName>style.visibility</p:attrName>
                                        </p:attrNameLst>
                                      </p:cBhvr>
                                      <p:to>
                                        <p:strVal val="visible"/>
                                      </p:to>
                                    </p:set>
                                    <p:animEffect transition="in" filter="fade">
                                      <p:cBhvr>
                                        <p:cTn id="51" dur="500"/>
                                        <p:tgtEl>
                                          <p:spTgt spid="5">
                                            <p:txEl>
                                              <p:pRg st="18" end="1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0" end="20"/>
                                            </p:txEl>
                                          </p:spTgt>
                                        </p:tgtEl>
                                        <p:attrNameLst>
                                          <p:attrName>style.visibility</p:attrName>
                                        </p:attrNameLst>
                                      </p:cBhvr>
                                      <p:to>
                                        <p:strVal val="visible"/>
                                      </p:to>
                                    </p:set>
                                    <p:animEffect transition="in" filter="fade">
                                      <p:cBhvr>
                                        <p:cTn id="56" dur="500"/>
                                        <p:tgtEl>
                                          <p:spTgt spid="5">
                                            <p:txEl>
                                              <p:pRg st="20" end="2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21" end="21"/>
                                            </p:txEl>
                                          </p:spTgt>
                                        </p:tgtEl>
                                        <p:attrNameLst>
                                          <p:attrName>style.visibility</p:attrName>
                                        </p:attrNameLst>
                                      </p:cBhvr>
                                      <p:to>
                                        <p:strVal val="visible"/>
                                      </p:to>
                                    </p:set>
                                    <p:animEffect transition="in" filter="fade">
                                      <p:cBhvr>
                                        <p:cTn id="59" dur="500"/>
                                        <p:tgtEl>
                                          <p:spTgt spid="5">
                                            <p:txEl>
                                              <p:pRg st="21" end="2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22" end="22"/>
                                            </p:txEl>
                                          </p:spTgt>
                                        </p:tgtEl>
                                        <p:attrNameLst>
                                          <p:attrName>style.visibility</p:attrName>
                                        </p:attrNameLst>
                                      </p:cBhvr>
                                      <p:to>
                                        <p:strVal val="visible"/>
                                      </p:to>
                                    </p:set>
                                    <p:animEffect transition="in" filter="fade">
                                      <p:cBhvr>
                                        <p:cTn id="62" dur="500"/>
                                        <p:tgtEl>
                                          <p:spTgt spid="5">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2862322"/>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lnSpcReduction="10000"/>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fontAlgn="auto" hangingPunct="1">
              <a:spcAft>
                <a:spcPts val="0"/>
              </a:spcAft>
              <a:defRPr/>
            </a:pPr>
            <a:r>
              <a:rPr lang="ru-RU" dirty="0"/>
              <a:t>Числа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en-US" sz="1600" dirty="0">
                <a:solidFill>
                  <a:srgbClr val="0000FF"/>
                </a:solidFill>
                <a:latin typeface="Consolas"/>
                <a:ea typeface="Calibri"/>
                <a:cs typeface="Times New Roman"/>
              </a:rPr>
              <a:t>int</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xmlns=""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xmlns="" id="{CDB78A80-DBFA-4946-8406-42239B542214}"/>
              </a:ext>
            </a:extLst>
          </p:cNvPr>
          <p:cNvSpPr/>
          <p:nvPr/>
        </p:nvSpPr>
        <p:spPr>
          <a:xfrm>
            <a:off x="6039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xmlns=""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Нахождение максимума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r>
              <a:rPr lang="ru-RU" sz="1800" dirty="0">
                <a:latin typeface="Courier New" pitchFamily="49" charset="0"/>
              </a:rPr>
              <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036496"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26348"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xmlns="" val="20000"/>
                    </a:ext>
                  </a:extLst>
                </a:gridCol>
                <a:gridCol w="450850">
                  <a:extLst>
                    <a:ext uri="{9D8B030D-6E8A-4147-A177-3AD203B41FA5}">
                      <a16:colId xmlns:a16="http://schemas.microsoft.com/office/drawing/2014/main" xmlns="" val="20001"/>
                    </a:ext>
                  </a:extLst>
                </a:gridCol>
                <a:gridCol w="450850">
                  <a:extLst>
                    <a:ext uri="{9D8B030D-6E8A-4147-A177-3AD203B41FA5}">
                      <a16:colId xmlns:a16="http://schemas.microsoft.com/office/drawing/2014/main" xmlns="" val="20002"/>
                    </a:ext>
                  </a:extLst>
                </a:gridCol>
                <a:gridCol w="450850">
                  <a:extLst>
                    <a:ext uri="{9D8B030D-6E8A-4147-A177-3AD203B41FA5}">
                      <a16:colId xmlns:a16="http://schemas.microsoft.com/office/drawing/2014/main" xmlns="" val="20003"/>
                    </a:ext>
                  </a:extLst>
                </a:gridCol>
                <a:gridCol w="381000">
                  <a:extLst>
                    <a:ext uri="{9D8B030D-6E8A-4147-A177-3AD203B41FA5}">
                      <a16:colId xmlns:a16="http://schemas.microsoft.com/office/drawing/2014/main" xmlns="" val="20004"/>
                    </a:ext>
                  </a:extLst>
                </a:gridCol>
                <a:gridCol w="520700">
                  <a:extLst>
                    <a:ext uri="{9D8B030D-6E8A-4147-A177-3AD203B41FA5}">
                      <a16:colId xmlns:a16="http://schemas.microsoft.com/office/drawing/2014/main" xmlns="" val="20005"/>
                    </a:ext>
                  </a:extLst>
                </a:gridCol>
                <a:gridCol w="482600">
                  <a:extLst>
                    <a:ext uri="{9D8B030D-6E8A-4147-A177-3AD203B41FA5}">
                      <a16:colId xmlns:a16="http://schemas.microsoft.com/office/drawing/2014/main" xmlns="" val="20006"/>
                    </a:ext>
                  </a:extLst>
                </a:gridCol>
                <a:gridCol w="450850">
                  <a:extLst>
                    <a:ext uri="{9D8B030D-6E8A-4147-A177-3AD203B41FA5}">
                      <a16:colId xmlns:a16="http://schemas.microsoft.com/office/drawing/2014/main" xmlns="" val="20007"/>
                    </a:ext>
                  </a:extLst>
                </a:gridCol>
                <a:gridCol w="806450">
                  <a:extLst>
                    <a:ext uri="{9D8B030D-6E8A-4147-A177-3AD203B41FA5}">
                      <a16:colId xmlns:a16="http://schemas.microsoft.com/office/drawing/2014/main" xmlns="" val="20008"/>
                    </a:ext>
                  </a:extLst>
                </a:gridCol>
                <a:gridCol w="831850">
                  <a:extLst>
                    <a:ext uri="{9D8B030D-6E8A-4147-A177-3AD203B41FA5}">
                      <a16:colId xmlns:a16="http://schemas.microsoft.com/office/drawing/2014/main" xmlns="" val="20009"/>
                    </a:ext>
                  </a:extLst>
                </a:gridCol>
                <a:gridCol w="584200">
                  <a:extLst>
                    <a:ext uri="{9D8B030D-6E8A-4147-A177-3AD203B41FA5}">
                      <a16:colId xmlns:a16="http://schemas.microsoft.com/office/drawing/2014/main" xmlns="" val="20010"/>
                    </a:ext>
                  </a:extLst>
                </a:gridCol>
                <a:gridCol w="1806575">
                  <a:extLst>
                    <a:ext uri="{9D8B030D-6E8A-4147-A177-3AD203B41FA5}">
                      <a16:colId xmlns:a16="http://schemas.microsoft.com/office/drawing/2014/main" xmlns=""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xmlns=""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xmlns=""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xmlns=""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0;</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n</a:t>
            </a:r>
            <a:r>
              <a:rPr lang="en-US" sz="1600" b="1" dirty="0">
                <a:latin typeface="Courier New" pitchFamily="49" charset="0"/>
              </a:rPr>
              <a:t> </a:t>
            </a:r>
            <a:r>
              <a:rPr lang="ru-RU" sz="1600" b="1" dirty="0">
                <a:latin typeface="Courier New" pitchFamily="49" charset="0"/>
              </a:rPr>
              <a:t>-</a:t>
            </a:r>
            <a:r>
              <a:rPr lang="en-US" sz="1600" b="1" dirty="0">
                <a:latin typeface="Courier New" pitchFamily="49" charset="0"/>
              </a:rPr>
              <a:t> </a:t>
            </a:r>
            <a:r>
              <a:rPr lang="ru-RU" sz="1600" b="1" dirty="0">
                <a:latin typeface="Courier New" pitchFamily="49" charset="0"/>
              </a:rPr>
              <a:t>1;</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9" end="9"/>
                                            </p:txEl>
                                          </p:spTgt>
                                        </p:tgtEl>
                                        <p:attrNameLst>
                                          <p:attrName>style.visibility</p:attrName>
                                        </p:attrNameLst>
                                      </p:cBhvr>
                                      <p:to>
                                        <p:strVal val="visible"/>
                                      </p:to>
                                    </p:set>
                                    <p:animEffect transition="in" filter="fade">
                                      <p:cBhvr>
                                        <p:cTn id="7" dur="500"/>
                                        <p:tgtEl>
                                          <p:spTgt spid="55299">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10" end="10"/>
                                            </p:txEl>
                                          </p:spTgt>
                                        </p:tgtEl>
                                        <p:attrNameLst>
                                          <p:attrName>style.visibility</p:attrName>
                                        </p:attrNameLst>
                                      </p:cBhvr>
                                      <p:to>
                                        <p:strVal val="visible"/>
                                      </p:to>
                                    </p:set>
                                    <p:animEffect transition="in" filter="fade">
                                      <p:cBhvr>
                                        <p:cTn id="12" dur="500"/>
                                        <p:tgtEl>
                                          <p:spTgt spid="55299">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1" end="11"/>
                                            </p:txEl>
                                          </p:spTgt>
                                        </p:tgtEl>
                                        <p:attrNameLst>
                                          <p:attrName>style.visibility</p:attrName>
                                        </p:attrNameLst>
                                      </p:cBhvr>
                                      <p:to>
                                        <p:strVal val="visible"/>
                                      </p:to>
                                    </p:set>
                                    <p:animEffect transition="in" filter="fade">
                                      <p:cBhvr>
                                        <p:cTn id="15" dur="500"/>
                                        <p:tgtEl>
                                          <p:spTgt spid="55299">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2" end="12"/>
                                            </p:txEl>
                                          </p:spTgt>
                                        </p:tgtEl>
                                        <p:attrNameLst>
                                          <p:attrName>style.visibility</p:attrName>
                                        </p:attrNameLst>
                                      </p:cBhvr>
                                      <p:to>
                                        <p:strVal val="visible"/>
                                      </p:to>
                                    </p:set>
                                    <p:animEffect transition="in" filter="fade">
                                      <p:cBhvr>
                                        <p:cTn id="20" dur="500"/>
                                        <p:tgtEl>
                                          <p:spTgt spid="55299">
                                            <p:txEl>
                                              <p:pRg st="12" end="1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3" end="13"/>
                                            </p:txEl>
                                          </p:spTgt>
                                        </p:tgtEl>
                                        <p:attrNameLst>
                                          <p:attrName>style.visibility</p:attrName>
                                        </p:attrNameLst>
                                      </p:cBhvr>
                                      <p:to>
                                        <p:strVal val="visible"/>
                                      </p:to>
                                    </p:set>
                                    <p:animEffect transition="in" filter="fade">
                                      <p:cBhvr>
                                        <p:cTn id="23" dur="500"/>
                                        <p:tgtEl>
                                          <p:spTgt spid="55299">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4" end="14"/>
                                            </p:txEl>
                                          </p:spTgt>
                                        </p:tgtEl>
                                        <p:attrNameLst>
                                          <p:attrName>style.visibility</p:attrName>
                                        </p:attrNameLst>
                                      </p:cBhvr>
                                      <p:to>
                                        <p:strVal val="visible"/>
                                      </p:to>
                                    </p:set>
                                    <p:animEffect transition="in" filter="fade">
                                      <p:cBhvr>
                                        <p:cTn id="28" dur="500"/>
                                        <p:tgtEl>
                                          <p:spTgt spid="55299">
                                            <p:txEl>
                                              <p:pRg st="14" end="1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5" end="15"/>
                                            </p:txEl>
                                          </p:spTgt>
                                        </p:tgtEl>
                                        <p:attrNameLst>
                                          <p:attrName>style.visibility</p:attrName>
                                        </p:attrNameLst>
                                      </p:cBhvr>
                                      <p:to>
                                        <p:strVal val="visible"/>
                                      </p:to>
                                    </p:set>
                                    <p:animEffect transition="in" filter="fade">
                                      <p:cBhvr>
                                        <p:cTn id="31" dur="500"/>
                                        <p:tgtEl>
                                          <p:spTgt spid="5529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613192"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r>
              <a:rPr lang="ru-RU" b="1" dirty="0">
                <a:latin typeface="Courier New" pitchFamily="49" charset="0"/>
              </a:rPr>
              <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1794</TotalTime>
  <Words>16477</Words>
  <Application>Microsoft Office PowerPoint</Application>
  <PresentationFormat>Экран (4:3)</PresentationFormat>
  <Paragraphs>3754</Paragraphs>
  <Slides>238</Slides>
  <Notes>175</Notes>
  <HiddenSlides>18</HiddenSlides>
  <MMClips>0</MMClips>
  <ScaleCrop>false</ScaleCrop>
  <HeadingPairs>
    <vt:vector size="4" baseType="variant">
      <vt:variant>
        <vt:lpstr>Тема</vt:lpstr>
      </vt:variant>
      <vt:variant>
        <vt:i4>1</vt:i4>
      </vt:variant>
      <vt:variant>
        <vt:lpstr>Заголовки слайдов</vt:lpstr>
      </vt:variant>
      <vt:variant>
        <vt:i4>238</vt:i4>
      </vt:variant>
    </vt:vector>
  </HeadingPairs>
  <TitlesOfParts>
    <vt:vector size="239" baseType="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Презентация PowerPoint</vt:lpstr>
      <vt:lpstr>Что выведет программа?</vt:lpstr>
      <vt:lpstr>Представление строкового литерала в памяти</vt:lpstr>
      <vt:lpstr>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Презентация PowerPoint</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Презентация PowerPoint</vt:lpstr>
      <vt:lpstr>Презентация PowerPoint</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Презентация PowerPoint</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Объединения</vt:lpstr>
      <vt:lpstr>Объединения</vt:lpstr>
      <vt:lpstr>Презентация PowerPoint</vt:lpstr>
      <vt:lpstr>Пример 2</vt:lpstr>
      <vt:lpstr>Массивы</vt:lpstr>
      <vt:lpstr>Массивы</vt:lpstr>
      <vt:lpstr>Презентация PowerPoint</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Презентация PowerPoint</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std::vector</vt:lpstr>
      <vt:lpstr>Вектор std::vector</vt:lpstr>
      <vt:lpstr>Пример</vt:lpstr>
      <vt:lpstr>Презентация PowerPoint</vt:lpstr>
      <vt:lpstr>Классы std::map и std::multimap</vt:lpstr>
      <vt:lpstr>Пример</vt:lpstr>
      <vt:lpstr>Пример – подсчет частоты встречаемости символов</vt:lpstr>
      <vt:lpstr>Презентация PowerPoint</vt:lpstr>
      <vt:lpstr>Презентация PowerPoint</vt:lpstr>
      <vt:lpstr>Двусвязный список std::list</vt:lpstr>
      <vt:lpstr>Пример</vt:lpstr>
      <vt:lpstr>Презентация PowerPoint</vt:lpstr>
      <vt:lpstr>Двусторонняя очередь (double-ended queue) std::deque</vt:lpstr>
      <vt:lpstr>Классы std::unordered_map и std::unordered_multimap</vt:lpstr>
      <vt:lpstr>Презентация PowerPoint</vt:lpstr>
      <vt:lpstr>Презентация PowerPoint</vt:lpstr>
      <vt:lpstr>Презентация PowerPoint</vt:lpstr>
      <vt:lpstr>Классы множеств std::set и std::multiset</vt:lpstr>
      <vt:lpstr>Пример</vt:lpstr>
      <vt:lpstr>Итераторы</vt:lpstr>
      <vt:lpstr>Алгоритмы</vt:lpstr>
      <vt:lpstr>Пример: сортировка массива с использованием STL</vt:lpstr>
      <vt:lpstr>Презентация PowerPoint</vt:lpstr>
      <vt:lpstr>Пример</vt:lpstr>
      <vt:lpstr>Презентация PowerPoint</vt:lpstr>
      <vt:lpstr>Презентация PowerPoint</vt:lpstr>
      <vt:lpstr>Презентация PowerPoint</vt:lpstr>
      <vt:lpstr>Контейнеры STL и умные указатели</vt:lpstr>
      <vt:lpstr>Презентация PowerPoint</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Презентация PowerPoint</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Презентация PowerPoint</vt:lpstr>
      <vt:lpstr>Копирование указателей</vt:lpstr>
      <vt:lpstr>Указатели и аргументы функций</vt:lpstr>
      <vt:lpstr>Указатели на функции</vt:lpstr>
      <vt:lpstr>Презентация PowerPoint</vt:lpstr>
      <vt:lpstr>Презентация PowerPoint</vt:lpstr>
      <vt:lpstr>Презентация PowerPoint</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Презентация PowerPoint</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Пользователь Windows</cp:lastModifiedBy>
  <cp:revision>120</cp:revision>
  <dcterms:created xsi:type="dcterms:W3CDTF">2016-02-02T19:36:42Z</dcterms:created>
  <dcterms:modified xsi:type="dcterms:W3CDTF">2023-05-15T03:58:31Z</dcterms:modified>
</cp:coreProperties>
</file>