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0"/>
  </p:notesMasterIdLst>
  <p:sldIdLst>
    <p:sldId id="256" r:id="rId2"/>
    <p:sldId id="257" r:id="rId3"/>
    <p:sldId id="258" r:id="rId4"/>
    <p:sldId id="320" r:id="rId5"/>
    <p:sldId id="321" r:id="rId6"/>
    <p:sldId id="303" r:id="rId7"/>
    <p:sldId id="259" r:id="rId8"/>
    <p:sldId id="260" r:id="rId9"/>
    <p:sldId id="261" r:id="rId10"/>
    <p:sldId id="262" r:id="rId11"/>
    <p:sldId id="282" r:id="rId12"/>
    <p:sldId id="263" r:id="rId13"/>
    <p:sldId id="304" r:id="rId14"/>
    <p:sldId id="266" r:id="rId15"/>
    <p:sldId id="267" r:id="rId16"/>
    <p:sldId id="268" r:id="rId17"/>
    <p:sldId id="313" r:id="rId18"/>
    <p:sldId id="312" r:id="rId19"/>
    <p:sldId id="314" r:id="rId20"/>
    <p:sldId id="315" r:id="rId21"/>
    <p:sldId id="316" r:id="rId22"/>
    <p:sldId id="317" r:id="rId23"/>
    <p:sldId id="291" r:id="rId24"/>
    <p:sldId id="292" r:id="rId25"/>
    <p:sldId id="293" r:id="rId26"/>
    <p:sldId id="294" r:id="rId27"/>
    <p:sldId id="318" r:id="rId28"/>
    <p:sldId id="319" r:id="rId29"/>
    <p:sldId id="295" r:id="rId30"/>
    <p:sldId id="296" r:id="rId31"/>
    <p:sldId id="298" r:id="rId32"/>
    <p:sldId id="305" r:id="rId33"/>
    <p:sldId id="269" r:id="rId34"/>
    <p:sldId id="270" r:id="rId35"/>
    <p:sldId id="276" r:id="rId36"/>
    <p:sldId id="277" r:id="rId37"/>
    <p:sldId id="278" r:id="rId38"/>
    <p:sldId id="299" r:id="rId39"/>
    <p:sldId id="300" r:id="rId40"/>
    <p:sldId id="301" r:id="rId41"/>
    <p:sldId id="283" r:id="rId42"/>
    <p:sldId id="286" r:id="rId43"/>
    <p:sldId id="302" r:id="rId44"/>
    <p:sldId id="306" r:id="rId45"/>
    <p:sldId id="311" r:id="rId46"/>
    <p:sldId id="307" r:id="rId47"/>
    <p:sldId id="308" r:id="rId48"/>
    <p:sldId id="310" r:id="rId49"/>
    <p:sldId id="309" r:id="rId50"/>
    <p:sldId id="284" r:id="rId51"/>
    <p:sldId id="285" r:id="rId52"/>
    <p:sldId id="323" r:id="rId53"/>
    <p:sldId id="287" r:id="rId54"/>
    <p:sldId id="288" r:id="rId55"/>
    <p:sldId id="289" r:id="rId56"/>
    <p:sldId id="322" r:id="rId57"/>
    <p:sldId id="281" r:id="rId58"/>
    <p:sldId id="280" r:id="rId59"/>
  </p:sldIdLst>
  <p:sldSz cx="9144000" cy="6858000" type="screen4x3"/>
  <p:notesSz cx="6858000" cy="9144000"/>
  <p:custDataLst>
    <p:tags r:id="rId61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>
      <p:cViewPr>
        <p:scale>
          <a:sx n="66" d="100"/>
          <a:sy n="66" d="100"/>
        </p:scale>
        <p:origin x="-1272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1F961-A956-442E-A614-0F84BDB496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8B3A409-6717-4827-B2A4-24440A9D269D}">
      <dgm:prSet phldrT="[Текст]"/>
      <dgm:spPr/>
      <dgm:t>
        <a:bodyPr/>
        <a:lstStyle/>
        <a:p>
          <a:r>
            <a:rPr lang="en-US" dirty="0" smtClean="0"/>
            <a:t>template </a:t>
          </a:r>
          <a:r>
            <a:rPr lang="en-US" dirty="0" err="1" smtClean="0"/>
            <a:t>CStack</a:t>
          </a:r>
          <a:r>
            <a:rPr lang="en-US" dirty="0" smtClean="0"/>
            <a:t>&lt;T&gt;</a:t>
          </a:r>
          <a:endParaRPr lang="ru-RU" dirty="0"/>
        </a:p>
      </dgm:t>
    </dgm:pt>
    <dgm:pt modelId="{D1FE4E74-9898-4904-9BF9-186419A06377}" type="parTrans" cxnId="{8C48327C-0612-4CAF-A975-247A7AA70F32}">
      <dgm:prSet/>
      <dgm:spPr/>
      <dgm:t>
        <a:bodyPr/>
        <a:lstStyle/>
        <a:p>
          <a:endParaRPr lang="ru-RU"/>
        </a:p>
      </dgm:t>
    </dgm:pt>
    <dgm:pt modelId="{EE4DD7CA-05DF-4B25-A075-4F5F0A86C3A3}" type="sibTrans" cxnId="{8C48327C-0612-4CAF-A975-247A7AA70F32}">
      <dgm:prSet/>
      <dgm:spPr/>
      <dgm:t>
        <a:bodyPr/>
        <a:lstStyle/>
        <a:p>
          <a:endParaRPr lang="ru-RU"/>
        </a:p>
      </dgm:t>
    </dgm:pt>
    <dgm:pt modelId="{B3ECABE7-66B2-41E5-89CD-08DBD70481A8}">
      <dgm:prSet phldrT="[Текст]"/>
      <dgm:spPr/>
      <dgm:t>
        <a:bodyPr/>
        <a:lstStyle/>
        <a:p>
          <a:r>
            <a:rPr lang="en-US" dirty="0" err="1" smtClean="0"/>
            <a:t>CStack</a:t>
          </a:r>
          <a:r>
            <a:rPr lang="en-US" dirty="0" smtClean="0"/>
            <a:t>&lt;void*&gt;</a:t>
          </a:r>
          <a:endParaRPr lang="ru-RU" dirty="0"/>
        </a:p>
      </dgm:t>
    </dgm:pt>
    <dgm:pt modelId="{ACD6EFD7-16C1-4CAE-B064-5F22173447C1}" type="parTrans" cxnId="{326CE466-01FB-439E-874E-FD97A9819575}">
      <dgm:prSet/>
      <dgm:spPr/>
      <dgm:t>
        <a:bodyPr/>
        <a:lstStyle/>
        <a:p>
          <a:endParaRPr lang="ru-RU"/>
        </a:p>
      </dgm:t>
    </dgm:pt>
    <dgm:pt modelId="{13351202-04C3-4B7B-81A2-91042FDDA0BA}" type="sibTrans" cxnId="{326CE466-01FB-439E-874E-FD97A9819575}">
      <dgm:prSet/>
      <dgm:spPr/>
      <dgm:t>
        <a:bodyPr/>
        <a:lstStyle/>
        <a:p>
          <a:endParaRPr lang="ru-RU"/>
        </a:p>
      </dgm:t>
    </dgm:pt>
    <dgm:pt modelId="{85DBDCED-38EF-408B-B352-3237E732DE01}">
      <dgm:prSet phldrT="[Текст]"/>
      <dgm:spPr/>
      <dgm:t>
        <a:bodyPr/>
        <a:lstStyle/>
        <a:p>
          <a:r>
            <a:rPr lang="en-US" dirty="0" err="1" smtClean="0"/>
            <a:t>CStack</a:t>
          </a:r>
          <a:r>
            <a:rPr lang="en-US" dirty="0" smtClean="0"/>
            <a:t>&lt;T*&gt;</a:t>
          </a:r>
          <a:endParaRPr lang="ru-RU" dirty="0"/>
        </a:p>
      </dgm:t>
    </dgm:pt>
    <dgm:pt modelId="{1479A00C-246D-4E7C-A0C7-39658FA9952C}" type="parTrans" cxnId="{C7C8146D-F143-454E-B9A5-7DC98CA7B7CD}">
      <dgm:prSet/>
      <dgm:spPr/>
      <dgm:t>
        <a:bodyPr/>
        <a:lstStyle/>
        <a:p>
          <a:endParaRPr lang="ru-RU"/>
        </a:p>
      </dgm:t>
    </dgm:pt>
    <dgm:pt modelId="{58595682-D80E-41D5-8210-EF6BCDE570AE}" type="sibTrans" cxnId="{C7C8146D-F143-454E-B9A5-7DC98CA7B7CD}">
      <dgm:prSet/>
      <dgm:spPr/>
      <dgm:t>
        <a:bodyPr/>
        <a:lstStyle/>
        <a:p>
          <a:endParaRPr lang="ru-RU"/>
        </a:p>
      </dgm:t>
    </dgm:pt>
    <dgm:pt modelId="{8C66C63A-5C0F-46DA-946D-C5D72402EA56}" type="pres">
      <dgm:prSet presAssocID="{5E91F961-A956-442E-A614-0F84BDB496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016B010-CDFB-45DD-BC24-0BDD841AACE8}" type="pres">
      <dgm:prSet presAssocID="{38B3A409-6717-4827-B2A4-24440A9D269D}" presName="hierRoot1" presStyleCnt="0"/>
      <dgm:spPr/>
    </dgm:pt>
    <dgm:pt modelId="{1B611C32-8AE5-467A-9915-3B6F7375DD64}" type="pres">
      <dgm:prSet presAssocID="{38B3A409-6717-4827-B2A4-24440A9D269D}" presName="composite" presStyleCnt="0"/>
      <dgm:spPr/>
    </dgm:pt>
    <dgm:pt modelId="{017F04A0-C821-4B4B-A037-5B8E6D9FC672}" type="pres">
      <dgm:prSet presAssocID="{38B3A409-6717-4827-B2A4-24440A9D269D}" presName="background" presStyleLbl="node0" presStyleIdx="0" presStyleCnt="2"/>
      <dgm:spPr/>
    </dgm:pt>
    <dgm:pt modelId="{35FFC62A-C9D0-4098-AE50-EE182ADE553F}" type="pres">
      <dgm:prSet presAssocID="{38B3A409-6717-4827-B2A4-24440A9D269D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AD04F2-9E62-4912-9BB2-835A57EE32C6}" type="pres">
      <dgm:prSet presAssocID="{38B3A409-6717-4827-B2A4-24440A9D269D}" presName="hierChild2" presStyleCnt="0"/>
      <dgm:spPr/>
    </dgm:pt>
    <dgm:pt modelId="{A2E8FD98-8585-4838-A25E-0DBCF5A81E93}" type="pres">
      <dgm:prSet presAssocID="{B3ECABE7-66B2-41E5-89CD-08DBD70481A8}" presName="hierRoot1" presStyleCnt="0"/>
      <dgm:spPr/>
    </dgm:pt>
    <dgm:pt modelId="{82B148B7-0503-4776-A30B-450F540998B0}" type="pres">
      <dgm:prSet presAssocID="{B3ECABE7-66B2-41E5-89CD-08DBD70481A8}" presName="composite" presStyleCnt="0"/>
      <dgm:spPr/>
    </dgm:pt>
    <dgm:pt modelId="{DFEDBC9B-2151-46B7-A759-8FA62B5C8FC6}" type="pres">
      <dgm:prSet presAssocID="{B3ECABE7-66B2-41E5-89CD-08DBD70481A8}" presName="background" presStyleLbl="node0" presStyleIdx="1" presStyleCnt="2"/>
      <dgm:spPr/>
    </dgm:pt>
    <dgm:pt modelId="{53ABC433-98C8-4965-8B9F-C2F459BFC712}" type="pres">
      <dgm:prSet presAssocID="{B3ECABE7-66B2-41E5-89CD-08DBD70481A8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BC725D8-3F1F-49C0-9E7A-C2031914EFBE}" type="pres">
      <dgm:prSet presAssocID="{B3ECABE7-66B2-41E5-89CD-08DBD70481A8}" presName="hierChild2" presStyleCnt="0"/>
      <dgm:spPr/>
    </dgm:pt>
    <dgm:pt modelId="{FDD1371C-9E62-4BEE-ADD0-C02EAE2B515E}" type="pres">
      <dgm:prSet presAssocID="{1479A00C-246D-4E7C-A0C7-39658FA9952C}" presName="Name10" presStyleLbl="parChTrans1D2" presStyleIdx="0" presStyleCnt="1"/>
      <dgm:spPr/>
      <dgm:t>
        <a:bodyPr/>
        <a:lstStyle/>
        <a:p>
          <a:endParaRPr lang="ru-RU"/>
        </a:p>
      </dgm:t>
    </dgm:pt>
    <dgm:pt modelId="{97FAE403-E3AD-4453-AEDA-5D8C88B6D606}" type="pres">
      <dgm:prSet presAssocID="{85DBDCED-38EF-408B-B352-3237E732DE01}" presName="hierRoot2" presStyleCnt="0"/>
      <dgm:spPr/>
    </dgm:pt>
    <dgm:pt modelId="{955A97CB-FE9D-4C8E-9ACC-F96BB88DBB83}" type="pres">
      <dgm:prSet presAssocID="{85DBDCED-38EF-408B-B352-3237E732DE01}" presName="composite2" presStyleCnt="0"/>
      <dgm:spPr/>
    </dgm:pt>
    <dgm:pt modelId="{915AE3FE-C316-4DAE-8A75-70A8A843E0CC}" type="pres">
      <dgm:prSet presAssocID="{85DBDCED-38EF-408B-B352-3237E732DE01}" presName="background2" presStyleLbl="node2" presStyleIdx="0" presStyleCnt="1"/>
      <dgm:spPr/>
    </dgm:pt>
    <dgm:pt modelId="{F1E24954-9329-48D3-AAD0-9DFD79B0A46C}" type="pres">
      <dgm:prSet presAssocID="{85DBDCED-38EF-408B-B352-3237E732DE01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6A99ECA-581E-4E16-95B3-96232006FD5D}" type="pres">
      <dgm:prSet presAssocID="{85DBDCED-38EF-408B-B352-3237E732DE01}" presName="hierChild3" presStyleCnt="0"/>
      <dgm:spPr/>
    </dgm:pt>
  </dgm:ptLst>
  <dgm:cxnLst>
    <dgm:cxn modelId="{C1A4C47B-C1F9-4D89-8A74-50A11DA88A8F}" type="presOf" srcId="{1479A00C-246D-4E7C-A0C7-39658FA9952C}" destId="{FDD1371C-9E62-4BEE-ADD0-C02EAE2B515E}" srcOrd="0" destOrd="0" presId="urn:microsoft.com/office/officeart/2005/8/layout/hierarchy1"/>
    <dgm:cxn modelId="{C7C8146D-F143-454E-B9A5-7DC98CA7B7CD}" srcId="{B3ECABE7-66B2-41E5-89CD-08DBD70481A8}" destId="{85DBDCED-38EF-408B-B352-3237E732DE01}" srcOrd="0" destOrd="0" parTransId="{1479A00C-246D-4E7C-A0C7-39658FA9952C}" sibTransId="{58595682-D80E-41D5-8210-EF6BCDE570AE}"/>
    <dgm:cxn modelId="{2D423904-8850-49C0-822A-7BCAE732AF0C}" type="presOf" srcId="{85DBDCED-38EF-408B-B352-3237E732DE01}" destId="{F1E24954-9329-48D3-AAD0-9DFD79B0A46C}" srcOrd="0" destOrd="0" presId="urn:microsoft.com/office/officeart/2005/8/layout/hierarchy1"/>
    <dgm:cxn modelId="{8C48327C-0612-4CAF-A975-247A7AA70F32}" srcId="{5E91F961-A956-442E-A614-0F84BDB49662}" destId="{38B3A409-6717-4827-B2A4-24440A9D269D}" srcOrd="0" destOrd="0" parTransId="{D1FE4E74-9898-4904-9BF9-186419A06377}" sibTransId="{EE4DD7CA-05DF-4B25-A075-4F5F0A86C3A3}"/>
    <dgm:cxn modelId="{E737C2DD-A2B8-4113-959F-B532E12A520A}" type="presOf" srcId="{38B3A409-6717-4827-B2A4-24440A9D269D}" destId="{35FFC62A-C9D0-4098-AE50-EE182ADE553F}" srcOrd="0" destOrd="0" presId="urn:microsoft.com/office/officeart/2005/8/layout/hierarchy1"/>
    <dgm:cxn modelId="{0D2750D3-A65F-4F31-9620-ED34C56E3F0C}" type="presOf" srcId="{5E91F961-A956-442E-A614-0F84BDB49662}" destId="{8C66C63A-5C0F-46DA-946D-C5D72402EA56}" srcOrd="0" destOrd="0" presId="urn:microsoft.com/office/officeart/2005/8/layout/hierarchy1"/>
    <dgm:cxn modelId="{326CE466-01FB-439E-874E-FD97A9819575}" srcId="{5E91F961-A956-442E-A614-0F84BDB49662}" destId="{B3ECABE7-66B2-41E5-89CD-08DBD70481A8}" srcOrd="1" destOrd="0" parTransId="{ACD6EFD7-16C1-4CAE-B064-5F22173447C1}" sibTransId="{13351202-04C3-4B7B-81A2-91042FDDA0BA}"/>
    <dgm:cxn modelId="{F0CA53B9-C199-4684-8B8B-680E262F1818}" type="presOf" srcId="{B3ECABE7-66B2-41E5-89CD-08DBD70481A8}" destId="{53ABC433-98C8-4965-8B9F-C2F459BFC712}" srcOrd="0" destOrd="0" presId="urn:microsoft.com/office/officeart/2005/8/layout/hierarchy1"/>
    <dgm:cxn modelId="{D6518AB1-FAD8-449B-90B7-34AF8EDA9A1D}" type="presParOf" srcId="{8C66C63A-5C0F-46DA-946D-C5D72402EA56}" destId="{7016B010-CDFB-45DD-BC24-0BDD841AACE8}" srcOrd="0" destOrd="0" presId="urn:microsoft.com/office/officeart/2005/8/layout/hierarchy1"/>
    <dgm:cxn modelId="{04F408D6-5445-4297-B920-137F68F93F68}" type="presParOf" srcId="{7016B010-CDFB-45DD-BC24-0BDD841AACE8}" destId="{1B611C32-8AE5-467A-9915-3B6F7375DD64}" srcOrd="0" destOrd="0" presId="urn:microsoft.com/office/officeart/2005/8/layout/hierarchy1"/>
    <dgm:cxn modelId="{9FBC25BB-87FE-4F5A-99D9-FBE46543E4D9}" type="presParOf" srcId="{1B611C32-8AE5-467A-9915-3B6F7375DD64}" destId="{017F04A0-C821-4B4B-A037-5B8E6D9FC672}" srcOrd="0" destOrd="0" presId="urn:microsoft.com/office/officeart/2005/8/layout/hierarchy1"/>
    <dgm:cxn modelId="{AC58BDF4-BB46-45DF-85E7-BEF6581F13BC}" type="presParOf" srcId="{1B611C32-8AE5-467A-9915-3B6F7375DD64}" destId="{35FFC62A-C9D0-4098-AE50-EE182ADE553F}" srcOrd="1" destOrd="0" presId="urn:microsoft.com/office/officeart/2005/8/layout/hierarchy1"/>
    <dgm:cxn modelId="{AFABAB81-704E-4A95-996F-6D08A9ACE016}" type="presParOf" srcId="{7016B010-CDFB-45DD-BC24-0BDD841AACE8}" destId="{4AAD04F2-9E62-4912-9BB2-835A57EE32C6}" srcOrd="1" destOrd="0" presId="urn:microsoft.com/office/officeart/2005/8/layout/hierarchy1"/>
    <dgm:cxn modelId="{16C0CD86-C2CB-4B8E-9279-1F5A6EEC6360}" type="presParOf" srcId="{8C66C63A-5C0F-46DA-946D-C5D72402EA56}" destId="{A2E8FD98-8585-4838-A25E-0DBCF5A81E93}" srcOrd="1" destOrd="0" presId="urn:microsoft.com/office/officeart/2005/8/layout/hierarchy1"/>
    <dgm:cxn modelId="{D8609BB0-03EB-4B34-8907-05E5B8384EA7}" type="presParOf" srcId="{A2E8FD98-8585-4838-A25E-0DBCF5A81E93}" destId="{82B148B7-0503-4776-A30B-450F540998B0}" srcOrd="0" destOrd="0" presId="urn:microsoft.com/office/officeart/2005/8/layout/hierarchy1"/>
    <dgm:cxn modelId="{59473B81-E620-4CCC-A225-CFAC40D75671}" type="presParOf" srcId="{82B148B7-0503-4776-A30B-450F540998B0}" destId="{DFEDBC9B-2151-46B7-A759-8FA62B5C8FC6}" srcOrd="0" destOrd="0" presId="urn:microsoft.com/office/officeart/2005/8/layout/hierarchy1"/>
    <dgm:cxn modelId="{166F3C73-3990-4C2B-818F-A9F90F945A88}" type="presParOf" srcId="{82B148B7-0503-4776-A30B-450F540998B0}" destId="{53ABC433-98C8-4965-8B9F-C2F459BFC712}" srcOrd="1" destOrd="0" presId="urn:microsoft.com/office/officeart/2005/8/layout/hierarchy1"/>
    <dgm:cxn modelId="{85EBBB0D-970B-4D50-8A74-ECA861736C5B}" type="presParOf" srcId="{A2E8FD98-8585-4838-A25E-0DBCF5A81E93}" destId="{EBC725D8-3F1F-49C0-9E7A-C2031914EFBE}" srcOrd="1" destOrd="0" presId="urn:microsoft.com/office/officeart/2005/8/layout/hierarchy1"/>
    <dgm:cxn modelId="{C8DFAC81-D486-4414-A4A1-0A37AFD5237A}" type="presParOf" srcId="{EBC725D8-3F1F-49C0-9E7A-C2031914EFBE}" destId="{FDD1371C-9E62-4BEE-ADD0-C02EAE2B515E}" srcOrd="0" destOrd="0" presId="urn:microsoft.com/office/officeart/2005/8/layout/hierarchy1"/>
    <dgm:cxn modelId="{DA78C6A4-F5CC-48E3-9645-D1D856C9C69E}" type="presParOf" srcId="{EBC725D8-3F1F-49C0-9E7A-C2031914EFBE}" destId="{97FAE403-E3AD-4453-AEDA-5D8C88B6D606}" srcOrd="1" destOrd="0" presId="urn:microsoft.com/office/officeart/2005/8/layout/hierarchy1"/>
    <dgm:cxn modelId="{40B15F7A-CDEF-4A78-A90E-4A47FDB29C5A}" type="presParOf" srcId="{97FAE403-E3AD-4453-AEDA-5D8C88B6D606}" destId="{955A97CB-FE9D-4C8E-9ACC-F96BB88DBB83}" srcOrd="0" destOrd="0" presId="urn:microsoft.com/office/officeart/2005/8/layout/hierarchy1"/>
    <dgm:cxn modelId="{94EDBFF0-DFA2-4D38-B160-2A311744DEB1}" type="presParOf" srcId="{955A97CB-FE9D-4C8E-9ACC-F96BB88DBB83}" destId="{915AE3FE-C316-4DAE-8A75-70A8A843E0CC}" srcOrd="0" destOrd="0" presId="urn:microsoft.com/office/officeart/2005/8/layout/hierarchy1"/>
    <dgm:cxn modelId="{D561F1D8-C78A-4E44-A1BB-BD8FB916705A}" type="presParOf" srcId="{955A97CB-FE9D-4C8E-9ACC-F96BB88DBB83}" destId="{F1E24954-9329-48D3-AAD0-9DFD79B0A46C}" srcOrd="1" destOrd="0" presId="urn:microsoft.com/office/officeart/2005/8/layout/hierarchy1"/>
    <dgm:cxn modelId="{21B58A48-F6F9-44AE-8A1C-6DEA46BB9D38}" type="presParOf" srcId="{97FAE403-E3AD-4453-AEDA-5D8C88B6D606}" destId="{76A99ECA-581E-4E16-95B3-96232006FD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559B93-B7D2-4BD7-9A91-58D61DED84A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FEAFDC6-1AED-4037-92D9-EEF433C6B0D0}">
      <dgm:prSet phldrT="[Текст]"/>
      <dgm:spPr/>
      <dgm:t>
        <a:bodyPr/>
        <a:lstStyle/>
        <a:p>
          <a:r>
            <a:rPr lang="en-US" dirty="0" err="1" smtClean="0"/>
            <a:t>CCountable</a:t>
          </a:r>
          <a:r>
            <a:rPr lang="en-US" dirty="0" smtClean="0"/>
            <a:t>&lt;A&gt;</a:t>
          </a:r>
          <a:endParaRPr lang="ru-RU" dirty="0"/>
        </a:p>
      </dgm:t>
    </dgm:pt>
    <dgm:pt modelId="{B35AC38D-2E2E-457A-A370-8D9BBDD5A7B2}" type="parTrans" cxnId="{E89F64D9-1AA7-4303-B2DE-144A5759B287}">
      <dgm:prSet/>
      <dgm:spPr/>
      <dgm:t>
        <a:bodyPr/>
        <a:lstStyle/>
        <a:p>
          <a:endParaRPr lang="ru-RU"/>
        </a:p>
      </dgm:t>
    </dgm:pt>
    <dgm:pt modelId="{278362D0-8181-4014-BA89-608C3C87F4D0}" type="sibTrans" cxnId="{E89F64D9-1AA7-4303-B2DE-144A5759B287}">
      <dgm:prSet/>
      <dgm:spPr/>
      <dgm:t>
        <a:bodyPr/>
        <a:lstStyle/>
        <a:p>
          <a:endParaRPr lang="ru-RU"/>
        </a:p>
      </dgm:t>
    </dgm:pt>
    <dgm:pt modelId="{4F8BA403-EE3B-48B4-9B59-A809DB0BE58A}">
      <dgm:prSet phldrT="[Текст]"/>
      <dgm:spPr/>
      <dgm:t>
        <a:bodyPr/>
        <a:lstStyle/>
        <a:p>
          <a:r>
            <a:rPr lang="en-US" dirty="0" smtClean="0"/>
            <a:t>A</a:t>
          </a:r>
          <a:endParaRPr lang="ru-RU" dirty="0"/>
        </a:p>
      </dgm:t>
    </dgm:pt>
    <dgm:pt modelId="{11D4A249-A55C-44FD-A303-E83D1DA6A291}" type="parTrans" cxnId="{BE05B043-5042-43A3-831D-D17756D46E4B}">
      <dgm:prSet/>
      <dgm:spPr/>
      <dgm:t>
        <a:bodyPr/>
        <a:lstStyle/>
        <a:p>
          <a:endParaRPr lang="ru-RU"/>
        </a:p>
      </dgm:t>
    </dgm:pt>
    <dgm:pt modelId="{DAFB03FC-A31C-473E-9E5B-3B4D01A632AA}" type="sibTrans" cxnId="{BE05B043-5042-43A3-831D-D17756D46E4B}">
      <dgm:prSet/>
      <dgm:spPr/>
      <dgm:t>
        <a:bodyPr/>
        <a:lstStyle/>
        <a:p>
          <a:endParaRPr lang="ru-RU"/>
        </a:p>
      </dgm:t>
    </dgm:pt>
    <dgm:pt modelId="{D59AD402-70DC-42D1-A3C7-A73D7DF4D41A}">
      <dgm:prSet phldrT="[Текст]"/>
      <dgm:spPr/>
      <dgm:t>
        <a:bodyPr/>
        <a:lstStyle/>
        <a:p>
          <a:r>
            <a:rPr lang="en-US" dirty="0" smtClean="0"/>
            <a:t>template </a:t>
          </a:r>
          <a:r>
            <a:rPr lang="en-US" dirty="0" err="1" smtClean="0"/>
            <a:t>CCountable</a:t>
          </a:r>
          <a:r>
            <a:rPr lang="en-US" dirty="0" smtClean="0"/>
            <a:t>&lt;T&gt;</a:t>
          </a:r>
          <a:endParaRPr lang="ru-RU" dirty="0"/>
        </a:p>
      </dgm:t>
    </dgm:pt>
    <dgm:pt modelId="{2D76C766-6930-493A-B05A-3564619150BB}" type="parTrans" cxnId="{92BF4DDF-ADB1-4DCF-8615-80E4305D1CA1}">
      <dgm:prSet/>
      <dgm:spPr/>
      <dgm:t>
        <a:bodyPr/>
        <a:lstStyle/>
        <a:p>
          <a:endParaRPr lang="ru-RU"/>
        </a:p>
      </dgm:t>
    </dgm:pt>
    <dgm:pt modelId="{47EA26EF-77EC-4CCB-AAFF-F01B6C93AE4A}" type="sibTrans" cxnId="{92BF4DDF-ADB1-4DCF-8615-80E4305D1CA1}">
      <dgm:prSet/>
      <dgm:spPr/>
      <dgm:t>
        <a:bodyPr/>
        <a:lstStyle/>
        <a:p>
          <a:endParaRPr lang="ru-RU"/>
        </a:p>
      </dgm:t>
    </dgm:pt>
    <dgm:pt modelId="{B15E76D9-AFF0-43E2-9971-1DD5B7D1EECD}">
      <dgm:prSet phldrT="[Текст]"/>
      <dgm:spPr/>
      <dgm:t>
        <a:bodyPr/>
        <a:lstStyle/>
        <a:p>
          <a:r>
            <a:rPr lang="en-US" dirty="0" err="1" smtClean="0"/>
            <a:t>CCountable</a:t>
          </a:r>
          <a:r>
            <a:rPr lang="en-US" dirty="0" smtClean="0"/>
            <a:t>&lt;B&gt;</a:t>
          </a:r>
          <a:endParaRPr lang="ru-RU" dirty="0"/>
        </a:p>
      </dgm:t>
    </dgm:pt>
    <dgm:pt modelId="{0C3EA2E7-B50C-46A1-8C1A-97CA1653A2F5}" type="parTrans" cxnId="{AAFB29E2-A2D7-4EDD-8B12-B70F1522B10B}">
      <dgm:prSet/>
      <dgm:spPr/>
      <dgm:t>
        <a:bodyPr/>
        <a:lstStyle/>
        <a:p>
          <a:endParaRPr lang="ru-RU"/>
        </a:p>
      </dgm:t>
    </dgm:pt>
    <dgm:pt modelId="{77B82419-57A4-41B3-A246-A42C1E711DBE}" type="sibTrans" cxnId="{AAFB29E2-A2D7-4EDD-8B12-B70F1522B10B}">
      <dgm:prSet/>
      <dgm:spPr/>
      <dgm:t>
        <a:bodyPr/>
        <a:lstStyle/>
        <a:p>
          <a:endParaRPr lang="ru-RU"/>
        </a:p>
      </dgm:t>
    </dgm:pt>
    <dgm:pt modelId="{D3EFC595-1952-4DE6-B856-E44BEB4CF9DF}">
      <dgm:prSet phldrT="[Текст]"/>
      <dgm:spPr/>
      <dgm:t>
        <a:bodyPr/>
        <a:lstStyle/>
        <a:p>
          <a:r>
            <a:rPr lang="en-US" dirty="0" smtClean="0"/>
            <a:t>B</a:t>
          </a:r>
          <a:endParaRPr lang="ru-RU" dirty="0"/>
        </a:p>
      </dgm:t>
    </dgm:pt>
    <dgm:pt modelId="{7FD9510E-2C76-4EBD-A062-BEADAB3884E7}" type="parTrans" cxnId="{93CB616B-2471-4E6C-8C62-8862B65DE0C4}">
      <dgm:prSet/>
      <dgm:spPr/>
      <dgm:t>
        <a:bodyPr/>
        <a:lstStyle/>
        <a:p>
          <a:endParaRPr lang="ru-RU"/>
        </a:p>
      </dgm:t>
    </dgm:pt>
    <dgm:pt modelId="{400055E0-BEF1-4AFC-B840-43D442F532A0}" type="sibTrans" cxnId="{93CB616B-2471-4E6C-8C62-8862B65DE0C4}">
      <dgm:prSet/>
      <dgm:spPr/>
      <dgm:t>
        <a:bodyPr/>
        <a:lstStyle/>
        <a:p>
          <a:endParaRPr lang="ru-RU"/>
        </a:p>
      </dgm:t>
    </dgm:pt>
    <dgm:pt modelId="{E1B70A01-7782-4D74-B38F-0E43CD46BBA4}" type="pres">
      <dgm:prSet presAssocID="{1D559B93-B7D2-4BD7-9A91-58D61DED84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D44C36A-E595-45D4-803D-FEB173DA6F59}" type="pres">
      <dgm:prSet presAssocID="{D59AD402-70DC-42D1-A3C7-A73D7DF4D41A}" presName="hierRoot1" presStyleCnt="0"/>
      <dgm:spPr/>
    </dgm:pt>
    <dgm:pt modelId="{9D25D577-98F9-4720-9BFB-53457D3E9E81}" type="pres">
      <dgm:prSet presAssocID="{D59AD402-70DC-42D1-A3C7-A73D7DF4D41A}" presName="composite" presStyleCnt="0"/>
      <dgm:spPr/>
    </dgm:pt>
    <dgm:pt modelId="{EDA5A6F4-36DB-4F24-8459-5B4D6613CBEC}" type="pres">
      <dgm:prSet presAssocID="{D59AD402-70DC-42D1-A3C7-A73D7DF4D41A}" presName="background" presStyleLbl="node0" presStyleIdx="0" presStyleCnt="3"/>
      <dgm:spPr/>
    </dgm:pt>
    <dgm:pt modelId="{0959BD92-CE8D-400D-9F8A-08CDA43FCD3B}" type="pres">
      <dgm:prSet presAssocID="{D59AD402-70DC-42D1-A3C7-A73D7DF4D41A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D601CD0-61F4-4A7D-859D-03E045822B6A}" type="pres">
      <dgm:prSet presAssocID="{D59AD402-70DC-42D1-A3C7-A73D7DF4D41A}" presName="hierChild2" presStyleCnt="0"/>
      <dgm:spPr/>
    </dgm:pt>
    <dgm:pt modelId="{2F7D31FE-37D8-4F8A-91B7-0D845DF41AF6}" type="pres">
      <dgm:prSet presAssocID="{9FEAFDC6-1AED-4037-92D9-EEF433C6B0D0}" presName="hierRoot1" presStyleCnt="0"/>
      <dgm:spPr/>
    </dgm:pt>
    <dgm:pt modelId="{74C51ACE-05E1-48BA-80BC-58854B2AA29C}" type="pres">
      <dgm:prSet presAssocID="{9FEAFDC6-1AED-4037-92D9-EEF433C6B0D0}" presName="composite" presStyleCnt="0"/>
      <dgm:spPr/>
    </dgm:pt>
    <dgm:pt modelId="{67FC1BDF-A20C-417C-9E49-B9AEFBD219E8}" type="pres">
      <dgm:prSet presAssocID="{9FEAFDC6-1AED-4037-92D9-EEF433C6B0D0}" presName="background" presStyleLbl="node0" presStyleIdx="1" presStyleCnt="3"/>
      <dgm:spPr/>
    </dgm:pt>
    <dgm:pt modelId="{2E181165-63E1-4F07-ACD1-8512F836B574}" type="pres">
      <dgm:prSet presAssocID="{9FEAFDC6-1AED-4037-92D9-EEF433C6B0D0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6E13444-4308-46FB-99CA-48E5DDC6E105}" type="pres">
      <dgm:prSet presAssocID="{9FEAFDC6-1AED-4037-92D9-EEF433C6B0D0}" presName="hierChild2" presStyleCnt="0"/>
      <dgm:spPr/>
    </dgm:pt>
    <dgm:pt modelId="{3ACBEBA4-0B37-4970-8C09-100FC6B38A24}" type="pres">
      <dgm:prSet presAssocID="{11D4A249-A55C-44FD-A303-E83D1DA6A291}" presName="Name10" presStyleLbl="parChTrans1D2" presStyleIdx="0" presStyleCnt="2"/>
      <dgm:spPr/>
      <dgm:t>
        <a:bodyPr/>
        <a:lstStyle/>
        <a:p>
          <a:endParaRPr lang="ru-RU"/>
        </a:p>
      </dgm:t>
    </dgm:pt>
    <dgm:pt modelId="{76F40F0D-005E-4572-9FA5-2B4DCA120873}" type="pres">
      <dgm:prSet presAssocID="{4F8BA403-EE3B-48B4-9B59-A809DB0BE58A}" presName="hierRoot2" presStyleCnt="0"/>
      <dgm:spPr/>
    </dgm:pt>
    <dgm:pt modelId="{1CCB7DC5-939F-4496-9A97-99C3E9D9EFA2}" type="pres">
      <dgm:prSet presAssocID="{4F8BA403-EE3B-48B4-9B59-A809DB0BE58A}" presName="composite2" presStyleCnt="0"/>
      <dgm:spPr/>
    </dgm:pt>
    <dgm:pt modelId="{70FE52AA-0A54-41BC-9D19-365DA6FD19B3}" type="pres">
      <dgm:prSet presAssocID="{4F8BA403-EE3B-48B4-9B59-A809DB0BE58A}" presName="background2" presStyleLbl="node2" presStyleIdx="0" presStyleCnt="2"/>
      <dgm:spPr/>
    </dgm:pt>
    <dgm:pt modelId="{FC0AF3F8-4FCE-4834-90F2-1D3D52F89681}" type="pres">
      <dgm:prSet presAssocID="{4F8BA403-EE3B-48B4-9B59-A809DB0BE58A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7E42C99-A22B-4E9A-B55E-3ADC4BC84974}" type="pres">
      <dgm:prSet presAssocID="{4F8BA403-EE3B-48B4-9B59-A809DB0BE58A}" presName="hierChild3" presStyleCnt="0"/>
      <dgm:spPr/>
    </dgm:pt>
    <dgm:pt modelId="{FC9B43AD-B800-4D28-A4C4-678DB9AA82AC}" type="pres">
      <dgm:prSet presAssocID="{B15E76D9-AFF0-43E2-9971-1DD5B7D1EECD}" presName="hierRoot1" presStyleCnt="0"/>
      <dgm:spPr/>
    </dgm:pt>
    <dgm:pt modelId="{607BC5FD-7C45-466D-95DF-44732354FD82}" type="pres">
      <dgm:prSet presAssocID="{B15E76D9-AFF0-43E2-9971-1DD5B7D1EECD}" presName="composite" presStyleCnt="0"/>
      <dgm:spPr/>
    </dgm:pt>
    <dgm:pt modelId="{671240B6-DC23-49E0-AEE7-39F845A91389}" type="pres">
      <dgm:prSet presAssocID="{B15E76D9-AFF0-43E2-9971-1DD5B7D1EECD}" presName="background" presStyleLbl="node0" presStyleIdx="2" presStyleCnt="3"/>
      <dgm:spPr/>
    </dgm:pt>
    <dgm:pt modelId="{B1F1FB05-1FF7-434D-8730-5C9A29CC6FBA}" type="pres">
      <dgm:prSet presAssocID="{B15E76D9-AFF0-43E2-9971-1DD5B7D1EECD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B9B1193-36DB-406C-8707-5876060232DC}" type="pres">
      <dgm:prSet presAssocID="{B15E76D9-AFF0-43E2-9971-1DD5B7D1EECD}" presName="hierChild2" presStyleCnt="0"/>
      <dgm:spPr/>
    </dgm:pt>
    <dgm:pt modelId="{E8F88CC8-BC50-4E17-B8FF-B084D5D4F357}" type="pres">
      <dgm:prSet presAssocID="{7FD9510E-2C76-4EBD-A062-BEADAB3884E7}" presName="Name10" presStyleLbl="parChTrans1D2" presStyleIdx="1" presStyleCnt="2"/>
      <dgm:spPr/>
      <dgm:t>
        <a:bodyPr/>
        <a:lstStyle/>
        <a:p>
          <a:endParaRPr lang="ru-RU"/>
        </a:p>
      </dgm:t>
    </dgm:pt>
    <dgm:pt modelId="{4BB9C179-A7B3-4AEE-96B0-C24B6C23AFF8}" type="pres">
      <dgm:prSet presAssocID="{D3EFC595-1952-4DE6-B856-E44BEB4CF9DF}" presName="hierRoot2" presStyleCnt="0"/>
      <dgm:spPr/>
    </dgm:pt>
    <dgm:pt modelId="{DFB1AB54-432F-4E21-BB52-F0102EF9CE26}" type="pres">
      <dgm:prSet presAssocID="{D3EFC595-1952-4DE6-B856-E44BEB4CF9DF}" presName="composite2" presStyleCnt="0"/>
      <dgm:spPr/>
    </dgm:pt>
    <dgm:pt modelId="{EE83DCEA-0B34-4718-BC3E-0A88455572AA}" type="pres">
      <dgm:prSet presAssocID="{D3EFC595-1952-4DE6-B856-E44BEB4CF9DF}" presName="background2" presStyleLbl="node2" presStyleIdx="1" presStyleCnt="2"/>
      <dgm:spPr/>
    </dgm:pt>
    <dgm:pt modelId="{A9787A50-0319-409D-897A-D7965564DA94}" type="pres">
      <dgm:prSet presAssocID="{D3EFC595-1952-4DE6-B856-E44BEB4CF9DF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A70C386-B130-484C-BFFD-2804BDB37C5E}" type="pres">
      <dgm:prSet presAssocID="{D3EFC595-1952-4DE6-B856-E44BEB4CF9DF}" presName="hierChild3" presStyleCnt="0"/>
      <dgm:spPr/>
    </dgm:pt>
  </dgm:ptLst>
  <dgm:cxnLst>
    <dgm:cxn modelId="{E89F64D9-1AA7-4303-B2DE-144A5759B287}" srcId="{1D559B93-B7D2-4BD7-9A91-58D61DED84A9}" destId="{9FEAFDC6-1AED-4037-92D9-EEF433C6B0D0}" srcOrd="1" destOrd="0" parTransId="{B35AC38D-2E2E-457A-A370-8D9BBDD5A7B2}" sibTransId="{278362D0-8181-4014-BA89-608C3C87F4D0}"/>
    <dgm:cxn modelId="{92BF4DDF-ADB1-4DCF-8615-80E4305D1CA1}" srcId="{1D559B93-B7D2-4BD7-9A91-58D61DED84A9}" destId="{D59AD402-70DC-42D1-A3C7-A73D7DF4D41A}" srcOrd="0" destOrd="0" parTransId="{2D76C766-6930-493A-B05A-3564619150BB}" sibTransId="{47EA26EF-77EC-4CCB-AAFF-F01B6C93AE4A}"/>
    <dgm:cxn modelId="{93CB616B-2471-4E6C-8C62-8862B65DE0C4}" srcId="{B15E76D9-AFF0-43E2-9971-1DD5B7D1EECD}" destId="{D3EFC595-1952-4DE6-B856-E44BEB4CF9DF}" srcOrd="0" destOrd="0" parTransId="{7FD9510E-2C76-4EBD-A062-BEADAB3884E7}" sibTransId="{400055E0-BEF1-4AFC-B840-43D442F532A0}"/>
    <dgm:cxn modelId="{277804E3-9D22-4BA8-9AA8-CE339DC04ABF}" type="presOf" srcId="{B15E76D9-AFF0-43E2-9971-1DD5B7D1EECD}" destId="{B1F1FB05-1FF7-434D-8730-5C9A29CC6FBA}" srcOrd="0" destOrd="0" presId="urn:microsoft.com/office/officeart/2005/8/layout/hierarchy1"/>
    <dgm:cxn modelId="{7D40D09E-823D-4367-AF47-3BA8731C0BCA}" type="presOf" srcId="{7FD9510E-2C76-4EBD-A062-BEADAB3884E7}" destId="{E8F88CC8-BC50-4E17-B8FF-B084D5D4F357}" srcOrd="0" destOrd="0" presId="urn:microsoft.com/office/officeart/2005/8/layout/hierarchy1"/>
    <dgm:cxn modelId="{BE05B043-5042-43A3-831D-D17756D46E4B}" srcId="{9FEAFDC6-1AED-4037-92D9-EEF433C6B0D0}" destId="{4F8BA403-EE3B-48B4-9B59-A809DB0BE58A}" srcOrd="0" destOrd="0" parTransId="{11D4A249-A55C-44FD-A303-E83D1DA6A291}" sibTransId="{DAFB03FC-A31C-473E-9E5B-3B4D01A632AA}"/>
    <dgm:cxn modelId="{42AFD879-F563-468F-96C3-476953516DCE}" type="presOf" srcId="{9FEAFDC6-1AED-4037-92D9-EEF433C6B0D0}" destId="{2E181165-63E1-4F07-ACD1-8512F836B574}" srcOrd="0" destOrd="0" presId="urn:microsoft.com/office/officeart/2005/8/layout/hierarchy1"/>
    <dgm:cxn modelId="{A5A75AEA-B5EC-48C9-8705-E9DC060D6337}" type="presOf" srcId="{4F8BA403-EE3B-48B4-9B59-A809DB0BE58A}" destId="{FC0AF3F8-4FCE-4834-90F2-1D3D52F89681}" srcOrd="0" destOrd="0" presId="urn:microsoft.com/office/officeart/2005/8/layout/hierarchy1"/>
    <dgm:cxn modelId="{AC7B5C92-3A8A-494A-A97E-AB2938E9203F}" type="presOf" srcId="{D3EFC595-1952-4DE6-B856-E44BEB4CF9DF}" destId="{A9787A50-0319-409D-897A-D7965564DA94}" srcOrd="0" destOrd="0" presId="urn:microsoft.com/office/officeart/2005/8/layout/hierarchy1"/>
    <dgm:cxn modelId="{B82D843E-FC6F-4766-8C29-7F5F02A9554D}" type="presOf" srcId="{11D4A249-A55C-44FD-A303-E83D1DA6A291}" destId="{3ACBEBA4-0B37-4970-8C09-100FC6B38A24}" srcOrd="0" destOrd="0" presId="urn:microsoft.com/office/officeart/2005/8/layout/hierarchy1"/>
    <dgm:cxn modelId="{AAFB29E2-A2D7-4EDD-8B12-B70F1522B10B}" srcId="{1D559B93-B7D2-4BD7-9A91-58D61DED84A9}" destId="{B15E76D9-AFF0-43E2-9971-1DD5B7D1EECD}" srcOrd="2" destOrd="0" parTransId="{0C3EA2E7-B50C-46A1-8C1A-97CA1653A2F5}" sibTransId="{77B82419-57A4-41B3-A246-A42C1E711DBE}"/>
    <dgm:cxn modelId="{9C655D81-C0D3-4392-A8D4-C189046F98D4}" type="presOf" srcId="{D59AD402-70DC-42D1-A3C7-A73D7DF4D41A}" destId="{0959BD92-CE8D-400D-9F8A-08CDA43FCD3B}" srcOrd="0" destOrd="0" presId="urn:microsoft.com/office/officeart/2005/8/layout/hierarchy1"/>
    <dgm:cxn modelId="{03EF7B3D-AA20-4548-BA73-95A3B7418B77}" type="presOf" srcId="{1D559B93-B7D2-4BD7-9A91-58D61DED84A9}" destId="{E1B70A01-7782-4D74-B38F-0E43CD46BBA4}" srcOrd="0" destOrd="0" presId="urn:microsoft.com/office/officeart/2005/8/layout/hierarchy1"/>
    <dgm:cxn modelId="{57E3B90D-2D4A-45D9-8151-B48371498FE2}" type="presParOf" srcId="{E1B70A01-7782-4D74-B38F-0E43CD46BBA4}" destId="{0D44C36A-E595-45D4-803D-FEB173DA6F59}" srcOrd="0" destOrd="0" presId="urn:microsoft.com/office/officeart/2005/8/layout/hierarchy1"/>
    <dgm:cxn modelId="{398A2A97-0EA1-4420-AD69-9A80D0590A1F}" type="presParOf" srcId="{0D44C36A-E595-45D4-803D-FEB173DA6F59}" destId="{9D25D577-98F9-4720-9BFB-53457D3E9E81}" srcOrd="0" destOrd="0" presId="urn:microsoft.com/office/officeart/2005/8/layout/hierarchy1"/>
    <dgm:cxn modelId="{00A86EDB-C148-4C15-8E06-9798AE536CF1}" type="presParOf" srcId="{9D25D577-98F9-4720-9BFB-53457D3E9E81}" destId="{EDA5A6F4-36DB-4F24-8459-5B4D6613CBEC}" srcOrd="0" destOrd="0" presId="urn:microsoft.com/office/officeart/2005/8/layout/hierarchy1"/>
    <dgm:cxn modelId="{DD725D5C-5F0E-487B-8026-75FEF243D057}" type="presParOf" srcId="{9D25D577-98F9-4720-9BFB-53457D3E9E81}" destId="{0959BD92-CE8D-400D-9F8A-08CDA43FCD3B}" srcOrd="1" destOrd="0" presId="urn:microsoft.com/office/officeart/2005/8/layout/hierarchy1"/>
    <dgm:cxn modelId="{57ABAEEE-E6E6-47CF-B1B4-293F4C59999A}" type="presParOf" srcId="{0D44C36A-E595-45D4-803D-FEB173DA6F59}" destId="{DD601CD0-61F4-4A7D-859D-03E045822B6A}" srcOrd="1" destOrd="0" presId="urn:microsoft.com/office/officeart/2005/8/layout/hierarchy1"/>
    <dgm:cxn modelId="{C7CDA893-2896-4647-8B92-CEA0A0FD55C6}" type="presParOf" srcId="{E1B70A01-7782-4D74-B38F-0E43CD46BBA4}" destId="{2F7D31FE-37D8-4F8A-91B7-0D845DF41AF6}" srcOrd="1" destOrd="0" presId="urn:microsoft.com/office/officeart/2005/8/layout/hierarchy1"/>
    <dgm:cxn modelId="{B2CF14EF-A8FF-4F42-8A27-E2FE42D0D4DB}" type="presParOf" srcId="{2F7D31FE-37D8-4F8A-91B7-0D845DF41AF6}" destId="{74C51ACE-05E1-48BA-80BC-58854B2AA29C}" srcOrd="0" destOrd="0" presId="urn:microsoft.com/office/officeart/2005/8/layout/hierarchy1"/>
    <dgm:cxn modelId="{88F2E0D7-5596-4514-A649-B26944A2113C}" type="presParOf" srcId="{74C51ACE-05E1-48BA-80BC-58854B2AA29C}" destId="{67FC1BDF-A20C-417C-9E49-B9AEFBD219E8}" srcOrd="0" destOrd="0" presId="urn:microsoft.com/office/officeart/2005/8/layout/hierarchy1"/>
    <dgm:cxn modelId="{D348818F-62A3-4999-9DB5-B5530B653752}" type="presParOf" srcId="{74C51ACE-05E1-48BA-80BC-58854B2AA29C}" destId="{2E181165-63E1-4F07-ACD1-8512F836B574}" srcOrd="1" destOrd="0" presId="urn:microsoft.com/office/officeart/2005/8/layout/hierarchy1"/>
    <dgm:cxn modelId="{0DCFE4AE-C2AE-4955-BC38-D6DD53314E60}" type="presParOf" srcId="{2F7D31FE-37D8-4F8A-91B7-0D845DF41AF6}" destId="{C6E13444-4308-46FB-99CA-48E5DDC6E105}" srcOrd="1" destOrd="0" presId="urn:microsoft.com/office/officeart/2005/8/layout/hierarchy1"/>
    <dgm:cxn modelId="{6C6E9BAE-D06E-40F2-B1BD-3AAB029747DF}" type="presParOf" srcId="{C6E13444-4308-46FB-99CA-48E5DDC6E105}" destId="{3ACBEBA4-0B37-4970-8C09-100FC6B38A24}" srcOrd="0" destOrd="0" presId="urn:microsoft.com/office/officeart/2005/8/layout/hierarchy1"/>
    <dgm:cxn modelId="{ED06A496-DFE5-4D8E-BDF7-21EB999B3BFB}" type="presParOf" srcId="{C6E13444-4308-46FB-99CA-48E5DDC6E105}" destId="{76F40F0D-005E-4572-9FA5-2B4DCA120873}" srcOrd="1" destOrd="0" presId="urn:microsoft.com/office/officeart/2005/8/layout/hierarchy1"/>
    <dgm:cxn modelId="{9FEE9BC6-29BD-4F4B-9D12-53D838919C85}" type="presParOf" srcId="{76F40F0D-005E-4572-9FA5-2B4DCA120873}" destId="{1CCB7DC5-939F-4496-9A97-99C3E9D9EFA2}" srcOrd="0" destOrd="0" presId="urn:microsoft.com/office/officeart/2005/8/layout/hierarchy1"/>
    <dgm:cxn modelId="{6B7B3A7F-76F0-46FC-99A6-BD7A73DBBB9E}" type="presParOf" srcId="{1CCB7DC5-939F-4496-9A97-99C3E9D9EFA2}" destId="{70FE52AA-0A54-41BC-9D19-365DA6FD19B3}" srcOrd="0" destOrd="0" presId="urn:microsoft.com/office/officeart/2005/8/layout/hierarchy1"/>
    <dgm:cxn modelId="{811AFEF5-4C92-48C3-A9C2-E2BA0A024E65}" type="presParOf" srcId="{1CCB7DC5-939F-4496-9A97-99C3E9D9EFA2}" destId="{FC0AF3F8-4FCE-4834-90F2-1D3D52F89681}" srcOrd="1" destOrd="0" presId="urn:microsoft.com/office/officeart/2005/8/layout/hierarchy1"/>
    <dgm:cxn modelId="{22356542-CC6D-4889-8C0A-A80B5DD7C569}" type="presParOf" srcId="{76F40F0D-005E-4572-9FA5-2B4DCA120873}" destId="{67E42C99-A22B-4E9A-B55E-3ADC4BC84974}" srcOrd="1" destOrd="0" presId="urn:microsoft.com/office/officeart/2005/8/layout/hierarchy1"/>
    <dgm:cxn modelId="{28E92209-E5D6-4C53-AA47-9F393203F7A4}" type="presParOf" srcId="{E1B70A01-7782-4D74-B38F-0E43CD46BBA4}" destId="{FC9B43AD-B800-4D28-A4C4-678DB9AA82AC}" srcOrd="2" destOrd="0" presId="urn:microsoft.com/office/officeart/2005/8/layout/hierarchy1"/>
    <dgm:cxn modelId="{25FBE99A-0FF5-4F26-88A9-8EA0773707EA}" type="presParOf" srcId="{FC9B43AD-B800-4D28-A4C4-678DB9AA82AC}" destId="{607BC5FD-7C45-466D-95DF-44732354FD82}" srcOrd="0" destOrd="0" presId="urn:microsoft.com/office/officeart/2005/8/layout/hierarchy1"/>
    <dgm:cxn modelId="{4BBAD666-09A1-4BA1-BB8E-2F15AB71C8FF}" type="presParOf" srcId="{607BC5FD-7C45-466D-95DF-44732354FD82}" destId="{671240B6-DC23-49E0-AEE7-39F845A91389}" srcOrd="0" destOrd="0" presId="urn:microsoft.com/office/officeart/2005/8/layout/hierarchy1"/>
    <dgm:cxn modelId="{783E5276-8DBC-41FF-B602-AF8001EF8177}" type="presParOf" srcId="{607BC5FD-7C45-466D-95DF-44732354FD82}" destId="{B1F1FB05-1FF7-434D-8730-5C9A29CC6FBA}" srcOrd="1" destOrd="0" presId="urn:microsoft.com/office/officeart/2005/8/layout/hierarchy1"/>
    <dgm:cxn modelId="{3FB91E74-0D54-4B5C-91B8-64DBDCEE06C3}" type="presParOf" srcId="{FC9B43AD-B800-4D28-A4C4-678DB9AA82AC}" destId="{BB9B1193-36DB-406C-8707-5876060232DC}" srcOrd="1" destOrd="0" presId="urn:microsoft.com/office/officeart/2005/8/layout/hierarchy1"/>
    <dgm:cxn modelId="{56D9339B-B061-49D8-A952-7A9A55AE7151}" type="presParOf" srcId="{BB9B1193-36DB-406C-8707-5876060232DC}" destId="{E8F88CC8-BC50-4E17-B8FF-B084D5D4F357}" srcOrd="0" destOrd="0" presId="urn:microsoft.com/office/officeart/2005/8/layout/hierarchy1"/>
    <dgm:cxn modelId="{706F0618-552C-442D-8301-19C3F98E085F}" type="presParOf" srcId="{BB9B1193-36DB-406C-8707-5876060232DC}" destId="{4BB9C179-A7B3-4AEE-96B0-C24B6C23AFF8}" srcOrd="1" destOrd="0" presId="urn:microsoft.com/office/officeart/2005/8/layout/hierarchy1"/>
    <dgm:cxn modelId="{B22F52B5-8FBE-440C-AFFD-7F24B02ECCD9}" type="presParOf" srcId="{4BB9C179-A7B3-4AEE-96B0-C24B6C23AFF8}" destId="{DFB1AB54-432F-4E21-BB52-F0102EF9CE26}" srcOrd="0" destOrd="0" presId="urn:microsoft.com/office/officeart/2005/8/layout/hierarchy1"/>
    <dgm:cxn modelId="{1C084F3B-8749-4EC0-B204-0C6703C4970B}" type="presParOf" srcId="{DFB1AB54-432F-4E21-BB52-F0102EF9CE26}" destId="{EE83DCEA-0B34-4718-BC3E-0A88455572AA}" srcOrd="0" destOrd="0" presId="urn:microsoft.com/office/officeart/2005/8/layout/hierarchy1"/>
    <dgm:cxn modelId="{797799DF-0E67-4CD8-8295-EDF124C3223F}" type="presParOf" srcId="{DFB1AB54-432F-4E21-BB52-F0102EF9CE26}" destId="{A9787A50-0319-409D-897A-D7965564DA94}" srcOrd="1" destOrd="0" presId="urn:microsoft.com/office/officeart/2005/8/layout/hierarchy1"/>
    <dgm:cxn modelId="{5756BBB8-F69D-4634-842C-947F8CD8D133}" type="presParOf" srcId="{4BB9C179-A7B3-4AEE-96B0-C24B6C23AFF8}" destId="{AA70C386-B130-484C-BFFD-2804BDB37C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358701-B34D-4AF3-A38B-9D590869EF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35703F7-0575-4004-9D1A-029F3B47246C}">
      <dgm:prSet phldrT="[Текст]"/>
      <dgm:spPr/>
      <dgm:t>
        <a:bodyPr/>
        <a:lstStyle/>
        <a:p>
          <a:r>
            <a:rPr lang="en-US" dirty="0" err="1" smtClean="0"/>
            <a:t>IShape</a:t>
          </a:r>
          <a:endParaRPr lang="ru-RU" dirty="0"/>
        </a:p>
      </dgm:t>
    </dgm:pt>
    <dgm:pt modelId="{3ED52968-DBBA-45A8-A4C5-F288FF7B71D4}" type="parTrans" cxnId="{B4280ACB-55DB-4F45-89FE-19EDE8DA3087}">
      <dgm:prSet/>
      <dgm:spPr/>
      <dgm:t>
        <a:bodyPr/>
        <a:lstStyle/>
        <a:p>
          <a:endParaRPr lang="ru-RU"/>
        </a:p>
      </dgm:t>
    </dgm:pt>
    <dgm:pt modelId="{AE3E5CE3-8961-4FED-BEFA-75F7F18F623E}" type="sibTrans" cxnId="{B4280ACB-55DB-4F45-89FE-19EDE8DA3087}">
      <dgm:prSet/>
      <dgm:spPr/>
      <dgm:t>
        <a:bodyPr/>
        <a:lstStyle/>
        <a:p>
          <a:endParaRPr lang="ru-RU"/>
        </a:p>
      </dgm:t>
    </dgm:pt>
    <dgm:pt modelId="{272B7FF4-852C-41BF-881F-1DCE9BE9B5CE}">
      <dgm:prSet phldrT="[Текст]"/>
      <dgm:spPr/>
      <dgm:t>
        <a:bodyPr/>
        <a:lstStyle/>
        <a:p>
          <a:r>
            <a:rPr lang="en-US" dirty="0" err="1" smtClean="0"/>
            <a:t>IRectangle</a:t>
          </a:r>
          <a:endParaRPr lang="ru-RU" dirty="0"/>
        </a:p>
      </dgm:t>
    </dgm:pt>
    <dgm:pt modelId="{18F69BD6-F453-4D4D-B19F-1B1AA602036D}" type="parTrans" cxnId="{5BD7FA6D-2921-4481-9E32-C67F149454ED}">
      <dgm:prSet/>
      <dgm:spPr/>
      <dgm:t>
        <a:bodyPr/>
        <a:lstStyle/>
        <a:p>
          <a:endParaRPr lang="ru-RU"/>
        </a:p>
      </dgm:t>
    </dgm:pt>
    <dgm:pt modelId="{0CEFA525-3417-4388-9E25-27B95A61B1DF}" type="sibTrans" cxnId="{5BD7FA6D-2921-4481-9E32-C67F149454ED}">
      <dgm:prSet/>
      <dgm:spPr/>
      <dgm:t>
        <a:bodyPr/>
        <a:lstStyle/>
        <a:p>
          <a:endParaRPr lang="ru-RU"/>
        </a:p>
      </dgm:t>
    </dgm:pt>
    <dgm:pt modelId="{D1886807-E129-4ABB-8353-8B526BE7532B}">
      <dgm:prSet phldrT="[Текст]"/>
      <dgm:spPr/>
      <dgm:t>
        <a:bodyPr/>
        <a:lstStyle/>
        <a:p>
          <a:r>
            <a:rPr lang="en-US" dirty="0" err="1" smtClean="0"/>
            <a:t>ICircle</a:t>
          </a:r>
          <a:endParaRPr lang="ru-RU" dirty="0"/>
        </a:p>
      </dgm:t>
    </dgm:pt>
    <dgm:pt modelId="{9F3990DA-149F-460A-BEB8-52BFF239A6D2}" type="parTrans" cxnId="{CEEDFF04-0161-408E-9E39-B829987F1FDA}">
      <dgm:prSet/>
      <dgm:spPr/>
      <dgm:t>
        <a:bodyPr/>
        <a:lstStyle/>
        <a:p>
          <a:endParaRPr lang="ru-RU"/>
        </a:p>
      </dgm:t>
    </dgm:pt>
    <dgm:pt modelId="{6E3A6F55-1802-42A3-9188-65C84F1623D1}" type="sibTrans" cxnId="{CEEDFF04-0161-408E-9E39-B829987F1FDA}">
      <dgm:prSet/>
      <dgm:spPr/>
      <dgm:t>
        <a:bodyPr/>
        <a:lstStyle/>
        <a:p>
          <a:endParaRPr lang="ru-RU"/>
        </a:p>
      </dgm:t>
    </dgm:pt>
    <dgm:pt modelId="{BA7CCE4F-7BF1-4D1C-8FCC-107138D18B0A}">
      <dgm:prSet phldrT="[Текст]"/>
      <dgm:spPr/>
      <dgm:t>
        <a:bodyPr/>
        <a:lstStyle/>
        <a:p>
          <a:r>
            <a:rPr lang="en-US" dirty="0" err="1" smtClean="0"/>
            <a:t>CRectangle</a:t>
          </a:r>
          <a:endParaRPr lang="ru-RU" dirty="0"/>
        </a:p>
      </dgm:t>
    </dgm:pt>
    <dgm:pt modelId="{7CD642F4-6D2E-47E0-91C8-7A6CC09AA99B}" type="parTrans" cxnId="{7ADEC7E2-B8B6-48CC-AA59-136A87344ED0}">
      <dgm:prSet/>
      <dgm:spPr/>
      <dgm:t>
        <a:bodyPr/>
        <a:lstStyle/>
        <a:p>
          <a:endParaRPr lang="ru-RU"/>
        </a:p>
      </dgm:t>
    </dgm:pt>
    <dgm:pt modelId="{C02C69A4-2086-4A55-B2F8-733659DEC5C8}" type="sibTrans" cxnId="{7ADEC7E2-B8B6-48CC-AA59-136A87344ED0}">
      <dgm:prSet/>
      <dgm:spPr/>
      <dgm:t>
        <a:bodyPr/>
        <a:lstStyle/>
        <a:p>
          <a:endParaRPr lang="ru-RU"/>
        </a:p>
      </dgm:t>
    </dgm:pt>
    <dgm:pt modelId="{6CD13A13-393F-4EBA-B6AD-2E62CB3574BE}">
      <dgm:prSet phldrT="[Текст]"/>
      <dgm:spPr/>
      <dgm:t>
        <a:bodyPr/>
        <a:lstStyle/>
        <a:p>
          <a:r>
            <a:rPr lang="en-US" dirty="0" err="1" smtClean="0"/>
            <a:t>CCircle</a:t>
          </a:r>
          <a:endParaRPr lang="ru-RU" dirty="0"/>
        </a:p>
      </dgm:t>
    </dgm:pt>
    <dgm:pt modelId="{D9A851B6-05A4-4A45-A044-3EB487ABC9D6}" type="parTrans" cxnId="{BBBDA08A-0582-4E77-93E9-372DA90B428D}">
      <dgm:prSet/>
      <dgm:spPr/>
      <dgm:t>
        <a:bodyPr/>
        <a:lstStyle/>
        <a:p>
          <a:endParaRPr lang="ru-RU"/>
        </a:p>
      </dgm:t>
    </dgm:pt>
    <dgm:pt modelId="{62B8A0FD-2F1A-4409-A184-88FB949C9215}" type="sibTrans" cxnId="{BBBDA08A-0582-4E77-93E9-372DA90B428D}">
      <dgm:prSet/>
      <dgm:spPr/>
      <dgm:t>
        <a:bodyPr/>
        <a:lstStyle/>
        <a:p>
          <a:endParaRPr lang="ru-RU"/>
        </a:p>
      </dgm:t>
    </dgm:pt>
    <dgm:pt modelId="{B4415200-9A31-416F-BF4E-AFDB33F1C844}" type="pres">
      <dgm:prSet presAssocID="{D4358701-B34D-4AF3-A38B-9D590869EF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EAD1EC0-FA99-475A-8A25-302BFAA48BA3}" type="pres">
      <dgm:prSet presAssocID="{C35703F7-0575-4004-9D1A-029F3B47246C}" presName="hierRoot1" presStyleCnt="0"/>
      <dgm:spPr/>
    </dgm:pt>
    <dgm:pt modelId="{E8DD389A-BB67-4690-A27C-775F7C308E70}" type="pres">
      <dgm:prSet presAssocID="{C35703F7-0575-4004-9D1A-029F3B47246C}" presName="composite" presStyleCnt="0"/>
      <dgm:spPr/>
    </dgm:pt>
    <dgm:pt modelId="{C945B909-2E5E-426B-8CED-D83467E61ED2}" type="pres">
      <dgm:prSet presAssocID="{C35703F7-0575-4004-9D1A-029F3B47246C}" presName="background" presStyleLbl="node0" presStyleIdx="0" presStyleCnt="1"/>
      <dgm:spPr/>
    </dgm:pt>
    <dgm:pt modelId="{C67AEEB4-C41C-4AD4-B132-752258DA248A}" type="pres">
      <dgm:prSet presAssocID="{C35703F7-0575-4004-9D1A-029F3B47246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86167E8-30BE-4C81-87AC-EF96CED59D9E}" type="pres">
      <dgm:prSet presAssocID="{C35703F7-0575-4004-9D1A-029F3B47246C}" presName="hierChild2" presStyleCnt="0"/>
      <dgm:spPr/>
    </dgm:pt>
    <dgm:pt modelId="{3539EA19-7A85-430A-B4CD-82090A26E693}" type="pres">
      <dgm:prSet presAssocID="{18F69BD6-F453-4D4D-B19F-1B1AA602036D}" presName="Name10" presStyleLbl="parChTrans1D2" presStyleIdx="0" presStyleCnt="2"/>
      <dgm:spPr/>
      <dgm:t>
        <a:bodyPr/>
        <a:lstStyle/>
        <a:p>
          <a:endParaRPr lang="ru-RU"/>
        </a:p>
      </dgm:t>
    </dgm:pt>
    <dgm:pt modelId="{F927F5AA-C318-4369-9B46-CC5E2A5D75AB}" type="pres">
      <dgm:prSet presAssocID="{272B7FF4-852C-41BF-881F-1DCE9BE9B5CE}" presName="hierRoot2" presStyleCnt="0"/>
      <dgm:spPr/>
    </dgm:pt>
    <dgm:pt modelId="{F8C6C817-1EEC-4A5E-9954-647A19F0A03E}" type="pres">
      <dgm:prSet presAssocID="{272B7FF4-852C-41BF-881F-1DCE9BE9B5CE}" presName="composite2" presStyleCnt="0"/>
      <dgm:spPr/>
    </dgm:pt>
    <dgm:pt modelId="{4894BFB9-8E6D-4042-9280-854B59B28B73}" type="pres">
      <dgm:prSet presAssocID="{272B7FF4-852C-41BF-881F-1DCE9BE9B5CE}" presName="background2" presStyleLbl="node2" presStyleIdx="0" presStyleCnt="2"/>
      <dgm:spPr/>
    </dgm:pt>
    <dgm:pt modelId="{2535CB1D-B21C-46C2-99CD-A999D6370E1A}" type="pres">
      <dgm:prSet presAssocID="{272B7FF4-852C-41BF-881F-1DCE9BE9B5CE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FB5DCBA-95BF-4F3E-9F4C-974956B96A6A}" type="pres">
      <dgm:prSet presAssocID="{272B7FF4-852C-41BF-881F-1DCE9BE9B5CE}" presName="hierChild3" presStyleCnt="0"/>
      <dgm:spPr/>
    </dgm:pt>
    <dgm:pt modelId="{047FBFB8-805A-40D0-8B8F-0C93EEF77527}" type="pres">
      <dgm:prSet presAssocID="{7CD642F4-6D2E-47E0-91C8-7A6CC09AA99B}" presName="Name17" presStyleLbl="parChTrans1D3" presStyleIdx="0" presStyleCnt="2"/>
      <dgm:spPr/>
      <dgm:t>
        <a:bodyPr/>
        <a:lstStyle/>
        <a:p>
          <a:endParaRPr lang="ru-RU"/>
        </a:p>
      </dgm:t>
    </dgm:pt>
    <dgm:pt modelId="{6FA33E4E-92C0-41EA-AE64-0FD6AB1582AB}" type="pres">
      <dgm:prSet presAssocID="{BA7CCE4F-7BF1-4D1C-8FCC-107138D18B0A}" presName="hierRoot3" presStyleCnt="0"/>
      <dgm:spPr/>
    </dgm:pt>
    <dgm:pt modelId="{C958F5B5-0021-45EE-9FDA-E7FEC21380CB}" type="pres">
      <dgm:prSet presAssocID="{BA7CCE4F-7BF1-4D1C-8FCC-107138D18B0A}" presName="composite3" presStyleCnt="0"/>
      <dgm:spPr/>
    </dgm:pt>
    <dgm:pt modelId="{83471DAB-984A-4FDC-BFC2-9E7827AF7C11}" type="pres">
      <dgm:prSet presAssocID="{BA7CCE4F-7BF1-4D1C-8FCC-107138D18B0A}" presName="background3" presStyleLbl="node3" presStyleIdx="0" presStyleCnt="2"/>
      <dgm:spPr/>
    </dgm:pt>
    <dgm:pt modelId="{814E9A1B-354D-48C9-8159-9A0F76BC1AA5}" type="pres">
      <dgm:prSet presAssocID="{BA7CCE4F-7BF1-4D1C-8FCC-107138D18B0A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D92979-9109-4CF0-894C-294112A65D46}" type="pres">
      <dgm:prSet presAssocID="{BA7CCE4F-7BF1-4D1C-8FCC-107138D18B0A}" presName="hierChild4" presStyleCnt="0"/>
      <dgm:spPr/>
    </dgm:pt>
    <dgm:pt modelId="{D2BD6CA6-E700-43E1-997B-99E033BE0A68}" type="pres">
      <dgm:prSet presAssocID="{9F3990DA-149F-460A-BEB8-52BFF239A6D2}" presName="Name10" presStyleLbl="parChTrans1D2" presStyleIdx="1" presStyleCnt="2"/>
      <dgm:spPr/>
      <dgm:t>
        <a:bodyPr/>
        <a:lstStyle/>
        <a:p>
          <a:endParaRPr lang="ru-RU"/>
        </a:p>
      </dgm:t>
    </dgm:pt>
    <dgm:pt modelId="{F747E223-0799-4B9D-9D3D-BEEF365F92E1}" type="pres">
      <dgm:prSet presAssocID="{D1886807-E129-4ABB-8353-8B526BE7532B}" presName="hierRoot2" presStyleCnt="0"/>
      <dgm:spPr/>
    </dgm:pt>
    <dgm:pt modelId="{AC8405BE-F920-4C04-9183-27E54D1A2F71}" type="pres">
      <dgm:prSet presAssocID="{D1886807-E129-4ABB-8353-8B526BE7532B}" presName="composite2" presStyleCnt="0"/>
      <dgm:spPr/>
    </dgm:pt>
    <dgm:pt modelId="{7A33DAAE-A249-4CFD-96D6-1650940B8FFD}" type="pres">
      <dgm:prSet presAssocID="{D1886807-E129-4ABB-8353-8B526BE7532B}" presName="background2" presStyleLbl="node2" presStyleIdx="1" presStyleCnt="2"/>
      <dgm:spPr/>
    </dgm:pt>
    <dgm:pt modelId="{5CAC216B-31BB-4B00-9528-42698BC079B7}" type="pres">
      <dgm:prSet presAssocID="{D1886807-E129-4ABB-8353-8B526BE7532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D3FE1A-D67C-424B-ADE2-8BC694D04CA1}" type="pres">
      <dgm:prSet presAssocID="{D1886807-E129-4ABB-8353-8B526BE7532B}" presName="hierChild3" presStyleCnt="0"/>
      <dgm:spPr/>
    </dgm:pt>
    <dgm:pt modelId="{3D3856C1-2283-4DDC-82B4-2DE481751CA2}" type="pres">
      <dgm:prSet presAssocID="{D9A851B6-05A4-4A45-A044-3EB487ABC9D6}" presName="Name17" presStyleLbl="parChTrans1D3" presStyleIdx="1" presStyleCnt="2"/>
      <dgm:spPr/>
      <dgm:t>
        <a:bodyPr/>
        <a:lstStyle/>
        <a:p>
          <a:endParaRPr lang="ru-RU"/>
        </a:p>
      </dgm:t>
    </dgm:pt>
    <dgm:pt modelId="{EC2A112E-07E6-485D-9967-CC96B1A2EC66}" type="pres">
      <dgm:prSet presAssocID="{6CD13A13-393F-4EBA-B6AD-2E62CB3574BE}" presName="hierRoot3" presStyleCnt="0"/>
      <dgm:spPr/>
    </dgm:pt>
    <dgm:pt modelId="{CD0CA0FD-51F8-411E-AB04-0C4B6CF11761}" type="pres">
      <dgm:prSet presAssocID="{6CD13A13-393F-4EBA-B6AD-2E62CB3574BE}" presName="composite3" presStyleCnt="0"/>
      <dgm:spPr/>
    </dgm:pt>
    <dgm:pt modelId="{2E1D51F5-B89F-48EC-A62D-5CE850830652}" type="pres">
      <dgm:prSet presAssocID="{6CD13A13-393F-4EBA-B6AD-2E62CB3574BE}" presName="background3" presStyleLbl="node3" presStyleIdx="1" presStyleCnt="2"/>
      <dgm:spPr/>
    </dgm:pt>
    <dgm:pt modelId="{7A0259A8-C254-4681-AF1B-51FD2DB36DAC}" type="pres">
      <dgm:prSet presAssocID="{6CD13A13-393F-4EBA-B6AD-2E62CB3574BE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FCCFEB-FA40-4A72-919E-3636D956C485}" type="pres">
      <dgm:prSet presAssocID="{6CD13A13-393F-4EBA-B6AD-2E62CB3574BE}" presName="hierChild4" presStyleCnt="0"/>
      <dgm:spPr/>
    </dgm:pt>
  </dgm:ptLst>
  <dgm:cxnLst>
    <dgm:cxn modelId="{260E608F-C074-4034-9B24-2C8FA4EEC908}" type="presOf" srcId="{BA7CCE4F-7BF1-4D1C-8FCC-107138D18B0A}" destId="{814E9A1B-354D-48C9-8159-9A0F76BC1AA5}" srcOrd="0" destOrd="0" presId="urn:microsoft.com/office/officeart/2005/8/layout/hierarchy1"/>
    <dgm:cxn modelId="{2509DC3D-C241-443D-A943-391794B84CA1}" type="presOf" srcId="{272B7FF4-852C-41BF-881F-1DCE9BE9B5CE}" destId="{2535CB1D-B21C-46C2-99CD-A999D6370E1A}" srcOrd="0" destOrd="0" presId="urn:microsoft.com/office/officeart/2005/8/layout/hierarchy1"/>
    <dgm:cxn modelId="{4A46207E-1C99-40AD-BFC1-B0978266A7F6}" type="presOf" srcId="{7CD642F4-6D2E-47E0-91C8-7A6CC09AA99B}" destId="{047FBFB8-805A-40D0-8B8F-0C93EEF77527}" srcOrd="0" destOrd="0" presId="urn:microsoft.com/office/officeart/2005/8/layout/hierarchy1"/>
    <dgm:cxn modelId="{B4280ACB-55DB-4F45-89FE-19EDE8DA3087}" srcId="{D4358701-B34D-4AF3-A38B-9D590869EF95}" destId="{C35703F7-0575-4004-9D1A-029F3B47246C}" srcOrd="0" destOrd="0" parTransId="{3ED52968-DBBA-45A8-A4C5-F288FF7B71D4}" sibTransId="{AE3E5CE3-8961-4FED-BEFA-75F7F18F623E}"/>
    <dgm:cxn modelId="{CBF732C8-7C53-4953-BC47-129C22F8856C}" type="presOf" srcId="{D1886807-E129-4ABB-8353-8B526BE7532B}" destId="{5CAC216B-31BB-4B00-9528-42698BC079B7}" srcOrd="0" destOrd="0" presId="urn:microsoft.com/office/officeart/2005/8/layout/hierarchy1"/>
    <dgm:cxn modelId="{BBBDA08A-0582-4E77-93E9-372DA90B428D}" srcId="{D1886807-E129-4ABB-8353-8B526BE7532B}" destId="{6CD13A13-393F-4EBA-B6AD-2E62CB3574BE}" srcOrd="0" destOrd="0" parTransId="{D9A851B6-05A4-4A45-A044-3EB487ABC9D6}" sibTransId="{62B8A0FD-2F1A-4409-A184-88FB949C9215}"/>
    <dgm:cxn modelId="{6C17F327-E99C-4727-A3DD-2EF305CBB338}" type="presOf" srcId="{D9A851B6-05A4-4A45-A044-3EB487ABC9D6}" destId="{3D3856C1-2283-4DDC-82B4-2DE481751CA2}" srcOrd="0" destOrd="0" presId="urn:microsoft.com/office/officeart/2005/8/layout/hierarchy1"/>
    <dgm:cxn modelId="{DE9A9E56-9B4E-4EA6-BF5C-F169FB29863B}" type="presOf" srcId="{18F69BD6-F453-4D4D-B19F-1B1AA602036D}" destId="{3539EA19-7A85-430A-B4CD-82090A26E693}" srcOrd="0" destOrd="0" presId="urn:microsoft.com/office/officeart/2005/8/layout/hierarchy1"/>
    <dgm:cxn modelId="{740D239E-13A3-48C3-B3CB-5EC8887779CB}" type="presOf" srcId="{6CD13A13-393F-4EBA-B6AD-2E62CB3574BE}" destId="{7A0259A8-C254-4681-AF1B-51FD2DB36DAC}" srcOrd="0" destOrd="0" presId="urn:microsoft.com/office/officeart/2005/8/layout/hierarchy1"/>
    <dgm:cxn modelId="{69E6A618-E6DC-4D74-BC1B-87CB8137A63D}" type="presOf" srcId="{D4358701-B34D-4AF3-A38B-9D590869EF95}" destId="{B4415200-9A31-416F-BF4E-AFDB33F1C844}" srcOrd="0" destOrd="0" presId="urn:microsoft.com/office/officeart/2005/8/layout/hierarchy1"/>
    <dgm:cxn modelId="{6F35DC75-FC97-4995-B699-8F023F519CE9}" type="presOf" srcId="{9F3990DA-149F-460A-BEB8-52BFF239A6D2}" destId="{D2BD6CA6-E700-43E1-997B-99E033BE0A68}" srcOrd="0" destOrd="0" presId="urn:microsoft.com/office/officeart/2005/8/layout/hierarchy1"/>
    <dgm:cxn modelId="{ACDAD670-F270-4C6D-9FCB-E0F668CCA75A}" type="presOf" srcId="{C35703F7-0575-4004-9D1A-029F3B47246C}" destId="{C67AEEB4-C41C-4AD4-B132-752258DA248A}" srcOrd="0" destOrd="0" presId="urn:microsoft.com/office/officeart/2005/8/layout/hierarchy1"/>
    <dgm:cxn modelId="{7ADEC7E2-B8B6-48CC-AA59-136A87344ED0}" srcId="{272B7FF4-852C-41BF-881F-1DCE9BE9B5CE}" destId="{BA7CCE4F-7BF1-4D1C-8FCC-107138D18B0A}" srcOrd="0" destOrd="0" parTransId="{7CD642F4-6D2E-47E0-91C8-7A6CC09AA99B}" sibTransId="{C02C69A4-2086-4A55-B2F8-733659DEC5C8}"/>
    <dgm:cxn modelId="{CEEDFF04-0161-408E-9E39-B829987F1FDA}" srcId="{C35703F7-0575-4004-9D1A-029F3B47246C}" destId="{D1886807-E129-4ABB-8353-8B526BE7532B}" srcOrd="1" destOrd="0" parTransId="{9F3990DA-149F-460A-BEB8-52BFF239A6D2}" sibTransId="{6E3A6F55-1802-42A3-9188-65C84F1623D1}"/>
    <dgm:cxn modelId="{5BD7FA6D-2921-4481-9E32-C67F149454ED}" srcId="{C35703F7-0575-4004-9D1A-029F3B47246C}" destId="{272B7FF4-852C-41BF-881F-1DCE9BE9B5CE}" srcOrd="0" destOrd="0" parTransId="{18F69BD6-F453-4D4D-B19F-1B1AA602036D}" sibTransId="{0CEFA525-3417-4388-9E25-27B95A61B1DF}"/>
    <dgm:cxn modelId="{6459259E-EE12-48FC-89FF-177D7F2EE847}" type="presParOf" srcId="{B4415200-9A31-416F-BF4E-AFDB33F1C844}" destId="{4EAD1EC0-FA99-475A-8A25-302BFAA48BA3}" srcOrd="0" destOrd="0" presId="urn:microsoft.com/office/officeart/2005/8/layout/hierarchy1"/>
    <dgm:cxn modelId="{7D17ECB9-748B-4227-94FA-2B918CDFFDB7}" type="presParOf" srcId="{4EAD1EC0-FA99-475A-8A25-302BFAA48BA3}" destId="{E8DD389A-BB67-4690-A27C-775F7C308E70}" srcOrd="0" destOrd="0" presId="urn:microsoft.com/office/officeart/2005/8/layout/hierarchy1"/>
    <dgm:cxn modelId="{2343A554-1B32-4DB8-B0D9-009195682738}" type="presParOf" srcId="{E8DD389A-BB67-4690-A27C-775F7C308E70}" destId="{C945B909-2E5E-426B-8CED-D83467E61ED2}" srcOrd="0" destOrd="0" presId="urn:microsoft.com/office/officeart/2005/8/layout/hierarchy1"/>
    <dgm:cxn modelId="{4A7F766A-D2D2-46E4-A23A-AA8B7C75061E}" type="presParOf" srcId="{E8DD389A-BB67-4690-A27C-775F7C308E70}" destId="{C67AEEB4-C41C-4AD4-B132-752258DA248A}" srcOrd="1" destOrd="0" presId="urn:microsoft.com/office/officeart/2005/8/layout/hierarchy1"/>
    <dgm:cxn modelId="{9DC25F99-34F4-4DE7-9AF0-3E90889CD235}" type="presParOf" srcId="{4EAD1EC0-FA99-475A-8A25-302BFAA48BA3}" destId="{786167E8-30BE-4C81-87AC-EF96CED59D9E}" srcOrd="1" destOrd="0" presId="urn:microsoft.com/office/officeart/2005/8/layout/hierarchy1"/>
    <dgm:cxn modelId="{9AAA5E81-E2AF-401A-973D-7A25EA9EEC53}" type="presParOf" srcId="{786167E8-30BE-4C81-87AC-EF96CED59D9E}" destId="{3539EA19-7A85-430A-B4CD-82090A26E693}" srcOrd="0" destOrd="0" presId="urn:microsoft.com/office/officeart/2005/8/layout/hierarchy1"/>
    <dgm:cxn modelId="{51FD6355-7783-4A58-8474-9842C7B12AD8}" type="presParOf" srcId="{786167E8-30BE-4C81-87AC-EF96CED59D9E}" destId="{F927F5AA-C318-4369-9B46-CC5E2A5D75AB}" srcOrd="1" destOrd="0" presId="urn:microsoft.com/office/officeart/2005/8/layout/hierarchy1"/>
    <dgm:cxn modelId="{AABA8325-3DF5-4200-A9E4-E98D3AE7DC34}" type="presParOf" srcId="{F927F5AA-C318-4369-9B46-CC5E2A5D75AB}" destId="{F8C6C817-1EEC-4A5E-9954-647A19F0A03E}" srcOrd="0" destOrd="0" presId="urn:microsoft.com/office/officeart/2005/8/layout/hierarchy1"/>
    <dgm:cxn modelId="{1E0945E5-0C92-4B5E-AEE5-BC836466AC52}" type="presParOf" srcId="{F8C6C817-1EEC-4A5E-9954-647A19F0A03E}" destId="{4894BFB9-8E6D-4042-9280-854B59B28B73}" srcOrd="0" destOrd="0" presId="urn:microsoft.com/office/officeart/2005/8/layout/hierarchy1"/>
    <dgm:cxn modelId="{9D587DF1-461F-47A7-B514-1CB228FFF037}" type="presParOf" srcId="{F8C6C817-1EEC-4A5E-9954-647A19F0A03E}" destId="{2535CB1D-B21C-46C2-99CD-A999D6370E1A}" srcOrd="1" destOrd="0" presId="urn:microsoft.com/office/officeart/2005/8/layout/hierarchy1"/>
    <dgm:cxn modelId="{ABCA33A5-1435-47B3-ABB6-3AC46A405882}" type="presParOf" srcId="{F927F5AA-C318-4369-9B46-CC5E2A5D75AB}" destId="{AFB5DCBA-95BF-4F3E-9F4C-974956B96A6A}" srcOrd="1" destOrd="0" presId="urn:microsoft.com/office/officeart/2005/8/layout/hierarchy1"/>
    <dgm:cxn modelId="{68D45343-929C-4ED4-9A37-1EB1393D7FC4}" type="presParOf" srcId="{AFB5DCBA-95BF-4F3E-9F4C-974956B96A6A}" destId="{047FBFB8-805A-40D0-8B8F-0C93EEF77527}" srcOrd="0" destOrd="0" presId="urn:microsoft.com/office/officeart/2005/8/layout/hierarchy1"/>
    <dgm:cxn modelId="{A5257210-D587-48FE-AB1D-8595B67E697F}" type="presParOf" srcId="{AFB5DCBA-95BF-4F3E-9F4C-974956B96A6A}" destId="{6FA33E4E-92C0-41EA-AE64-0FD6AB1582AB}" srcOrd="1" destOrd="0" presId="urn:microsoft.com/office/officeart/2005/8/layout/hierarchy1"/>
    <dgm:cxn modelId="{68CB48BA-0D7D-41A6-A7E2-D341B903B73B}" type="presParOf" srcId="{6FA33E4E-92C0-41EA-AE64-0FD6AB1582AB}" destId="{C958F5B5-0021-45EE-9FDA-E7FEC21380CB}" srcOrd="0" destOrd="0" presId="urn:microsoft.com/office/officeart/2005/8/layout/hierarchy1"/>
    <dgm:cxn modelId="{EC600861-6A4F-4F2F-8689-BA8FD2682690}" type="presParOf" srcId="{C958F5B5-0021-45EE-9FDA-E7FEC21380CB}" destId="{83471DAB-984A-4FDC-BFC2-9E7827AF7C11}" srcOrd="0" destOrd="0" presId="urn:microsoft.com/office/officeart/2005/8/layout/hierarchy1"/>
    <dgm:cxn modelId="{F0B4D13C-5505-42CB-A923-8BDEBBD6C47B}" type="presParOf" srcId="{C958F5B5-0021-45EE-9FDA-E7FEC21380CB}" destId="{814E9A1B-354D-48C9-8159-9A0F76BC1AA5}" srcOrd="1" destOrd="0" presId="urn:microsoft.com/office/officeart/2005/8/layout/hierarchy1"/>
    <dgm:cxn modelId="{A78EBE2E-CD40-4DB8-9841-62BC8ABA6944}" type="presParOf" srcId="{6FA33E4E-92C0-41EA-AE64-0FD6AB1582AB}" destId="{1AD92979-9109-4CF0-894C-294112A65D46}" srcOrd="1" destOrd="0" presId="urn:microsoft.com/office/officeart/2005/8/layout/hierarchy1"/>
    <dgm:cxn modelId="{05CB5BC7-81DC-4F25-95B9-4697C7147995}" type="presParOf" srcId="{786167E8-30BE-4C81-87AC-EF96CED59D9E}" destId="{D2BD6CA6-E700-43E1-997B-99E033BE0A68}" srcOrd="2" destOrd="0" presId="urn:microsoft.com/office/officeart/2005/8/layout/hierarchy1"/>
    <dgm:cxn modelId="{2C0E6FEE-E252-489D-BE05-CF8294EE0FF5}" type="presParOf" srcId="{786167E8-30BE-4C81-87AC-EF96CED59D9E}" destId="{F747E223-0799-4B9D-9D3D-BEEF365F92E1}" srcOrd="3" destOrd="0" presId="urn:microsoft.com/office/officeart/2005/8/layout/hierarchy1"/>
    <dgm:cxn modelId="{65A70FA3-2EBF-4FA6-B62D-72E8100C70CA}" type="presParOf" srcId="{F747E223-0799-4B9D-9D3D-BEEF365F92E1}" destId="{AC8405BE-F920-4C04-9183-27E54D1A2F71}" srcOrd="0" destOrd="0" presId="urn:microsoft.com/office/officeart/2005/8/layout/hierarchy1"/>
    <dgm:cxn modelId="{27CB86E6-560B-4912-BF84-651845BE4585}" type="presParOf" srcId="{AC8405BE-F920-4C04-9183-27E54D1A2F71}" destId="{7A33DAAE-A249-4CFD-96D6-1650940B8FFD}" srcOrd="0" destOrd="0" presId="urn:microsoft.com/office/officeart/2005/8/layout/hierarchy1"/>
    <dgm:cxn modelId="{9A48BEE3-FEB3-4A97-B767-12BBC93DDF16}" type="presParOf" srcId="{AC8405BE-F920-4C04-9183-27E54D1A2F71}" destId="{5CAC216B-31BB-4B00-9528-42698BC079B7}" srcOrd="1" destOrd="0" presId="urn:microsoft.com/office/officeart/2005/8/layout/hierarchy1"/>
    <dgm:cxn modelId="{EE81B7B3-019D-448A-9D8B-2AA3EF86C84C}" type="presParOf" srcId="{F747E223-0799-4B9D-9D3D-BEEF365F92E1}" destId="{87D3FE1A-D67C-424B-ADE2-8BC694D04CA1}" srcOrd="1" destOrd="0" presId="urn:microsoft.com/office/officeart/2005/8/layout/hierarchy1"/>
    <dgm:cxn modelId="{CCB09ECD-4E1A-4F2B-909D-7A52F83DE445}" type="presParOf" srcId="{87D3FE1A-D67C-424B-ADE2-8BC694D04CA1}" destId="{3D3856C1-2283-4DDC-82B4-2DE481751CA2}" srcOrd="0" destOrd="0" presId="urn:microsoft.com/office/officeart/2005/8/layout/hierarchy1"/>
    <dgm:cxn modelId="{34F46A87-92D2-4406-BFFD-0580CCA5BCD0}" type="presParOf" srcId="{87D3FE1A-D67C-424B-ADE2-8BC694D04CA1}" destId="{EC2A112E-07E6-485D-9967-CC96B1A2EC66}" srcOrd="1" destOrd="0" presId="urn:microsoft.com/office/officeart/2005/8/layout/hierarchy1"/>
    <dgm:cxn modelId="{3AB90872-3509-4367-AFC5-1B744546C3F9}" type="presParOf" srcId="{EC2A112E-07E6-485D-9967-CC96B1A2EC66}" destId="{CD0CA0FD-51F8-411E-AB04-0C4B6CF11761}" srcOrd="0" destOrd="0" presId="urn:microsoft.com/office/officeart/2005/8/layout/hierarchy1"/>
    <dgm:cxn modelId="{C7FA7E8E-7720-48ED-8F8F-98D28EC19026}" type="presParOf" srcId="{CD0CA0FD-51F8-411E-AB04-0C4B6CF11761}" destId="{2E1D51F5-B89F-48EC-A62D-5CE850830652}" srcOrd="0" destOrd="0" presId="urn:microsoft.com/office/officeart/2005/8/layout/hierarchy1"/>
    <dgm:cxn modelId="{A3B32179-434E-4FF9-BA66-73E7A5545591}" type="presParOf" srcId="{CD0CA0FD-51F8-411E-AB04-0C4B6CF11761}" destId="{7A0259A8-C254-4681-AF1B-51FD2DB36DAC}" srcOrd="1" destOrd="0" presId="urn:microsoft.com/office/officeart/2005/8/layout/hierarchy1"/>
    <dgm:cxn modelId="{F7D1CDBD-AC89-496E-B987-3F3BACB43536}" type="presParOf" srcId="{EC2A112E-07E6-485D-9967-CC96B1A2EC66}" destId="{12FCCFEB-FA40-4A72-919E-3636D956C4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358701-B34D-4AF3-A38B-9D590869EF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35703F7-0575-4004-9D1A-029F3B47246C}">
      <dgm:prSet phldrT="[Текст]" custT="1"/>
      <dgm:spPr/>
      <dgm:t>
        <a:bodyPr/>
        <a:lstStyle/>
        <a:p>
          <a:r>
            <a:rPr lang="en-US" sz="1200" dirty="0" err="1" smtClean="0"/>
            <a:t>IShape</a:t>
          </a:r>
          <a:endParaRPr lang="ru-RU" sz="1200" dirty="0"/>
        </a:p>
      </dgm:t>
    </dgm:pt>
    <dgm:pt modelId="{3ED52968-DBBA-45A8-A4C5-F288FF7B71D4}" type="parTrans" cxnId="{B4280ACB-55DB-4F45-89FE-19EDE8DA3087}">
      <dgm:prSet/>
      <dgm:spPr/>
      <dgm:t>
        <a:bodyPr/>
        <a:lstStyle/>
        <a:p>
          <a:endParaRPr lang="ru-RU" sz="3600"/>
        </a:p>
      </dgm:t>
    </dgm:pt>
    <dgm:pt modelId="{AE3E5CE3-8961-4FED-BEFA-75F7F18F623E}" type="sibTrans" cxnId="{B4280ACB-55DB-4F45-89FE-19EDE8DA3087}">
      <dgm:prSet/>
      <dgm:spPr/>
      <dgm:t>
        <a:bodyPr/>
        <a:lstStyle/>
        <a:p>
          <a:endParaRPr lang="ru-RU" sz="3600"/>
        </a:p>
      </dgm:t>
    </dgm:pt>
    <dgm:pt modelId="{272B7FF4-852C-41BF-881F-1DCE9BE9B5CE}">
      <dgm:prSet phldrT="[Текст]" custT="1"/>
      <dgm:spPr/>
      <dgm:t>
        <a:bodyPr/>
        <a:lstStyle/>
        <a:p>
          <a:r>
            <a:rPr lang="en-US" sz="1200" dirty="0" err="1" smtClean="0"/>
            <a:t>IRectangle</a:t>
          </a:r>
          <a:endParaRPr lang="ru-RU" sz="1200" dirty="0"/>
        </a:p>
      </dgm:t>
    </dgm:pt>
    <dgm:pt modelId="{18F69BD6-F453-4D4D-B19F-1B1AA602036D}" type="parTrans" cxnId="{5BD7FA6D-2921-4481-9E32-C67F149454ED}">
      <dgm:prSet/>
      <dgm:spPr/>
      <dgm:t>
        <a:bodyPr/>
        <a:lstStyle/>
        <a:p>
          <a:endParaRPr lang="ru-RU" sz="3600"/>
        </a:p>
      </dgm:t>
    </dgm:pt>
    <dgm:pt modelId="{0CEFA525-3417-4388-9E25-27B95A61B1DF}" type="sibTrans" cxnId="{5BD7FA6D-2921-4481-9E32-C67F149454ED}">
      <dgm:prSet/>
      <dgm:spPr/>
      <dgm:t>
        <a:bodyPr/>
        <a:lstStyle/>
        <a:p>
          <a:endParaRPr lang="ru-RU" sz="3600"/>
        </a:p>
      </dgm:t>
    </dgm:pt>
    <dgm:pt modelId="{D1886807-E129-4ABB-8353-8B526BE7532B}">
      <dgm:prSet phldrT="[Текст]" custT="1"/>
      <dgm:spPr/>
      <dgm:t>
        <a:bodyPr/>
        <a:lstStyle/>
        <a:p>
          <a:r>
            <a:rPr lang="en-US" sz="1200" dirty="0" err="1" smtClean="0"/>
            <a:t>ICircle</a:t>
          </a:r>
          <a:endParaRPr lang="ru-RU" sz="1200" dirty="0"/>
        </a:p>
      </dgm:t>
    </dgm:pt>
    <dgm:pt modelId="{9F3990DA-149F-460A-BEB8-52BFF239A6D2}" type="parTrans" cxnId="{CEEDFF04-0161-408E-9E39-B829987F1FDA}">
      <dgm:prSet/>
      <dgm:spPr/>
      <dgm:t>
        <a:bodyPr/>
        <a:lstStyle/>
        <a:p>
          <a:endParaRPr lang="ru-RU" sz="3600"/>
        </a:p>
      </dgm:t>
    </dgm:pt>
    <dgm:pt modelId="{6E3A6F55-1802-42A3-9188-65C84F1623D1}" type="sibTrans" cxnId="{CEEDFF04-0161-408E-9E39-B829987F1FDA}">
      <dgm:prSet/>
      <dgm:spPr/>
      <dgm:t>
        <a:bodyPr/>
        <a:lstStyle/>
        <a:p>
          <a:endParaRPr lang="ru-RU" sz="3600"/>
        </a:p>
      </dgm:t>
    </dgm:pt>
    <dgm:pt modelId="{BA7CCE4F-7BF1-4D1C-8FCC-107138D18B0A}">
      <dgm:prSet phldrT="[Текст]" custT="1"/>
      <dgm:spPr/>
      <dgm:t>
        <a:bodyPr/>
        <a:lstStyle/>
        <a:p>
          <a:r>
            <a:rPr lang="en-US" sz="1200" dirty="0" err="1" smtClean="0"/>
            <a:t>CRectangle</a:t>
          </a:r>
          <a:endParaRPr lang="ru-RU" sz="1200" dirty="0"/>
        </a:p>
      </dgm:t>
    </dgm:pt>
    <dgm:pt modelId="{7CD642F4-6D2E-47E0-91C8-7A6CC09AA99B}" type="parTrans" cxnId="{7ADEC7E2-B8B6-48CC-AA59-136A87344ED0}">
      <dgm:prSet/>
      <dgm:spPr/>
      <dgm:t>
        <a:bodyPr/>
        <a:lstStyle/>
        <a:p>
          <a:endParaRPr lang="ru-RU" sz="3600"/>
        </a:p>
      </dgm:t>
    </dgm:pt>
    <dgm:pt modelId="{C02C69A4-2086-4A55-B2F8-733659DEC5C8}" type="sibTrans" cxnId="{7ADEC7E2-B8B6-48CC-AA59-136A87344ED0}">
      <dgm:prSet/>
      <dgm:spPr/>
      <dgm:t>
        <a:bodyPr/>
        <a:lstStyle/>
        <a:p>
          <a:endParaRPr lang="ru-RU" sz="3600"/>
        </a:p>
      </dgm:t>
    </dgm:pt>
    <dgm:pt modelId="{6CD13A13-393F-4EBA-B6AD-2E62CB3574BE}">
      <dgm:prSet phldrT="[Текст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200" dirty="0" smtClean="0"/>
            <a:t>С</a:t>
          </a:r>
          <a:r>
            <a:rPr lang="en-US" sz="1200" dirty="0" err="1" smtClean="0"/>
            <a:t>ShapeImpl</a:t>
          </a:r>
          <a:r>
            <a:rPr lang="en-US" sz="1200" dirty="0" smtClean="0"/>
            <a:t>&lt;</a:t>
          </a:r>
          <a:r>
            <a:rPr lang="en-US" sz="1200" dirty="0" err="1" smtClean="0"/>
            <a:t>ICircle</a:t>
          </a:r>
          <a:r>
            <a:rPr lang="en-US" sz="1200" dirty="0" smtClean="0"/>
            <a:t>&gt;</a:t>
          </a:r>
          <a:endParaRPr lang="ru-RU" sz="1200" dirty="0"/>
        </a:p>
      </dgm:t>
    </dgm:pt>
    <dgm:pt modelId="{D9A851B6-05A4-4A45-A044-3EB487ABC9D6}" type="parTrans" cxnId="{BBBDA08A-0582-4E77-93E9-372DA90B428D}">
      <dgm:prSet/>
      <dgm:spPr/>
      <dgm:t>
        <a:bodyPr/>
        <a:lstStyle/>
        <a:p>
          <a:endParaRPr lang="ru-RU" sz="3600"/>
        </a:p>
      </dgm:t>
    </dgm:pt>
    <dgm:pt modelId="{62B8A0FD-2F1A-4409-A184-88FB949C9215}" type="sibTrans" cxnId="{BBBDA08A-0582-4E77-93E9-372DA90B428D}">
      <dgm:prSet/>
      <dgm:spPr/>
      <dgm:t>
        <a:bodyPr/>
        <a:lstStyle/>
        <a:p>
          <a:endParaRPr lang="ru-RU" sz="3600"/>
        </a:p>
      </dgm:t>
    </dgm:pt>
    <dgm:pt modelId="{7A7CFF33-2153-4CA9-90C6-4990DFD32F2C}">
      <dgm:prSet phldrT="[Текст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200" dirty="0" smtClean="0"/>
            <a:t>С</a:t>
          </a:r>
          <a:r>
            <a:rPr lang="en-US" sz="1200" dirty="0" err="1" smtClean="0"/>
            <a:t>ShapeImpl</a:t>
          </a:r>
          <a:r>
            <a:rPr lang="en-US" sz="1200" dirty="0" smtClean="0"/>
            <a:t>&lt;</a:t>
          </a:r>
          <a:r>
            <a:rPr lang="en-US" sz="1200" dirty="0" err="1" smtClean="0"/>
            <a:t>IRectangle</a:t>
          </a:r>
          <a:r>
            <a:rPr lang="en-US" sz="1200" dirty="0" smtClean="0"/>
            <a:t>&gt;</a:t>
          </a:r>
          <a:endParaRPr lang="ru-RU" sz="1200" dirty="0"/>
        </a:p>
      </dgm:t>
    </dgm:pt>
    <dgm:pt modelId="{FD502582-CA46-4784-8972-6F3F301EC904}" type="parTrans" cxnId="{EE94880B-7790-4328-99BD-8E4813B18AB1}">
      <dgm:prSet/>
      <dgm:spPr/>
      <dgm:t>
        <a:bodyPr/>
        <a:lstStyle/>
        <a:p>
          <a:endParaRPr lang="ru-RU" sz="3600"/>
        </a:p>
      </dgm:t>
    </dgm:pt>
    <dgm:pt modelId="{6445BC88-2E89-4382-A13D-E1A5CFC4E3BA}" type="sibTrans" cxnId="{EE94880B-7790-4328-99BD-8E4813B18AB1}">
      <dgm:prSet/>
      <dgm:spPr/>
      <dgm:t>
        <a:bodyPr/>
        <a:lstStyle/>
        <a:p>
          <a:endParaRPr lang="ru-RU" sz="3600"/>
        </a:p>
      </dgm:t>
    </dgm:pt>
    <dgm:pt modelId="{45C965A4-D18D-48CC-AA5F-073B97599D34}">
      <dgm:prSet phldrT="[Текст]" custT="1"/>
      <dgm:spPr/>
      <dgm:t>
        <a:bodyPr/>
        <a:lstStyle/>
        <a:p>
          <a:r>
            <a:rPr lang="en-US" sz="1200" smtClean="0"/>
            <a:t>CCircle</a:t>
          </a:r>
          <a:endParaRPr lang="ru-RU" sz="1200" dirty="0"/>
        </a:p>
      </dgm:t>
    </dgm:pt>
    <dgm:pt modelId="{453CBCAB-29ED-491E-A3A7-E5D4759AA90D}" type="parTrans" cxnId="{797C2314-19E2-4B8E-8D46-C88A27F94E05}">
      <dgm:prSet/>
      <dgm:spPr/>
      <dgm:t>
        <a:bodyPr/>
        <a:lstStyle/>
        <a:p>
          <a:endParaRPr lang="ru-RU" sz="3600"/>
        </a:p>
      </dgm:t>
    </dgm:pt>
    <dgm:pt modelId="{760D37EB-22F7-4CB8-9EA7-A3166A89A9B8}" type="sibTrans" cxnId="{797C2314-19E2-4B8E-8D46-C88A27F94E05}">
      <dgm:prSet/>
      <dgm:spPr/>
      <dgm:t>
        <a:bodyPr/>
        <a:lstStyle/>
        <a:p>
          <a:endParaRPr lang="ru-RU" sz="3600"/>
        </a:p>
      </dgm:t>
    </dgm:pt>
    <dgm:pt modelId="{B4415200-9A31-416F-BF4E-AFDB33F1C844}" type="pres">
      <dgm:prSet presAssocID="{D4358701-B34D-4AF3-A38B-9D590869EF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EAD1EC0-FA99-475A-8A25-302BFAA48BA3}" type="pres">
      <dgm:prSet presAssocID="{C35703F7-0575-4004-9D1A-029F3B47246C}" presName="hierRoot1" presStyleCnt="0"/>
      <dgm:spPr/>
    </dgm:pt>
    <dgm:pt modelId="{E8DD389A-BB67-4690-A27C-775F7C308E70}" type="pres">
      <dgm:prSet presAssocID="{C35703F7-0575-4004-9D1A-029F3B47246C}" presName="composite" presStyleCnt="0"/>
      <dgm:spPr/>
    </dgm:pt>
    <dgm:pt modelId="{C945B909-2E5E-426B-8CED-D83467E61ED2}" type="pres">
      <dgm:prSet presAssocID="{C35703F7-0575-4004-9D1A-029F3B47246C}" presName="background" presStyleLbl="node0" presStyleIdx="0" presStyleCnt="1"/>
      <dgm:spPr/>
    </dgm:pt>
    <dgm:pt modelId="{C67AEEB4-C41C-4AD4-B132-752258DA248A}" type="pres">
      <dgm:prSet presAssocID="{C35703F7-0575-4004-9D1A-029F3B47246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86167E8-30BE-4C81-87AC-EF96CED59D9E}" type="pres">
      <dgm:prSet presAssocID="{C35703F7-0575-4004-9D1A-029F3B47246C}" presName="hierChild2" presStyleCnt="0"/>
      <dgm:spPr/>
    </dgm:pt>
    <dgm:pt modelId="{3539EA19-7A85-430A-B4CD-82090A26E693}" type="pres">
      <dgm:prSet presAssocID="{18F69BD6-F453-4D4D-B19F-1B1AA602036D}" presName="Name10" presStyleLbl="parChTrans1D2" presStyleIdx="0" presStyleCnt="2"/>
      <dgm:spPr/>
      <dgm:t>
        <a:bodyPr/>
        <a:lstStyle/>
        <a:p>
          <a:endParaRPr lang="ru-RU"/>
        </a:p>
      </dgm:t>
    </dgm:pt>
    <dgm:pt modelId="{F927F5AA-C318-4369-9B46-CC5E2A5D75AB}" type="pres">
      <dgm:prSet presAssocID="{272B7FF4-852C-41BF-881F-1DCE9BE9B5CE}" presName="hierRoot2" presStyleCnt="0"/>
      <dgm:spPr/>
    </dgm:pt>
    <dgm:pt modelId="{F8C6C817-1EEC-4A5E-9954-647A19F0A03E}" type="pres">
      <dgm:prSet presAssocID="{272B7FF4-852C-41BF-881F-1DCE9BE9B5CE}" presName="composite2" presStyleCnt="0"/>
      <dgm:spPr/>
    </dgm:pt>
    <dgm:pt modelId="{4894BFB9-8E6D-4042-9280-854B59B28B73}" type="pres">
      <dgm:prSet presAssocID="{272B7FF4-852C-41BF-881F-1DCE9BE9B5CE}" presName="background2" presStyleLbl="node2" presStyleIdx="0" presStyleCnt="2"/>
      <dgm:spPr/>
    </dgm:pt>
    <dgm:pt modelId="{2535CB1D-B21C-46C2-99CD-A999D6370E1A}" type="pres">
      <dgm:prSet presAssocID="{272B7FF4-852C-41BF-881F-1DCE9BE9B5CE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FB5DCBA-95BF-4F3E-9F4C-974956B96A6A}" type="pres">
      <dgm:prSet presAssocID="{272B7FF4-852C-41BF-881F-1DCE9BE9B5CE}" presName="hierChild3" presStyleCnt="0"/>
      <dgm:spPr/>
    </dgm:pt>
    <dgm:pt modelId="{FF06149D-B054-41D1-8974-F052B23DB9A0}" type="pres">
      <dgm:prSet presAssocID="{FD502582-CA46-4784-8972-6F3F301EC904}" presName="Name17" presStyleLbl="parChTrans1D3" presStyleIdx="0" presStyleCnt="2"/>
      <dgm:spPr/>
      <dgm:t>
        <a:bodyPr/>
        <a:lstStyle/>
        <a:p>
          <a:endParaRPr lang="ru-RU"/>
        </a:p>
      </dgm:t>
    </dgm:pt>
    <dgm:pt modelId="{02EC97A7-DA42-4EBC-8ACF-62DD5E4E933C}" type="pres">
      <dgm:prSet presAssocID="{7A7CFF33-2153-4CA9-90C6-4990DFD32F2C}" presName="hierRoot3" presStyleCnt="0"/>
      <dgm:spPr/>
    </dgm:pt>
    <dgm:pt modelId="{7096C549-132E-4325-BFA7-5BF350159309}" type="pres">
      <dgm:prSet presAssocID="{7A7CFF33-2153-4CA9-90C6-4990DFD32F2C}" presName="composite3" presStyleCnt="0"/>
      <dgm:spPr/>
    </dgm:pt>
    <dgm:pt modelId="{57EA749B-FEB3-493B-AED1-9DA18D6C5C32}" type="pres">
      <dgm:prSet presAssocID="{7A7CFF33-2153-4CA9-90C6-4990DFD32F2C}" presName="background3" presStyleLbl="node3" presStyleIdx="0" presStyleCnt="2"/>
      <dgm:spPr/>
    </dgm:pt>
    <dgm:pt modelId="{8FB0C5E4-59CF-4D0C-9599-5D79607589F5}" type="pres">
      <dgm:prSet presAssocID="{7A7CFF33-2153-4CA9-90C6-4990DFD32F2C}" presName="text3" presStyleLbl="fgAcc3" presStyleIdx="0" presStyleCnt="2" custScaleX="1640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AC7632-60ED-4808-ADBF-98DD98EE5098}" type="pres">
      <dgm:prSet presAssocID="{7A7CFF33-2153-4CA9-90C6-4990DFD32F2C}" presName="hierChild4" presStyleCnt="0"/>
      <dgm:spPr/>
    </dgm:pt>
    <dgm:pt modelId="{836D9FDF-0751-404F-B699-39CC4369A28E}" type="pres">
      <dgm:prSet presAssocID="{7CD642F4-6D2E-47E0-91C8-7A6CC09AA99B}" presName="Name23" presStyleLbl="parChTrans1D4" presStyleIdx="0" presStyleCnt="2"/>
      <dgm:spPr/>
      <dgm:t>
        <a:bodyPr/>
        <a:lstStyle/>
        <a:p>
          <a:endParaRPr lang="ru-RU"/>
        </a:p>
      </dgm:t>
    </dgm:pt>
    <dgm:pt modelId="{FB19840F-A124-4C16-9102-CBA6C862DDF5}" type="pres">
      <dgm:prSet presAssocID="{BA7CCE4F-7BF1-4D1C-8FCC-107138D18B0A}" presName="hierRoot4" presStyleCnt="0"/>
      <dgm:spPr/>
    </dgm:pt>
    <dgm:pt modelId="{FD2D0F09-977E-4043-B4ED-F24EA9ACCC4B}" type="pres">
      <dgm:prSet presAssocID="{BA7CCE4F-7BF1-4D1C-8FCC-107138D18B0A}" presName="composite4" presStyleCnt="0"/>
      <dgm:spPr/>
    </dgm:pt>
    <dgm:pt modelId="{DC224FB9-4E17-4A34-985E-A8C2705A20DE}" type="pres">
      <dgm:prSet presAssocID="{BA7CCE4F-7BF1-4D1C-8FCC-107138D18B0A}" presName="background4" presStyleLbl="node4" presStyleIdx="0" presStyleCnt="2"/>
      <dgm:spPr/>
    </dgm:pt>
    <dgm:pt modelId="{4CB74E25-A0B6-4486-BE45-C4C22B05669E}" type="pres">
      <dgm:prSet presAssocID="{BA7CCE4F-7BF1-4D1C-8FCC-107138D18B0A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957CD94-39B0-410B-BE45-C13AAE136027}" type="pres">
      <dgm:prSet presAssocID="{BA7CCE4F-7BF1-4D1C-8FCC-107138D18B0A}" presName="hierChild5" presStyleCnt="0"/>
      <dgm:spPr/>
    </dgm:pt>
    <dgm:pt modelId="{D2BD6CA6-E700-43E1-997B-99E033BE0A68}" type="pres">
      <dgm:prSet presAssocID="{9F3990DA-149F-460A-BEB8-52BFF239A6D2}" presName="Name10" presStyleLbl="parChTrans1D2" presStyleIdx="1" presStyleCnt="2"/>
      <dgm:spPr/>
      <dgm:t>
        <a:bodyPr/>
        <a:lstStyle/>
        <a:p>
          <a:endParaRPr lang="ru-RU"/>
        </a:p>
      </dgm:t>
    </dgm:pt>
    <dgm:pt modelId="{F747E223-0799-4B9D-9D3D-BEEF365F92E1}" type="pres">
      <dgm:prSet presAssocID="{D1886807-E129-4ABB-8353-8B526BE7532B}" presName="hierRoot2" presStyleCnt="0"/>
      <dgm:spPr/>
    </dgm:pt>
    <dgm:pt modelId="{AC8405BE-F920-4C04-9183-27E54D1A2F71}" type="pres">
      <dgm:prSet presAssocID="{D1886807-E129-4ABB-8353-8B526BE7532B}" presName="composite2" presStyleCnt="0"/>
      <dgm:spPr/>
    </dgm:pt>
    <dgm:pt modelId="{7A33DAAE-A249-4CFD-96D6-1650940B8FFD}" type="pres">
      <dgm:prSet presAssocID="{D1886807-E129-4ABB-8353-8B526BE7532B}" presName="background2" presStyleLbl="node2" presStyleIdx="1" presStyleCnt="2"/>
      <dgm:spPr/>
    </dgm:pt>
    <dgm:pt modelId="{5CAC216B-31BB-4B00-9528-42698BC079B7}" type="pres">
      <dgm:prSet presAssocID="{D1886807-E129-4ABB-8353-8B526BE7532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D3FE1A-D67C-424B-ADE2-8BC694D04CA1}" type="pres">
      <dgm:prSet presAssocID="{D1886807-E129-4ABB-8353-8B526BE7532B}" presName="hierChild3" presStyleCnt="0"/>
      <dgm:spPr/>
    </dgm:pt>
    <dgm:pt modelId="{3D3856C1-2283-4DDC-82B4-2DE481751CA2}" type="pres">
      <dgm:prSet presAssocID="{D9A851B6-05A4-4A45-A044-3EB487ABC9D6}" presName="Name17" presStyleLbl="parChTrans1D3" presStyleIdx="1" presStyleCnt="2"/>
      <dgm:spPr/>
      <dgm:t>
        <a:bodyPr/>
        <a:lstStyle/>
        <a:p>
          <a:endParaRPr lang="ru-RU"/>
        </a:p>
      </dgm:t>
    </dgm:pt>
    <dgm:pt modelId="{EC2A112E-07E6-485D-9967-CC96B1A2EC66}" type="pres">
      <dgm:prSet presAssocID="{6CD13A13-393F-4EBA-B6AD-2E62CB3574BE}" presName="hierRoot3" presStyleCnt="0"/>
      <dgm:spPr/>
    </dgm:pt>
    <dgm:pt modelId="{CD0CA0FD-51F8-411E-AB04-0C4B6CF11761}" type="pres">
      <dgm:prSet presAssocID="{6CD13A13-393F-4EBA-B6AD-2E62CB3574BE}" presName="composite3" presStyleCnt="0"/>
      <dgm:spPr/>
    </dgm:pt>
    <dgm:pt modelId="{2E1D51F5-B89F-48EC-A62D-5CE850830652}" type="pres">
      <dgm:prSet presAssocID="{6CD13A13-393F-4EBA-B6AD-2E62CB3574BE}" presName="background3" presStyleLbl="node3" presStyleIdx="1" presStyleCnt="2"/>
      <dgm:spPr/>
    </dgm:pt>
    <dgm:pt modelId="{7A0259A8-C254-4681-AF1B-51FD2DB36DAC}" type="pres">
      <dgm:prSet presAssocID="{6CD13A13-393F-4EBA-B6AD-2E62CB3574BE}" presName="text3" presStyleLbl="fgAcc3" presStyleIdx="1" presStyleCnt="2" custScaleX="1640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FCCFEB-FA40-4A72-919E-3636D956C485}" type="pres">
      <dgm:prSet presAssocID="{6CD13A13-393F-4EBA-B6AD-2E62CB3574BE}" presName="hierChild4" presStyleCnt="0"/>
      <dgm:spPr/>
    </dgm:pt>
    <dgm:pt modelId="{1AE3B005-236E-4FC2-AD4E-CEAC99F00B29}" type="pres">
      <dgm:prSet presAssocID="{453CBCAB-29ED-491E-A3A7-E5D4759AA90D}" presName="Name23" presStyleLbl="parChTrans1D4" presStyleIdx="1" presStyleCnt="2"/>
      <dgm:spPr/>
      <dgm:t>
        <a:bodyPr/>
        <a:lstStyle/>
        <a:p>
          <a:endParaRPr lang="ru-RU"/>
        </a:p>
      </dgm:t>
    </dgm:pt>
    <dgm:pt modelId="{BB97E8D2-C1B0-4D28-B757-7737B942BCE8}" type="pres">
      <dgm:prSet presAssocID="{45C965A4-D18D-48CC-AA5F-073B97599D34}" presName="hierRoot4" presStyleCnt="0"/>
      <dgm:spPr/>
    </dgm:pt>
    <dgm:pt modelId="{A095304E-0094-4535-A7E2-110667B2C612}" type="pres">
      <dgm:prSet presAssocID="{45C965A4-D18D-48CC-AA5F-073B97599D34}" presName="composite4" presStyleCnt="0"/>
      <dgm:spPr/>
    </dgm:pt>
    <dgm:pt modelId="{0FC9D7FC-A6D3-4B93-B573-B4977A6AF58C}" type="pres">
      <dgm:prSet presAssocID="{45C965A4-D18D-48CC-AA5F-073B97599D34}" presName="background4" presStyleLbl="node4" presStyleIdx="1" presStyleCnt="2"/>
      <dgm:spPr/>
    </dgm:pt>
    <dgm:pt modelId="{A3CE0A27-2F75-47CA-8DB8-49E46B230916}" type="pres">
      <dgm:prSet presAssocID="{45C965A4-D18D-48CC-AA5F-073B97599D34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D50FF3A-8D70-4431-ACC8-53403C7A445C}" type="pres">
      <dgm:prSet presAssocID="{45C965A4-D18D-48CC-AA5F-073B97599D34}" presName="hierChild5" presStyleCnt="0"/>
      <dgm:spPr/>
    </dgm:pt>
  </dgm:ptLst>
  <dgm:cxnLst>
    <dgm:cxn modelId="{AD3D29EA-B486-4921-9398-51F2520171B1}" type="presOf" srcId="{D1886807-E129-4ABB-8353-8B526BE7532B}" destId="{5CAC216B-31BB-4B00-9528-42698BC079B7}" srcOrd="0" destOrd="0" presId="urn:microsoft.com/office/officeart/2005/8/layout/hierarchy1"/>
    <dgm:cxn modelId="{C8192CD6-9B6E-4593-BA20-C6F15F0A3F81}" type="presOf" srcId="{45C965A4-D18D-48CC-AA5F-073B97599D34}" destId="{A3CE0A27-2F75-47CA-8DB8-49E46B230916}" srcOrd="0" destOrd="0" presId="urn:microsoft.com/office/officeart/2005/8/layout/hierarchy1"/>
    <dgm:cxn modelId="{EE94880B-7790-4328-99BD-8E4813B18AB1}" srcId="{272B7FF4-852C-41BF-881F-1DCE9BE9B5CE}" destId="{7A7CFF33-2153-4CA9-90C6-4990DFD32F2C}" srcOrd="0" destOrd="0" parTransId="{FD502582-CA46-4784-8972-6F3F301EC904}" sibTransId="{6445BC88-2E89-4382-A13D-E1A5CFC4E3BA}"/>
    <dgm:cxn modelId="{779A5DE2-A91B-408C-B381-09B1693C30E7}" type="presOf" srcId="{FD502582-CA46-4784-8972-6F3F301EC904}" destId="{FF06149D-B054-41D1-8974-F052B23DB9A0}" srcOrd="0" destOrd="0" presId="urn:microsoft.com/office/officeart/2005/8/layout/hierarchy1"/>
    <dgm:cxn modelId="{670D4419-C2ED-463E-A4BD-B136ECAC4716}" type="presOf" srcId="{C35703F7-0575-4004-9D1A-029F3B47246C}" destId="{C67AEEB4-C41C-4AD4-B132-752258DA248A}" srcOrd="0" destOrd="0" presId="urn:microsoft.com/office/officeart/2005/8/layout/hierarchy1"/>
    <dgm:cxn modelId="{5F954B8C-C04D-40FA-8CB0-EC5D8FCB958C}" type="presOf" srcId="{D9A851B6-05A4-4A45-A044-3EB487ABC9D6}" destId="{3D3856C1-2283-4DDC-82B4-2DE481751CA2}" srcOrd="0" destOrd="0" presId="urn:microsoft.com/office/officeart/2005/8/layout/hierarchy1"/>
    <dgm:cxn modelId="{98D9BAED-E24E-49D3-A98A-A507C08ABD0B}" type="presOf" srcId="{453CBCAB-29ED-491E-A3A7-E5D4759AA90D}" destId="{1AE3B005-236E-4FC2-AD4E-CEAC99F00B29}" srcOrd="0" destOrd="0" presId="urn:microsoft.com/office/officeart/2005/8/layout/hierarchy1"/>
    <dgm:cxn modelId="{4F815EAC-A613-41C3-8B8A-EC1F9E19F0C4}" type="presOf" srcId="{272B7FF4-852C-41BF-881F-1DCE9BE9B5CE}" destId="{2535CB1D-B21C-46C2-99CD-A999D6370E1A}" srcOrd="0" destOrd="0" presId="urn:microsoft.com/office/officeart/2005/8/layout/hierarchy1"/>
    <dgm:cxn modelId="{ABF97820-BB8D-4B8F-8667-E0B81D0BB1D1}" type="presOf" srcId="{D4358701-B34D-4AF3-A38B-9D590869EF95}" destId="{B4415200-9A31-416F-BF4E-AFDB33F1C844}" srcOrd="0" destOrd="0" presId="urn:microsoft.com/office/officeart/2005/8/layout/hierarchy1"/>
    <dgm:cxn modelId="{5BD7FA6D-2921-4481-9E32-C67F149454ED}" srcId="{C35703F7-0575-4004-9D1A-029F3B47246C}" destId="{272B7FF4-852C-41BF-881F-1DCE9BE9B5CE}" srcOrd="0" destOrd="0" parTransId="{18F69BD6-F453-4D4D-B19F-1B1AA602036D}" sibTransId="{0CEFA525-3417-4388-9E25-27B95A61B1DF}"/>
    <dgm:cxn modelId="{B57F8CAC-26C6-471B-8771-94F0810CD868}" type="presOf" srcId="{7CD642F4-6D2E-47E0-91C8-7A6CC09AA99B}" destId="{836D9FDF-0751-404F-B699-39CC4369A28E}" srcOrd="0" destOrd="0" presId="urn:microsoft.com/office/officeart/2005/8/layout/hierarchy1"/>
    <dgm:cxn modelId="{F1EB03CB-66F9-4DA6-9ECA-C3DE9D755E24}" type="presOf" srcId="{BA7CCE4F-7BF1-4D1C-8FCC-107138D18B0A}" destId="{4CB74E25-A0B6-4486-BE45-C4C22B05669E}" srcOrd="0" destOrd="0" presId="urn:microsoft.com/office/officeart/2005/8/layout/hierarchy1"/>
    <dgm:cxn modelId="{797C2314-19E2-4B8E-8D46-C88A27F94E05}" srcId="{6CD13A13-393F-4EBA-B6AD-2E62CB3574BE}" destId="{45C965A4-D18D-48CC-AA5F-073B97599D34}" srcOrd="0" destOrd="0" parTransId="{453CBCAB-29ED-491E-A3A7-E5D4759AA90D}" sibTransId="{760D37EB-22F7-4CB8-9EA7-A3166A89A9B8}"/>
    <dgm:cxn modelId="{BBBDA08A-0582-4E77-93E9-372DA90B428D}" srcId="{D1886807-E129-4ABB-8353-8B526BE7532B}" destId="{6CD13A13-393F-4EBA-B6AD-2E62CB3574BE}" srcOrd="0" destOrd="0" parTransId="{D9A851B6-05A4-4A45-A044-3EB487ABC9D6}" sibTransId="{62B8A0FD-2F1A-4409-A184-88FB949C9215}"/>
    <dgm:cxn modelId="{DBFFBCDB-1658-4E7D-B8F5-FF3EE2A596D1}" type="presOf" srcId="{18F69BD6-F453-4D4D-B19F-1B1AA602036D}" destId="{3539EA19-7A85-430A-B4CD-82090A26E693}" srcOrd="0" destOrd="0" presId="urn:microsoft.com/office/officeart/2005/8/layout/hierarchy1"/>
    <dgm:cxn modelId="{B4280ACB-55DB-4F45-89FE-19EDE8DA3087}" srcId="{D4358701-B34D-4AF3-A38B-9D590869EF95}" destId="{C35703F7-0575-4004-9D1A-029F3B47246C}" srcOrd="0" destOrd="0" parTransId="{3ED52968-DBBA-45A8-A4C5-F288FF7B71D4}" sibTransId="{AE3E5CE3-8961-4FED-BEFA-75F7F18F623E}"/>
    <dgm:cxn modelId="{EDC61EFB-16FB-42C6-ABF4-9A3B872C64A3}" type="presOf" srcId="{7A7CFF33-2153-4CA9-90C6-4990DFD32F2C}" destId="{8FB0C5E4-59CF-4D0C-9599-5D79607589F5}" srcOrd="0" destOrd="0" presId="urn:microsoft.com/office/officeart/2005/8/layout/hierarchy1"/>
    <dgm:cxn modelId="{5D7B1F36-8794-4B09-9BD4-9D09CA9F8842}" type="presOf" srcId="{9F3990DA-149F-460A-BEB8-52BFF239A6D2}" destId="{D2BD6CA6-E700-43E1-997B-99E033BE0A68}" srcOrd="0" destOrd="0" presId="urn:microsoft.com/office/officeart/2005/8/layout/hierarchy1"/>
    <dgm:cxn modelId="{7ADEC7E2-B8B6-48CC-AA59-136A87344ED0}" srcId="{7A7CFF33-2153-4CA9-90C6-4990DFD32F2C}" destId="{BA7CCE4F-7BF1-4D1C-8FCC-107138D18B0A}" srcOrd="0" destOrd="0" parTransId="{7CD642F4-6D2E-47E0-91C8-7A6CC09AA99B}" sibTransId="{C02C69A4-2086-4A55-B2F8-733659DEC5C8}"/>
    <dgm:cxn modelId="{CEEDFF04-0161-408E-9E39-B829987F1FDA}" srcId="{C35703F7-0575-4004-9D1A-029F3B47246C}" destId="{D1886807-E129-4ABB-8353-8B526BE7532B}" srcOrd="1" destOrd="0" parTransId="{9F3990DA-149F-460A-BEB8-52BFF239A6D2}" sibTransId="{6E3A6F55-1802-42A3-9188-65C84F1623D1}"/>
    <dgm:cxn modelId="{B3CFF186-0743-4713-908F-C70259A3A844}" type="presOf" srcId="{6CD13A13-393F-4EBA-B6AD-2E62CB3574BE}" destId="{7A0259A8-C254-4681-AF1B-51FD2DB36DAC}" srcOrd="0" destOrd="0" presId="urn:microsoft.com/office/officeart/2005/8/layout/hierarchy1"/>
    <dgm:cxn modelId="{138124F8-0B5F-4CEB-A42E-F29DB3F1063A}" type="presParOf" srcId="{B4415200-9A31-416F-BF4E-AFDB33F1C844}" destId="{4EAD1EC0-FA99-475A-8A25-302BFAA48BA3}" srcOrd="0" destOrd="0" presId="urn:microsoft.com/office/officeart/2005/8/layout/hierarchy1"/>
    <dgm:cxn modelId="{85C77BE0-A510-46E7-8007-8B4A8BCDF4C4}" type="presParOf" srcId="{4EAD1EC0-FA99-475A-8A25-302BFAA48BA3}" destId="{E8DD389A-BB67-4690-A27C-775F7C308E70}" srcOrd="0" destOrd="0" presId="urn:microsoft.com/office/officeart/2005/8/layout/hierarchy1"/>
    <dgm:cxn modelId="{9F05352B-A6F2-4FB3-81FF-03EC78724A35}" type="presParOf" srcId="{E8DD389A-BB67-4690-A27C-775F7C308E70}" destId="{C945B909-2E5E-426B-8CED-D83467E61ED2}" srcOrd="0" destOrd="0" presId="urn:microsoft.com/office/officeart/2005/8/layout/hierarchy1"/>
    <dgm:cxn modelId="{8C725362-0660-4960-A67F-AC2A5B37C4E7}" type="presParOf" srcId="{E8DD389A-BB67-4690-A27C-775F7C308E70}" destId="{C67AEEB4-C41C-4AD4-B132-752258DA248A}" srcOrd="1" destOrd="0" presId="urn:microsoft.com/office/officeart/2005/8/layout/hierarchy1"/>
    <dgm:cxn modelId="{68237DD4-D733-47F7-A9A7-2DF0E076C973}" type="presParOf" srcId="{4EAD1EC0-FA99-475A-8A25-302BFAA48BA3}" destId="{786167E8-30BE-4C81-87AC-EF96CED59D9E}" srcOrd="1" destOrd="0" presId="urn:microsoft.com/office/officeart/2005/8/layout/hierarchy1"/>
    <dgm:cxn modelId="{894A265D-C4A1-4CA8-8B0B-C8BC14FAAB32}" type="presParOf" srcId="{786167E8-30BE-4C81-87AC-EF96CED59D9E}" destId="{3539EA19-7A85-430A-B4CD-82090A26E693}" srcOrd="0" destOrd="0" presId="urn:microsoft.com/office/officeart/2005/8/layout/hierarchy1"/>
    <dgm:cxn modelId="{20041DAC-00FA-4142-8904-045FB41C7CAA}" type="presParOf" srcId="{786167E8-30BE-4C81-87AC-EF96CED59D9E}" destId="{F927F5AA-C318-4369-9B46-CC5E2A5D75AB}" srcOrd="1" destOrd="0" presId="urn:microsoft.com/office/officeart/2005/8/layout/hierarchy1"/>
    <dgm:cxn modelId="{A3481CAF-0E9E-452C-884B-637B9788730E}" type="presParOf" srcId="{F927F5AA-C318-4369-9B46-CC5E2A5D75AB}" destId="{F8C6C817-1EEC-4A5E-9954-647A19F0A03E}" srcOrd="0" destOrd="0" presId="urn:microsoft.com/office/officeart/2005/8/layout/hierarchy1"/>
    <dgm:cxn modelId="{D42E37A8-8A9E-43E1-83F8-0FBF31F97B31}" type="presParOf" srcId="{F8C6C817-1EEC-4A5E-9954-647A19F0A03E}" destId="{4894BFB9-8E6D-4042-9280-854B59B28B73}" srcOrd="0" destOrd="0" presId="urn:microsoft.com/office/officeart/2005/8/layout/hierarchy1"/>
    <dgm:cxn modelId="{D9783796-6893-4EF8-8665-D229F8A9B81B}" type="presParOf" srcId="{F8C6C817-1EEC-4A5E-9954-647A19F0A03E}" destId="{2535CB1D-B21C-46C2-99CD-A999D6370E1A}" srcOrd="1" destOrd="0" presId="urn:microsoft.com/office/officeart/2005/8/layout/hierarchy1"/>
    <dgm:cxn modelId="{2A1DDFC8-A3D6-4CB7-921B-2E9E842F4275}" type="presParOf" srcId="{F927F5AA-C318-4369-9B46-CC5E2A5D75AB}" destId="{AFB5DCBA-95BF-4F3E-9F4C-974956B96A6A}" srcOrd="1" destOrd="0" presId="urn:microsoft.com/office/officeart/2005/8/layout/hierarchy1"/>
    <dgm:cxn modelId="{0D83A702-D8F0-4F08-AC9A-286406EA6A08}" type="presParOf" srcId="{AFB5DCBA-95BF-4F3E-9F4C-974956B96A6A}" destId="{FF06149D-B054-41D1-8974-F052B23DB9A0}" srcOrd="0" destOrd="0" presId="urn:microsoft.com/office/officeart/2005/8/layout/hierarchy1"/>
    <dgm:cxn modelId="{B2B4CFB2-1DC9-4BB9-9180-C42C17E4C62D}" type="presParOf" srcId="{AFB5DCBA-95BF-4F3E-9F4C-974956B96A6A}" destId="{02EC97A7-DA42-4EBC-8ACF-62DD5E4E933C}" srcOrd="1" destOrd="0" presId="urn:microsoft.com/office/officeart/2005/8/layout/hierarchy1"/>
    <dgm:cxn modelId="{3AC09CE8-B7A9-4091-90F4-AD3A47915135}" type="presParOf" srcId="{02EC97A7-DA42-4EBC-8ACF-62DD5E4E933C}" destId="{7096C549-132E-4325-BFA7-5BF350159309}" srcOrd="0" destOrd="0" presId="urn:microsoft.com/office/officeart/2005/8/layout/hierarchy1"/>
    <dgm:cxn modelId="{0C1EABA2-7ECB-48D3-B3F9-4134AE1155F7}" type="presParOf" srcId="{7096C549-132E-4325-BFA7-5BF350159309}" destId="{57EA749B-FEB3-493B-AED1-9DA18D6C5C32}" srcOrd="0" destOrd="0" presId="urn:microsoft.com/office/officeart/2005/8/layout/hierarchy1"/>
    <dgm:cxn modelId="{8204510B-332D-458C-9499-A6C6EC400469}" type="presParOf" srcId="{7096C549-132E-4325-BFA7-5BF350159309}" destId="{8FB0C5E4-59CF-4D0C-9599-5D79607589F5}" srcOrd="1" destOrd="0" presId="urn:microsoft.com/office/officeart/2005/8/layout/hierarchy1"/>
    <dgm:cxn modelId="{B3C6067C-A040-4F37-B0FC-EB1075D9405A}" type="presParOf" srcId="{02EC97A7-DA42-4EBC-8ACF-62DD5E4E933C}" destId="{1AAC7632-60ED-4808-ADBF-98DD98EE5098}" srcOrd="1" destOrd="0" presId="urn:microsoft.com/office/officeart/2005/8/layout/hierarchy1"/>
    <dgm:cxn modelId="{44AE8423-CFAF-44C5-8BB9-3AEEC3993085}" type="presParOf" srcId="{1AAC7632-60ED-4808-ADBF-98DD98EE5098}" destId="{836D9FDF-0751-404F-B699-39CC4369A28E}" srcOrd="0" destOrd="0" presId="urn:microsoft.com/office/officeart/2005/8/layout/hierarchy1"/>
    <dgm:cxn modelId="{F782E440-CE77-4F9D-8679-23D51010272D}" type="presParOf" srcId="{1AAC7632-60ED-4808-ADBF-98DD98EE5098}" destId="{FB19840F-A124-4C16-9102-CBA6C862DDF5}" srcOrd="1" destOrd="0" presId="urn:microsoft.com/office/officeart/2005/8/layout/hierarchy1"/>
    <dgm:cxn modelId="{C87EADDD-11AB-4B6C-B89A-802B6661C63F}" type="presParOf" srcId="{FB19840F-A124-4C16-9102-CBA6C862DDF5}" destId="{FD2D0F09-977E-4043-B4ED-F24EA9ACCC4B}" srcOrd="0" destOrd="0" presId="urn:microsoft.com/office/officeart/2005/8/layout/hierarchy1"/>
    <dgm:cxn modelId="{B46EACB4-62DE-440C-8388-F34CDA75DD3B}" type="presParOf" srcId="{FD2D0F09-977E-4043-B4ED-F24EA9ACCC4B}" destId="{DC224FB9-4E17-4A34-985E-A8C2705A20DE}" srcOrd="0" destOrd="0" presId="urn:microsoft.com/office/officeart/2005/8/layout/hierarchy1"/>
    <dgm:cxn modelId="{8924149E-8CF3-4107-9146-26265CD8A1A7}" type="presParOf" srcId="{FD2D0F09-977E-4043-B4ED-F24EA9ACCC4B}" destId="{4CB74E25-A0B6-4486-BE45-C4C22B05669E}" srcOrd="1" destOrd="0" presId="urn:microsoft.com/office/officeart/2005/8/layout/hierarchy1"/>
    <dgm:cxn modelId="{AB07127F-7620-4D69-A4B0-6DFFADF1E00D}" type="presParOf" srcId="{FB19840F-A124-4C16-9102-CBA6C862DDF5}" destId="{B957CD94-39B0-410B-BE45-C13AAE136027}" srcOrd="1" destOrd="0" presId="urn:microsoft.com/office/officeart/2005/8/layout/hierarchy1"/>
    <dgm:cxn modelId="{F665E535-680B-4A02-862A-5483F1DEAA0F}" type="presParOf" srcId="{786167E8-30BE-4C81-87AC-EF96CED59D9E}" destId="{D2BD6CA6-E700-43E1-997B-99E033BE0A68}" srcOrd="2" destOrd="0" presId="urn:microsoft.com/office/officeart/2005/8/layout/hierarchy1"/>
    <dgm:cxn modelId="{A223C184-4AD8-4CEC-AB42-61D9FA43379F}" type="presParOf" srcId="{786167E8-30BE-4C81-87AC-EF96CED59D9E}" destId="{F747E223-0799-4B9D-9D3D-BEEF365F92E1}" srcOrd="3" destOrd="0" presId="urn:microsoft.com/office/officeart/2005/8/layout/hierarchy1"/>
    <dgm:cxn modelId="{101E694C-2457-40F0-8D04-F504A127B93B}" type="presParOf" srcId="{F747E223-0799-4B9D-9D3D-BEEF365F92E1}" destId="{AC8405BE-F920-4C04-9183-27E54D1A2F71}" srcOrd="0" destOrd="0" presId="urn:microsoft.com/office/officeart/2005/8/layout/hierarchy1"/>
    <dgm:cxn modelId="{F56028B4-18FC-4A29-BBC0-D2FE1DEFDCFC}" type="presParOf" srcId="{AC8405BE-F920-4C04-9183-27E54D1A2F71}" destId="{7A33DAAE-A249-4CFD-96D6-1650940B8FFD}" srcOrd="0" destOrd="0" presId="urn:microsoft.com/office/officeart/2005/8/layout/hierarchy1"/>
    <dgm:cxn modelId="{16544D66-D9C0-4815-8CB1-787FB8D26E3F}" type="presParOf" srcId="{AC8405BE-F920-4C04-9183-27E54D1A2F71}" destId="{5CAC216B-31BB-4B00-9528-42698BC079B7}" srcOrd="1" destOrd="0" presId="urn:microsoft.com/office/officeart/2005/8/layout/hierarchy1"/>
    <dgm:cxn modelId="{7A3F3BB7-A39E-405B-AA32-333A9C91DA86}" type="presParOf" srcId="{F747E223-0799-4B9D-9D3D-BEEF365F92E1}" destId="{87D3FE1A-D67C-424B-ADE2-8BC694D04CA1}" srcOrd="1" destOrd="0" presId="urn:microsoft.com/office/officeart/2005/8/layout/hierarchy1"/>
    <dgm:cxn modelId="{8EB932C9-00A1-4AF2-8681-9A7FBA7F25B5}" type="presParOf" srcId="{87D3FE1A-D67C-424B-ADE2-8BC694D04CA1}" destId="{3D3856C1-2283-4DDC-82B4-2DE481751CA2}" srcOrd="0" destOrd="0" presId="urn:microsoft.com/office/officeart/2005/8/layout/hierarchy1"/>
    <dgm:cxn modelId="{241CA7F2-9E1A-4714-BA48-FE49A154A8B3}" type="presParOf" srcId="{87D3FE1A-D67C-424B-ADE2-8BC694D04CA1}" destId="{EC2A112E-07E6-485D-9967-CC96B1A2EC66}" srcOrd="1" destOrd="0" presId="urn:microsoft.com/office/officeart/2005/8/layout/hierarchy1"/>
    <dgm:cxn modelId="{39F46357-768F-4FC2-94F6-22EBF1BAF1A0}" type="presParOf" srcId="{EC2A112E-07E6-485D-9967-CC96B1A2EC66}" destId="{CD0CA0FD-51F8-411E-AB04-0C4B6CF11761}" srcOrd="0" destOrd="0" presId="urn:microsoft.com/office/officeart/2005/8/layout/hierarchy1"/>
    <dgm:cxn modelId="{4DCDB4E8-DB5B-42C4-9557-28413CB91554}" type="presParOf" srcId="{CD0CA0FD-51F8-411E-AB04-0C4B6CF11761}" destId="{2E1D51F5-B89F-48EC-A62D-5CE850830652}" srcOrd="0" destOrd="0" presId="urn:microsoft.com/office/officeart/2005/8/layout/hierarchy1"/>
    <dgm:cxn modelId="{74808972-EF3E-4BBB-B69F-9C834D01C293}" type="presParOf" srcId="{CD0CA0FD-51F8-411E-AB04-0C4B6CF11761}" destId="{7A0259A8-C254-4681-AF1B-51FD2DB36DAC}" srcOrd="1" destOrd="0" presId="urn:microsoft.com/office/officeart/2005/8/layout/hierarchy1"/>
    <dgm:cxn modelId="{54D6CB9A-A96F-4250-8E34-18DC866C0033}" type="presParOf" srcId="{EC2A112E-07E6-485D-9967-CC96B1A2EC66}" destId="{12FCCFEB-FA40-4A72-919E-3636D956C485}" srcOrd="1" destOrd="0" presId="urn:microsoft.com/office/officeart/2005/8/layout/hierarchy1"/>
    <dgm:cxn modelId="{D4B14D43-90FF-44EE-A886-FCDCAEE190F7}" type="presParOf" srcId="{12FCCFEB-FA40-4A72-919E-3636D956C485}" destId="{1AE3B005-236E-4FC2-AD4E-CEAC99F00B29}" srcOrd="0" destOrd="0" presId="urn:microsoft.com/office/officeart/2005/8/layout/hierarchy1"/>
    <dgm:cxn modelId="{D1E066FB-6189-4372-874A-B644DCA48A39}" type="presParOf" srcId="{12FCCFEB-FA40-4A72-919E-3636D956C485}" destId="{BB97E8D2-C1B0-4D28-B757-7737B942BCE8}" srcOrd="1" destOrd="0" presId="urn:microsoft.com/office/officeart/2005/8/layout/hierarchy1"/>
    <dgm:cxn modelId="{8680BD3A-A9E5-466A-B9A8-7E183739DD23}" type="presParOf" srcId="{BB97E8D2-C1B0-4D28-B757-7737B942BCE8}" destId="{A095304E-0094-4535-A7E2-110667B2C612}" srcOrd="0" destOrd="0" presId="urn:microsoft.com/office/officeart/2005/8/layout/hierarchy1"/>
    <dgm:cxn modelId="{5A447F63-C2ED-4B66-B816-AD671003008D}" type="presParOf" srcId="{A095304E-0094-4535-A7E2-110667B2C612}" destId="{0FC9D7FC-A6D3-4B93-B573-B4977A6AF58C}" srcOrd="0" destOrd="0" presId="urn:microsoft.com/office/officeart/2005/8/layout/hierarchy1"/>
    <dgm:cxn modelId="{9FF7E04F-35A4-45CC-B123-2F7E4B2CBCA9}" type="presParOf" srcId="{A095304E-0094-4535-A7E2-110667B2C612}" destId="{A3CE0A27-2F75-47CA-8DB8-49E46B230916}" srcOrd="1" destOrd="0" presId="urn:microsoft.com/office/officeart/2005/8/layout/hierarchy1"/>
    <dgm:cxn modelId="{412C3C69-6C71-4116-B073-D6470604E9F9}" type="presParOf" srcId="{BB97E8D2-C1B0-4D28-B757-7737B942BCE8}" destId="{9D50FF3A-8D70-4431-ACC8-53403C7A44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1371C-9E62-4BEE-ADD0-C02EAE2B515E}">
      <dsp:nvSpPr>
        <dsp:cNvPr id="0" name=""/>
        <dsp:cNvSpPr/>
      </dsp:nvSpPr>
      <dsp:spPr>
        <a:xfrm>
          <a:off x="5531762" y="1672906"/>
          <a:ext cx="91440" cy="7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57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04A0-C821-4B4B-A037-5B8E6D9FC672}">
      <dsp:nvSpPr>
        <dsp:cNvPr id="0" name=""/>
        <dsp:cNvSpPr/>
      </dsp:nvSpPr>
      <dsp:spPr>
        <a:xfrm>
          <a:off x="1043166" y="1059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FC62A-C9D0-4098-AE50-EE182ADE553F}">
      <dsp:nvSpPr>
        <dsp:cNvPr id="0" name=""/>
        <dsp:cNvSpPr/>
      </dsp:nvSpPr>
      <dsp:spPr>
        <a:xfrm>
          <a:off x="1335702" y="278969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template </a:t>
          </a:r>
          <a:r>
            <a:rPr lang="en-US" sz="2800" kern="1200" dirty="0" err="1" smtClean="0"/>
            <a:t>CStack</a:t>
          </a:r>
          <a:r>
            <a:rPr lang="en-US" sz="2800" kern="1200" dirty="0" smtClean="0"/>
            <a:t>&lt;T&gt;</a:t>
          </a:r>
          <a:endParaRPr lang="ru-RU" sz="2800" kern="1200" dirty="0"/>
        </a:p>
      </dsp:txBody>
      <dsp:txXfrm>
        <a:off x="1384669" y="327936"/>
        <a:ext cx="2534895" cy="1573912"/>
      </dsp:txXfrm>
    </dsp:sp>
    <dsp:sp modelId="{DFEDBC9B-2151-46B7-A759-8FA62B5C8FC6}">
      <dsp:nvSpPr>
        <dsp:cNvPr id="0" name=""/>
        <dsp:cNvSpPr/>
      </dsp:nvSpPr>
      <dsp:spPr>
        <a:xfrm>
          <a:off x="4261068" y="1059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C433-98C8-4965-8B9F-C2F459BFC712}">
      <dsp:nvSpPr>
        <dsp:cNvPr id="0" name=""/>
        <dsp:cNvSpPr/>
      </dsp:nvSpPr>
      <dsp:spPr>
        <a:xfrm>
          <a:off x="4553604" y="278969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CStack</a:t>
          </a:r>
          <a:r>
            <a:rPr lang="en-US" sz="2800" kern="1200" dirty="0" smtClean="0"/>
            <a:t>&lt;void*&gt;</a:t>
          </a:r>
          <a:endParaRPr lang="ru-RU" sz="2800" kern="1200" dirty="0"/>
        </a:p>
      </dsp:txBody>
      <dsp:txXfrm>
        <a:off x="4602571" y="327936"/>
        <a:ext cx="2534895" cy="1573912"/>
      </dsp:txXfrm>
    </dsp:sp>
    <dsp:sp modelId="{915AE3FE-C316-4DAE-8A75-70A8A843E0CC}">
      <dsp:nvSpPr>
        <dsp:cNvPr id="0" name=""/>
        <dsp:cNvSpPr/>
      </dsp:nvSpPr>
      <dsp:spPr>
        <a:xfrm>
          <a:off x="4261068" y="2438620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24954-9329-48D3-AAD0-9DFD79B0A46C}">
      <dsp:nvSpPr>
        <dsp:cNvPr id="0" name=""/>
        <dsp:cNvSpPr/>
      </dsp:nvSpPr>
      <dsp:spPr>
        <a:xfrm>
          <a:off x="4553604" y="2716530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CStack</a:t>
          </a:r>
          <a:r>
            <a:rPr lang="en-US" sz="2800" kern="1200" dirty="0" smtClean="0"/>
            <a:t>&lt;T*&gt;</a:t>
          </a:r>
          <a:endParaRPr lang="ru-RU" sz="2800" kern="1200" dirty="0"/>
        </a:p>
      </dsp:txBody>
      <dsp:txXfrm>
        <a:off x="4602571" y="2765497"/>
        <a:ext cx="2534895" cy="1573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88CC8-BC50-4E17-B8FF-B084D5D4F357}">
      <dsp:nvSpPr>
        <dsp:cNvPr id="0" name=""/>
        <dsp:cNvSpPr/>
      </dsp:nvSpPr>
      <dsp:spPr>
        <a:xfrm>
          <a:off x="6769417" y="1735982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BEBA4-0B37-4970-8C09-100FC6B38A24}">
      <dsp:nvSpPr>
        <dsp:cNvPr id="0" name=""/>
        <dsp:cNvSpPr/>
      </dsp:nvSpPr>
      <dsp:spPr>
        <a:xfrm>
          <a:off x="3940492" y="1735982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5A6F4-36DB-4F24-8459-5B4D6613CBEC}">
      <dsp:nvSpPr>
        <dsp:cNvPr id="0" name=""/>
        <dsp:cNvSpPr/>
      </dsp:nvSpPr>
      <dsp:spPr>
        <a:xfrm>
          <a:off x="0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9BD92-CE8D-400D-9F8A-08CDA43FCD3B}">
      <dsp:nvSpPr>
        <dsp:cNvPr id="0" name=""/>
        <dsp:cNvSpPr/>
      </dsp:nvSpPr>
      <dsp:spPr>
        <a:xfrm>
          <a:off x="257174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template </a:t>
          </a:r>
          <a:r>
            <a:rPr lang="en-US" sz="2300" kern="1200" dirty="0" err="1" smtClean="0"/>
            <a:t>CCountable</a:t>
          </a:r>
          <a:r>
            <a:rPr lang="en-US" sz="2300" kern="1200" dirty="0" smtClean="0"/>
            <a:t>&lt;T&gt;</a:t>
          </a:r>
          <a:endParaRPr lang="ru-RU" sz="2300" kern="1200" dirty="0"/>
        </a:p>
      </dsp:txBody>
      <dsp:txXfrm>
        <a:off x="300222" y="553591"/>
        <a:ext cx="2228479" cy="1383659"/>
      </dsp:txXfrm>
    </dsp:sp>
    <dsp:sp modelId="{67FC1BDF-A20C-417C-9E49-B9AEFBD219E8}">
      <dsp:nvSpPr>
        <dsp:cNvPr id="0" name=""/>
        <dsp:cNvSpPr/>
      </dsp:nvSpPr>
      <dsp:spPr>
        <a:xfrm>
          <a:off x="2828924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81165-63E1-4F07-ACD1-8512F836B574}">
      <dsp:nvSpPr>
        <dsp:cNvPr id="0" name=""/>
        <dsp:cNvSpPr/>
      </dsp:nvSpPr>
      <dsp:spPr>
        <a:xfrm>
          <a:off x="3086099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CCountable</a:t>
          </a:r>
          <a:r>
            <a:rPr lang="en-US" sz="2300" kern="1200" dirty="0" smtClean="0"/>
            <a:t>&lt;A&gt;</a:t>
          </a:r>
          <a:endParaRPr lang="ru-RU" sz="2300" kern="1200" dirty="0"/>
        </a:p>
      </dsp:txBody>
      <dsp:txXfrm>
        <a:off x="3129147" y="553591"/>
        <a:ext cx="2228479" cy="1383659"/>
      </dsp:txXfrm>
    </dsp:sp>
    <dsp:sp modelId="{70FE52AA-0A54-41BC-9D19-365DA6FD19B3}">
      <dsp:nvSpPr>
        <dsp:cNvPr id="0" name=""/>
        <dsp:cNvSpPr/>
      </dsp:nvSpPr>
      <dsp:spPr>
        <a:xfrm>
          <a:off x="2828924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AF3F8-4FCE-4834-90F2-1D3D52F89681}">
      <dsp:nvSpPr>
        <dsp:cNvPr id="0" name=""/>
        <dsp:cNvSpPr/>
      </dsp:nvSpPr>
      <dsp:spPr>
        <a:xfrm>
          <a:off x="3086099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</a:t>
          </a:r>
          <a:endParaRPr lang="ru-RU" sz="2300" kern="1200" dirty="0"/>
        </a:p>
      </dsp:txBody>
      <dsp:txXfrm>
        <a:off x="3129147" y="2696502"/>
        <a:ext cx="2228479" cy="1383659"/>
      </dsp:txXfrm>
    </dsp:sp>
    <dsp:sp modelId="{671240B6-DC23-49E0-AEE7-39F845A91389}">
      <dsp:nvSpPr>
        <dsp:cNvPr id="0" name=""/>
        <dsp:cNvSpPr/>
      </dsp:nvSpPr>
      <dsp:spPr>
        <a:xfrm>
          <a:off x="5657850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1FB05-1FF7-434D-8730-5C9A29CC6FBA}">
      <dsp:nvSpPr>
        <dsp:cNvPr id="0" name=""/>
        <dsp:cNvSpPr/>
      </dsp:nvSpPr>
      <dsp:spPr>
        <a:xfrm>
          <a:off x="5915024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CCountable</a:t>
          </a:r>
          <a:r>
            <a:rPr lang="en-US" sz="2300" kern="1200" dirty="0" smtClean="0"/>
            <a:t>&lt;B&gt;</a:t>
          </a:r>
          <a:endParaRPr lang="ru-RU" sz="2300" kern="1200" dirty="0"/>
        </a:p>
      </dsp:txBody>
      <dsp:txXfrm>
        <a:off x="5958072" y="553591"/>
        <a:ext cx="2228479" cy="1383659"/>
      </dsp:txXfrm>
    </dsp:sp>
    <dsp:sp modelId="{EE83DCEA-0B34-4718-BC3E-0A88455572AA}">
      <dsp:nvSpPr>
        <dsp:cNvPr id="0" name=""/>
        <dsp:cNvSpPr/>
      </dsp:nvSpPr>
      <dsp:spPr>
        <a:xfrm>
          <a:off x="5657850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87A50-0319-409D-897A-D7965564DA94}">
      <dsp:nvSpPr>
        <dsp:cNvPr id="0" name=""/>
        <dsp:cNvSpPr/>
      </dsp:nvSpPr>
      <dsp:spPr>
        <a:xfrm>
          <a:off x="5915024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</a:t>
          </a:r>
          <a:endParaRPr lang="ru-RU" sz="2300" kern="1200" dirty="0"/>
        </a:p>
      </dsp:txBody>
      <dsp:txXfrm>
        <a:off x="5958072" y="2696502"/>
        <a:ext cx="2228479" cy="1383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856C1-2283-4DDC-82B4-2DE481751CA2}">
      <dsp:nvSpPr>
        <dsp:cNvPr id="0" name=""/>
        <dsp:cNvSpPr/>
      </dsp:nvSpPr>
      <dsp:spPr>
        <a:xfrm>
          <a:off x="5009376" y="2642769"/>
          <a:ext cx="91440" cy="492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2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D6CA6-E700-43E1-997B-99E033BE0A68}">
      <dsp:nvSpPr>
        <dsp:cNvPr id="0" name=""/>
        <dsp:cNvSpPr/>
      </dsp:nvSpPr>
      <dsp:spPr>
        <a:xfrm>
          <a:off x="4020770" y="1075766"/>
          <a:ext cx="1034325" cy="492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450"/>
              </a:lnTo>
              <a:lnTo>
                <a:pt x="1034325" y="335450"/>
              </a:lnTo>
              <a:lnTo>
                <a:pt x="1034325" y="492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FBFB8-805A-40D0-8B8F-0C93EEF77527}">
      <dsp:nvSpPr>
        <dsp:cNvPr id="0" name=""/>
        <dsp:cNvSpPr/>
      </dsp:nvSpPr>
      <dsp:spPr>
        <a:xfrm>
          <a:off x="2940724" y="2642769"/>
          <a:ext cx="91440" cy="492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2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9EA19-7A85-430A-B4CD-82090A26E693}">
      <dsp:nvSpPr>
        <dsp:cNvPr id="0" name=""/>
        <dsp:cNvSpPr/>
      </dsp:nvSpPr>
      <dsp:spPr>
        <a:xfrm>
          <a:off x="2986444" y="1075766"/>
          <a:ext cx="1034325" cy="492245"/>
        </a:xfrm>
        <a:custGeom>
          <a:avLst/>
          <a:gdLst/>
          <a:ahLst/>
          <a:cxnLst/>
          <a:rect l="0" t="0" r="0" b="0"/>
          <a:pathLst>
            <a:path>
              <a:moveTo>
                <a:pt x="1034325" y="0"/>
              </a:moveTo>
              <a:lnTo>
                <a:pt x="1034325" y="335450"/>
              </a:lnTo>
              <a:lnTo>
                <a:pt x="0" y="335450"/>
              </a:lnTo>
              <a:lnTo>
                <a:pt x="0" y="492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5B909-2E5E-426B-8CED-D83467E61ED2}">
      <dsp:nvSpPr>
        <dsp:cNvPr id="0" name=""/>
        <dsp:cNvSpPr/>
      </dsp:nvSpPr>
      <dsp:spPr>
        <a:xfrm>
          <a:off x="3174503" y="1007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AEEB4-C41C-4AD4-B132-752258DA248A}">
      <dsp:nvSpPr>
        <dsp:cNvPr id="0" name=""/>
        <dsp:cNvSpPr/>
      </dsp:nvSpPr>
      <dsp:spPr>
        <a:xfrm>
          <a:off x="3362563" y="179663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IShape</a:t>
          </a:r>
          <a:endParaRPr lang="ru-RU" sz="2300" kern="1200" dirty="0"/>
        </a:p>
      </dsp:txBody>
      <dsp:txXfrm>
        <a:off x="3394042" y="211142"/>
        <a:ext cx="1629574" cy="1011800"/>
      </dsp:txXfrm>
    </dsp:sp>
    <dsp:sp modelId="{4894BFB9-8E6D-4042-9280-854B59B28B73}">
      <dsp:nvSpPr>
        <dsp:cNvPr id="0" name=""/>
        <dsp:cNvSpPr/>
      </dsp:nvSpPr>
      <dsp:spPr>
        <a:xfrm>
          <a:off x="2140178" y="1568011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CB1D-B21C-46C2-99CD-A999D6370E1A}">
      <dsp:nvSpPr>
        <dsp:cNvPr id="0" name=""/>
        <dsp:cNvSpPr/>
      </dsp:nvSpPr>
      <dsp:spPr>
        <a:xfrm>
          <a:off x="2328237" y="1746667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IRectangle</a:t>
          </a:r>
          <a:endParaRPr lang="ru-RU" sz="2300" kern="1200" dirty="0"/>
        </a:p>
      </dsp:txBody>
      <dsp:txXfrm>
        <a:off x="2359716" y="1778146"/>
        <a:ext cx="1629574" cy="1011800"/>
      </dsp:txXfrm>
    </dsp:sp>
    <dsp:sp modelId="{83471DAB-984A-4FDC-BFC2-9E7827AF7C11}">
      <dsp:nvSpPr>
        <dsp:cNvPr id="0" name=""/>
        <dsp:cNvSpPr/>
      </dsp:nvSpPr>
      <dsp:spPr>
        <a:xfrm>
          <a:off x="2140178" y="3135014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E9A1B-354D-48C9-8159-9A0F76BC1AA5}">
      <dsp:nvSpPr>
        <dsp:cNvPr id="0" name=""/>
        <dsp:cNvSpPr/>
      </dsp:nvSpPr>
      <dsp:spPr>
        <a:xfrm>
          <a:off x="2328237" y="3313670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CRectangle</a:t>
          </a:r>
          <a:endParaRPr lang="ru-RU" sz="2300" kern="1200" dirty="0"/>
        </a:p>
      </dsp:txBody>
      <dsp:txXfrm>
        <a:off x="2359716" y="3345149"/>
        <a:ext cx="1629574" cy="1011800"/>
      </dsp:txXfrm>
    </dsp:sp>
    <dsp:sp modelId="{7A33DAAE-A249-4CFD-96D6-1650940B8FFD}">
      <dsp:nvSpPr>
        <dsp:cNvPr id="0" name=""/>
        <dsp:cNvSpPr/>
      </dsp:nvSpPr>
      <dsp:spPr>
        <a:xfrm>
          <a:off x="4208829" y="1568011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C216B-31BB-4B00-9528-42698BC079B7}">
      <dsp:nvSpPr>
        <dsp:cNvPr id="0" name=""/>
        <dsp:cNvSpPr/>
      </dsp:nvSpPr>
      <dsp:spPr>
        <a:xfrm>
          <a:off x="4396888" y="1746667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ICircle</a:t>
          </a:r>
          <a:endParaRPr lang="ru-RU" sz="2300" kern="1200" dirty="0"/>
        </a:p>
      </dsp:txBody>
      <dsp:txXfrm>
        <a:off x="4428367" y="1778146"/>
        <a:ext cx="1629574" cy="1011800"/>
      </dsp:txXfrm>
    </dsp:sp>
    <dsp:sp modelId="{2E1D51F5-B89F-48EC-A62D-5CE850830652}">
      <dsp:nvSpPr>
        <dsp:cNvPr id="0" name=""/>
        <dsp:cNvSpPr/>
      </dsp:nvSpPr>
      <dsp:spPr>
        <a:xfrm>
          <a:off x="4208829" y="3135014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259A8-C254-4681-AF1B-51FD2DB36DAC}">
      <dsp:nvSpPr>
        <dsp:cNvPr id="0" name=""/>
        <dsp:cNvSpPr/>
      </dsp:nvSpPr>
      <dsp:spPr>
        <a:xfrm>
          <a:off x="4396888" y="3313670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CCircle</a:t>
          </a:r>
          <a:endParaRPr lang="ru-RU" sz="2300" kern="1200" dirty="0"/>
        </a:p>
      </dsp:txBody>
      <dsp:txXfrm>
        <a:off x="4428367" y="3345149"/>
        <a:ext cx="1629574" cy="1011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3B005-236E-4FC2-AD4E-CEAC99F00B29}">
      <dsp:nvSpPr>
        <dsp:cNvPr id="0" name=""/>
        <dsp:cNvSpPr/>
      </dsp:nvSpPr>
      <dsp:spPr>
        <a:xfrm>
          <a:off x="5241107" y="3327937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856C1-2283-4DDC-82B4-2DE481751CA2}">
      <dsp:nvSpPr>
        <dsp:cNvPr id="0" name=""/>
        <dsp:cNvSpPr/>
      </dsp:nvSpPr>
      <dsp:spPr>
        <a:xfrm>
          <a:off x="5241107" y="2089066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D6CA6-E700-43E1-997B-99E033BE0A68}">
      <dsp:nvSpPr>
        <dsp:cNvPr id="0" name=""/>
        <dsp:cNvSpPr/>
      </dsp:nvSpPr>
      <dsp:spPr>
        <a:xfrm>
          <a:off x="4040460" y="850196"/>
          <a:ext cx="1246367" cy="389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206"/>
              </a:lnTo>
              <a:lnTo>
                <a:pt x="1246367" y="265206"/>
              </a:lnTo>
              <a:lnTo>
                <a:pt x="1246367" y="389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D9FDF-0751-404F-B699-39CC4369A28E}">
      <dsp:nvSpPr>
        <dsp:cNvPr id="0" name=""/>
        <dsp:cNvSpPr/>
      </dsp:nvSpPr>
      <dsp:spPr>
        <a:xfrm>
          <a:off x="2748372" y="3327937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6149D-B054-41D1-8974-F052B23DB9A0}">
      <dsp:nvSpPr>
        <dsp:cNvPr id="0" name=""/>
        <dsp:cNvSpPr/>
      </dsp:nvSpPr>
      <dsp:spPr>
        <a:xfrm>
          <a:off x="2748372" y="2089066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9EA19-7A85-430A-B4CD-82090A26E693}">
      <dsp:nvSpPr>
        <dsp:cNvPr id="0" name=""/>
        <dsp:cNvSpPr/>
      </dsp:nvSpPr>
      <dsp:spPr>
        <a:xfrm>
          <a:off x="2794092" y="850196"/>
          <a:ext cx="1246367" cy="389168"/>
        </a:xfrm>
        <a:custGeom>
          <a:avLst/>
          <a:gdLst/>
          <a:ahLst/>
          <a:cxnLst/>
          <a:rect l="0" t="0" r="0" b="0"/>
          <a:pathLst>
            <a:path>
              <a:moveTo>
                <a:pt x="1246367" y="0"/>
              </a:moveTo>
              <a:lnTo>
                <a:pt x="1246367" y="265206"/>
              </a:lnTo>
              <a:lnTo>
                <a:pt x="0" y="265206"/>
              </a:lnTo>
              <a:lnTo>
                <a:pt x="0" y="389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5B909-2E5E-426B-8CED-D83467E61ED2}">
      <dsp:nvSpPr>
        <dsp:cNvPr id="0" name=""/>
        <dsp:cNvSpPr/>
      </dsp:nvSpPr>
      <dsp:spPr>
        <a:xfrm>
          <a:off x="3371403" y="49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AEEB4-C41C-4AD4-B132-752258DA248A}">
      <dsp:nvSpPr>
        <dsp:cNvPr id="0" name=""/>
        <dsp:cNvSpPr/>
      </dsp:nvSpPr>
      <dsp:spPr>
        <a:xfrm>
          <a:off x="3520082" y="14173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IShape</a:t>
          </a:r>
          <a:endParaRPr lang="ru-RU" sz="1200" kern="1200" dirty="0"/>
        </a:p>
      </dsp:txBody>
      <dsp:txXfrm>
        <a:off x="3544969" y="166626"/>
        <a:ext cx="1288339" cy="799928"/>
      </dsp:txXfrm>
    </dsp:sp>
    <dsp:sp modelId="{4894BFB9-8E6D-4042-9280-854B59B28B73}">
      <dsp:nvSpPr>
        <dsp:cNvPr id="0" name=""/>
        <dsp:cNvSpPr/>
      </dsp:nvSpPr>
      <dsp:spPr>
        <a:xfrm>
          <a:off x="2125036" y="123936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CB1D-B21C-46C2-99CD-A999D6370E1A}">
      <dsp:nvSpPr>
        <dsp:cNvPr id="0" name=""/>
        <dsp:cNvSpPr/>
      </dsp:nvSpPr>
      <dsp:spPr>
        <a:xfrm>
          <a:off x="2273715" y="138060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IRectangle</a:t>
          </a:r>
          <a:endParaRPr lang="ru-RU" sz="1200" kern="1200" dirty="0"/>
        </a:p>
      </dsp:txBody>
      <dsp:txXfrm>
        <a:off x="2298602" y="1405496"/>
        <a:ext cx="1288339" cy="799928"/>
      </dsp:txXfrm>
    </dsp:sp>
    <dsp:sp modelId="{57EA749B-FEB3-493B-AED1-9DA18D6C5C32}">
      <dsp:nvSpPr>
        <dsp:cNvPr id="0" name=""/>
        <dsp:cNvSpPr/>
      </dsp:nvSpPr>
      <dsp:spPr>
        <a:xfrm>
          <a:off x="1696404" y="2478234"/>
          <a:ext cx="2195376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0C5E4-59CF-4D0C-9599-5D79607589F5}">
      <dsp:nvSpPr>
        <dsp:cNvPr id="0" name=""/>
        <dsp:cNvSpPr/>
      </dsp:nvSpPr>
      <dsp:spPr>
        <a:xfrm>
          <a:off x="1845084" y="2619480"/>
          <a:ext cx="2195376" cy="84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8000"/>
                <a:shade val="25000"/>
                <a:satMod val="250000"/>
              </a:schemeClr>
            </a:gs>
            <a:gs pos="68000">
              <a:schemeClr val="accent3">
                <a:tint val="86000"/>
                <a:satMod val="115000"/>
              </a:schemeClr>
            </a:gs>
            <a:gs pos="100000">
              <a:schemeClr val="accent3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3">
              <a:shade val="50000"/>
              <a:satMod val="103000"/>
            </a:schemeClr>
          </a:solidFill>
          <a:prstDash val="solid"/>
        </a:ln>
        <a:effectLst>
          <a:outerShdw blurRad="57150" dist="38100" dir="5400000" algn="ctr" rotWithShape="0">
            <a:schemeClr val="accent3">
              <a:shade val="9000"/>
              <a:satMod val="105000"/>
              <a:alpha val="48000"/>
            </a:scheme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</a:t>
          </a:r>
          <a:r>
            <a:rPr lang="en-US" sz="1200" kern="1200" dirty="0" err="1" smtClean="0"/>
            <a:t>ShapeImpl</a:t>
          </a:r>
          <a:r>
            <a:rPr lang="en-US" sz="1200" kern="1200" dirty="0" smtClean="0"/>
            <a:t>&lt;</a:t>
          </a:r>
          <a:r>
            <a:rPr lang="en-US" sz="1200" kern="1200" dirty="0" err="1" smtClean="0"/>
            <a:t>IRectangle</a:t>
          </a:r>
          <a:r>
            <a:rPr lang="en-US" sz="1200" kern="1200" dirty="0" smtClean="0"/>
            <a:t>&gt;</a:t>
          </a:r>
          <a:endParaRPr lang="ru-RU" sz="1200" kern="1200" dirty="0"/>
        </a:p>
      </dsp:txBody>
      <dsp:txXfrm>
        <a:off x="1869971" y="2644367"/>
        <a:ext cx="2145602" cy="799928"/>
      </dsp:txXfrm>
    </dsp:sp>
    <dsp:sp modelId="{DC224FB9-4E17-4A34-985E-A8C2705A20DE}">
      <dsp:nvSpPr>
        <dsp:cNvPr id="0" name=""/>
        <dsp:cNvSpPr/>
      </dsp:nvSpPr>
      <dsp:spPr>
        <a:xfrm>
          <a:off x="2125036" y="3717105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74E25-A0B6-4486-BE45-C4C22B05669E}">
      <dsp:nvSpPr>
        <dsp:cNvPr id="0" name=""/>
        <dsp:cNvSpPr/>
      </dsp:nvSpPr>
      <dsp:spPr>
        <a:xfrm>
          <a:off x="2273715" y="3858350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CRectangle</a:t>
          </a:r>
          <a:endParaRPr lang="ru-RU" sz="1200" kern="1200" dirty="0"/>
        </a:p>
      </dsp:txBody>
      <dsp:txXfrm>
        <a:off x="2298602" y="3883237"/>
        <a:ext cx="1288339" cy="799928"/>
      </dsp:txXfrm>
    </dsp:sp>
    <dsp:sp modelId="{7A33DAAE-A249-4CFD-96D6-1650940B8FFD}">
      <dsp:nvSpPr>
        <dsp:cNvPr id="0" name=""/>
        <dsp:cNvSpPr/>
      </dsp:nvSpPr>
      <dsp:spPr>
        <a:xfrm>
          <a:off x="4617770" y="123936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C216B-31BB-4B00-9528-42698BC079B7}">
      <dsp:nvSpPr>
        <dsp:cNvPr id="0" name=""/>
        <dsp:cNvSpPr/>
      </dsp:nvSpPr>
      <dsp:spPr>
        <a:xfrm>
          <a:off x="4766450" y="138060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ICircle</a:t>
          </a:r>
          <a:endParaRPr lang="ru-RU" sz="1200" kern="1200" dirty="0"/>
        </a:p>
      </dsp:txBody>
      <dsp:txXfrm>
        <a:off x="4791337" y="1405496"/>
        <a:ext cx="1288339" cy="799928"/>
      </dsp:txXfrm>
    </dsp:sp>
    <dsp:sp modelId="{2E1D51F5-B89F-48EC-A62D-5CE850830652}">
      <dsp:nvSpPr>
        <dsp:cNvPr id="0" name=""/>
        <dsp:cNvSpPr/>
      </dsp:nvSpPr>
      <dsp:spPr>
        <a:xfrm>
          <a:off x="4189139" y="2478234"/>
          <a:ext cx="2195376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259A8-C254-4681-AF1B-51FD2DB36DAC}">
      <dsp:nvSpPr>
        <dsp:cNvPr id="0" name=""/>
        <dsp:cNvSpPr/>
      </dsp:nvSpPr>
      <dsp:spPr>
        <a:xfrm>
          <a:off x="4337818" y="2619480"/>
          <a:ext cx="2195376" cy="84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8000"/>
                <a:shade val="25000"/>
                <a:satMod val="250000"/>
              </a:schemeClr>
            </a:gs>
            <a:gs pos="68000">
              <a:schemeClr val="accent3">
                <a:tint val="86000"/>
                <a:satMod val="115000"/>
              </a:schemeClr>
            </a:gs>
            <a:gs pos="100000">
              <a:schemeClr val="accent3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3">
              <a:shade val="50000"/>
              <a:satMod val="103000"/>
            </a:schemeClr>
          </a:solidFill>
          <a:prstDash val="solid"/>
        </a:ln>
        <a:effectLst>
          <a:outerShdw blurRad="57150" dist="38100" dir="5400000" algn="ctr" rotWithShape="0">
            <a:schemeClr val="accent3">
              <a:shade val="9000"/>
              <a:satMod val="105000"/>
              <a:alpha val="48000"/>
            </a:scheme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</a:t>
          </a:r>
          <a:r>
            <a:rPr lang="en-US" sz="1200" kern="1200" dirty="0" err="1" smtClean="0"/>
            <a:t>ShapeImpl</a:t>
          </a:r>
          <a:r>
            <a:rPr lang="en-US" sz="1200" kern="1200" dirty="0" smtClean="0"/>
            <a:t>&lt;</a:t>
          </a:r>
          <a:r>
            <a:rPr lang="en-US" sz="1200" kern="1200" dirty="0" err="1" smtClean="0"/>
            <a:t>ICircle</a:t>
          </a:r>
          <a:r>
            <a:rPr lang="en-US" sz="1200" kern="1200" dirty="0" smtClean="0"/>
            <a:t>&gt;</a:t>
          </a:r>
          <a:endParaRPr lang="ru-RU" sz="1200" kern="1200" dirty="0"/>
        </a:p>
      </dsp:txBody>
      <dsp:txXfrm>
        <a:off x="4362705" y="2644367"/>
        <a:ext cx="2145602" cy="799928"/>
      </dsp:txXfrm>
    </dsp:sp>
    <dsp:sp modelId="{0FC9D7FC-A6D3-4B93-B573-B4977A6AF58C}">
      <dsp:nvSpPr>
        <dsp:cNvPr id="0" name=""/>
        <dsp:cNvSpPr/>
      </dsp:nvSpPr>
      <dsp:spPr>
        <a:xfrm>
          <a:off x="4617770" y="3717105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E0A27-2F75-47CA-8DB8-49E46B230916}">
      <dsp:nvSpPr>
        <dsp:cNvPr id="0" name=""/>
        <dsp:cNvSpPr/>
      </dsp:nvSpPr>
      <dsp:spPr>
        <a:xfrm>
          <a:off x="4766450" y="3858350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CCircle</a:t>
          </a:r>
          <a:endParaRPr lang="ru-RU" sz="1200" kern="1200" dirty="0"/>
        </a:p>
      </dsp:txBody>
      <dsp:txXfrm>
        <a:off x="4791337" y="3883237"/>
        <a:ext cx="1288339" cy="799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A0D427E-DCF5-460F-9C23-B31B0A8C8FE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17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BC386-BC34-49BC-84B4-35E24D0CF2F7}" type="slidenum">
              <a:rPr lang="ru-RU"/>
              <a:pPr/>
              <a:t>1</a:t>
            </a:fld>
            <a:endParaRPr lang="ru-RU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166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4DA61-C0B8-426B-9F1C-DF91A7D12367}" type="slidenum">
              <a:rPr lang="ru-RU"/>
              <a:pPr/>
              <a:t>10</a:t>
            </a:fld>
            <a:endParaRPr lang="ru-RU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038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157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8DB26-FD42-4570-B8A7-6594A0F5585C}" type="slidenum">
              <a:rPr lang="ru-RU"/>
              <a:pPr/>
              <a:t>12</a:t>
            </a:fld>
            <a:endParaRPr lang="ru-RU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761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289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134F9-BB7E-4299-A9BD-0284CC93219E}" type="slidenum">
              <a:rPr lang="ru-RU"/>
              <a:pPr/>
              <a:t>14</a:t>
            </a:fld>
            <a:endParaRPr lang="ru-RU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418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EBB1E-1FDB-4DDA-B528-410CCB9D2302}" type="slidenum">
              <a:rPr lang="ru-RU"/>
              <a:pPr/>
              <a:t>15</a:t>
            </a:fld>
            <a:endParaRPr lang="ru-RU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866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69553-2B4C-4700-AB13-97E3D66A04D9}" type="slidenum">
              <a:rPr lang="ru-RU"/>
              <a:pPr/>
              <a:t>16</a:t>
            </a:fld>
            <a:endParaRPr lang="ru-RU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47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023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526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69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234DE-C50C-426F-9C41-91586DAF2F00}" type="slidenum">
              <a:rPr lang="ru-RU"/>
              <a:pPr/>
              <a:t>2</a:t>
            </a:fld>
            <a:endParaRPr lang="ru-RU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497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16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01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3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600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263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678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671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941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32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37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60545-E223-433C-A3B0-0B48FAE51CD6}" type="slidenum">
              <a:rPr lang="ru-RU"/>
              <a:pPr/>
              <a:t>3</a:t>
            </a:fld>
            <a:endParaRPr lang="ru-RU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582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82C78-2F85-4878-B743-F3F9FA1B1A55}" type="slidenum">
              <a:rPr lang="ru-RU"/>
              <a:pPr/>
              <a:t>30</a:t>
            </a:fld>
            <a:endParaRPr lang="ru-RU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512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928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4325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14C6A-A7B3-4A20-A4DD-ACDF7E96691D}" type="slidenum">
              <a:rPr lang="ru-RU"/>
              <a:pPr/>
              <a:t>33</a:t>
            </a:fld>
            <a:endParaRPr lang="ru-RU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675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3D8F7-A731-46FF-A3F0-AD1E6EA5CA27}" type="slidenum">
              <a:rPr lang="ru-RU"/>
              <a:pPr/>
              <a:t>34</a:t>
            </a:fld>
            <a:endParaRPr lang="ru-RU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993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5A715-90C2-4A94-B686-1EE47E7E937A}" type="slidenum">
              <a:rPr lang="ru-RU"/>
              <a:pPr/>
              <a:t>35</a:t>
            </a:fld>
            <a:endParaRPr lang="ru-RU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0218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17F10-16E6-41EC-A62D-7C085EAD78D9}" type="slidenum">
              <a:rPr lang="ru-RU"/>
              <a:pPr/>
              <a:t>36</a:t>
            </a:fld>
            <a:endParaRPr lang="ru-RU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2757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14FB7C-67D1-456A-912C-2DDE9C3A44D5}" type="slidenum">
              <a:rPr lang="ru-RU"/>
              <a:pPr/>
              <a:t>37</a:t>
            </a:fld>
            <a:endParaRPr lang="ru-RU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921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6200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92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340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770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1122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8786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568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522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031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0168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2382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821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16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6916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5812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652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9393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400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33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154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3932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2DFAE-1FFE-43EE-BD70-2E6E1542CE4B}" type="slidenum">
              <a:rPr lang="ru-RU"/>
              <a:pPr/>
              <a:t>57</a:t>
            </a:fld>
            <a:endParaRPr lang="ru-RU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327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FBA23-ECF9-47CF-B1F5-B44AF3C02867}" type="slidenum">
              <a:rPr lang="ru-RU"/>
              <a:pPr/>
              <a:t>58</a:t>
            </a:fld>
            <a:endParaRPr lang="ru-RU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616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790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FF6CF-0CD1-4313-8397-F9EF36E41C18}" type="slidenum">
              <a:rPr lang="ru-RU"/>
              <a:pPr/>
              <a:t>7</a:t>
            </a:fld>
            <a:endParaRPr lang="ru-RU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7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7C1B2-DD2C-42B8-A2C3-386DE46806D0}" type="slidenum">
              <a:rPr lang="ru-RU"/>
              <a:pPr/>
              <a:t>8</a:t>
            </a:fld>
            <a:endParaRPr lang="ru-RU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406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481595-D80F-4366-B81C-641D4CFB3E7C}" type="slidenum">
              <a:rPr lang="ru-RU"/>
              <a:pPr/>
              <a:t>9</a:t>
            </a:fld>
            <a:endParaRPr lang="ru-RU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77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E473-7EED-4F7B-82EB-064DA68929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8E92-29B0-43CF-B248-F8BB37CD80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5DA9-DE60-4129-AB0D-ADD0F7FC7C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2D7B-7D91-4CB4-ACDD-E156F82D83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8B65-E6BC-43A5-9B64-666DAF2A76D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2308-5397-4658-8F25-6869358379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63F5-5886-4387-901B-244A8539DE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99A4-75AD-40BF-A9E5-3F78FAE7BD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2348-96CA-400D-AB2E-904376B11B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DEDA-2015-4878-BE00-4BCFDB39E3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778724-16C2-408C-B8BF-B4B213ADEB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Обобщенное программирование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Шаблоны функций</a:t>
            </a:r>
            <a:endParaRPr lang="ru-RU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/>
              <a:t>Программист может описать шаблон, задающий поведение целого семейства функций</a:t>
            </a:r>
          </a:p>
          <a:p>
            <a:pPr>
              <a:lnSpc>
                <a:spcPct val="90000"/>
              </a:lnSpc>
            </a:pPr>
            <a:r>
              <a:rPr lang="ru-RU" sz="2800" dirty="0" smtClean="0"/>
              <a:t>На основе данного шаблона компилятор сгенерирует нужную функцию для указанных типов аргументов</a:t>
            </a: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800" dirty="0" smtClean="0"/>
              <a:t>Шаблонные </a:t>
            </a:r>
            <a:r>
              <a:rPr lang="ru-RU" sz="2800" dirty="0"/>
              <a:t>функции широко используются для реализации алгоритмов в библиотеке </a:t>
            </a:r>
            <a:r>
              <a:rPr lang="en-US" sz="2800" dirty="0"/>
              <a:t>STL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(исходный код) шаблонной функции должна быть доступна из всех единиц компиляции, где она используется</a:t>
            </a:r>
            <a:endParaRPr lang="en-US" dirty="0" smtClean="0"/>
          </a:p>
          <a:p>
            <a:pPr lvl="1"/>
            <a:r>
              <a:rPr lang="ru-RU" dirty="0" smtClean="0"/>
              <a:t>Как правило – в заголовочных файлах</a:t>
            </a:r>
          </a:p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При внесении изменений в тело шаблонной функции придется перекомпилировать использующие ее единицы компиляции</a:t>
            </a:r>
          </a:p>
          <a:p>
            <a:pPr lvl="1"/>
            <a:r>
              <a:rPr lang="ru-RU" dirty="0" smtClean="0"/>
              <a:t>Код шаблонной функции становится доступен пользователям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1785926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// </a:t>
            </a:r>
            <a:r>
              <a:rPr lang="ru-RU" sz="1600" b="1" dirty="0">
                <a:latin typeface="Courier New" pitchFamily="49" charset="0"/>
              </a:rPr>
              <a:t>объявляем шаблонную функцию</a:t>
            </a:r>
            <a:r>
              <a:rPr lang="en-US" sz="1600" b="1" dirty="0">
                <a:latin typeface="Courier New" pitchFamily="49" charset="0"/>
              </a:rPr>
              <a:t> maximum</a:t>
            </a:r>
            <a:r>
              <a:rPr lang="ru-RU" sz="1600" b="1" dirty="0">
                <a:latin typeface="Courier New" pitchFamily="49" charset="0"/>
              </a:rPr>
              <a:t>, принимающую</a:t>
            </a:r>
            <a:br>
              <a:rPr lang="ru-RU" sz="1600" b="1" dirty="0">
                <a:latin typeface="Courier New" pitchFamily="49" charset="0"/>
              </a:rPr>
            </a:br>
            <a:r>
              <a:rPr lang="ru-RU" sz="1600" b="1" dirty="0">
                <a:latin typeface="Courier New" pitchFamily="49" charset="0"/>
              </a:rPr>
              <a:t>// аргументы некоторого типа </a:t>
            </a:r>
            <a:r>
              <a:rPr lang="en-US" sz="1600" b="1" dirty="0">
                <a:latin typeface="Courier New" pitchFamily="49" charset="0"/>
              </a:rPr>
              <a:t>T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template &lt;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typename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1600" b="1" dirty="0">
                <a:latin typeface="Courier New" pitchFamily="49" charset="0"/>
              </a:rPr>
              <a:t> maximum(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1600" b="1" dirty="0">
                <a:latin typeface="Courier New" pitchFamily="49" charset="0"/>
              </a:rPr>
              <a:t> a,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return (a &gt; b) ? a : b;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main()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max1 = maximum(3, 5);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float max2 = maximum(-3.7f, 0.35f)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double max3 = maximum(1.2, 7.4</a:t>
            </a:r>
            <a:r>
              <a:rPr lang="en-US" sz="1600" b="1" dirty="0" smtClean="0">
                <a:latin typeface="Courier New" pitchFamily="49" charset="0"/>
              </a:rPr>
              <a:t>);</a:t>
            </a:r>
            <a:endParaRPr lang="ru-RU" sz="1600" b="1" dirty="0" smtClean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std::string max4 = maximum(std::string("hello"), std::string("world"));</a:t>
            </a: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классов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Подобно шаблонам функций программисту может понадобиться иметь </a:t>
            </a:r>
            <a:r>
              <a:rPr lang="ru-RU" sz="2800" b="1" dirty="0">
                <a:solidFill>
                  <a:srgbClr val="FF0000"/>
                </a:solidFill>
              </a:rPr>
              <a:t>шаблоны классов</a:t>
            </a:r>
            <a:endParaRPr lang="ru-RU" sz="2800" dirty="0">
              <a:solidFill>
                <a:srgbClr val="FF0000"/>
              </a:solidFill>
            </a:endParaRPr>
          </a:p>
          <a:p>
            <a:pPr lvl="1"/>
            <a:r>
              <a:rPr lang="ru-RU" sz="2400" dirty="0"/>
              <a:t>Они задают способы построения отдельных классов, подобно тому, как класс задает способ построения отдельных объектов</a:t>
            </a:r>
          </a:p>
          <a:p>
            <a:r>
              <a:rPr lang="ru-RU" sz="2800" dirty="0"/>
              <a:t>Шаблонные классы широко используются в библиотеках </a:t>
            </a:r>
            <a:r>
              <a:rPr lang="en-US" sz="2800" dirty="0"/>
              <a:t>STL </a:t>
            </a:r>
            <a:r>
              <a:rPr lang="ru-RU" sz="2800" dirty="0"/>
              <a:t>и </a:t>
            </a:r>
            <a:r>
              <a:rPr lang="en-US" sz="2800" dirty="0"/>
              <a:t>BOOST</a:t>
            </a:r>
            <a:r>
              <a:rPr lang="ru-RU" sz="2800" dirty="0"/>
              <a:t>, например, для реализации контейнеров и умных </a:t>
            </a:r>
            <a:r>
              <a:rPr lang="ru-RU" sz="2800" dirty="0" smtClean="0"/>
              <a:t>указателей</a:t>
            </a:r>
          </a:p>
          <a:p>
            <a:r>
              <a:rPr lang="ru-RU" sz="2800" dirty="0" smtClean="0"/>
              <a:t>Исходный код методов шаблонного класса также должен быть доступен из всех единиц компиляции, где он используется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 простейший шаблон </a:t>
            </a:r>
            <a:r>
              <a:rPr lang="ru-RU" dirty="0" smtClean="0"/>
              <a:t>массивов произвольной длины</a:t>
            </a:r>
            <a:endParaRPr lang="ru-RU" dirty="0"/>
          </a:p>
        </p:txBody>
      </p:sp>
      <p:sp>
        <p:nvSpPr>
          <p:cNvPr id="2" name="Rectangle 1"/>
          <p:cNvSpPr/>
          <p:nvPr/>
        </p:nvSpPr>
        <p:spPr>
          <a:xfrm>
            <a:off x="251520" y="1916832"/>
            <a:ext cx="85114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m_pItems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Продолжение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116013" y="1989138"/>
            <a:ext cx="75596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46088"/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main</a:t>
            </a:r>
            <a:r>
              <a:rPr lang="ru-RU" sz="1400" b="1" dirty="0">
                <a:latin typeface="Courier New" pitchFamily="49" charset="0"/>
              </a:rPr>
              <a:t>()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CA</a:t>
            </a:r>
            <a:r>
              <a:rPr lang="ru-RU" sz="1400" b="1" dirty="0" err="1" smtClean="0">
                <a:solidFill>
                  <a:srgbClr val="FF0000"/>
                </a:solidFill>
                <a:latin typeface="Courier New" pitchFamily="49" charset="0"/>
              </a:rPr>
              <a:t>rray</a:t>
            </a:r>
            <a:r>
              <a:rPr lang="ru-RU" sz="14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ru-RU" sz="14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&gt;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intArray.Push</a:t>
            </a:r>
            <a:r>
              <a:rPr lang="ru-RU" sz="1400" b="1" dirty="0">
                <a:latin typeface="Courier New" pitchFamily="49" charset="0"/>
              </a:rPr>
              <a:t>(3);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intArray.Push</a:t>
            </a:r>
            <a:r>
              <a:rPr lang="ru-RU" sz="1400" b="1" dirty="0">
                <a:latin typeface="Courier New" pitchFamily="49" charset="0"/>
              </a:rPr>
              <a:t>(4);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[0] = 2;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intArray.Resize</a:t>
            </a:r>
            <a:r>
              <a:rPr lang="ru-RU" sz="1400" b="1" dirty="0">
                <a:latin typeface="Courier New" pitchFamily="49" charset="0"/>
              </a:rPr>
              <a:t>(1</a:t>
            </a:r>
            <a:r>
              <a:rPr lang="ru-RU" sz="1400" b="1" dirty="0" smtClean="0">
                <a:latin typeface="Courier New" pitchFamily="49" charset="0"/>
              </a:rPr>
              <a:t>);</a:t>
            </a:r>
            <a:endParaRPr lang="en-US" sz="1400" b="1" dirty="0" smtClean="0">
              <a:latin typeface="Courier New" pitchFamily="49" charset="0"/>
            </a:endParaRPr>
          </a:p>
          <a:p>
            <a:pPr defTabSz="446088"/>
            <a:endParaRPr lang="en-US" sz="1400" b="1" dirty="0" smtClean="0">
              <a:latin typeface="Courier New" pitchFamily="49" charset="0"/>
            </a:endParaRPr>
          </a:p>
          <a:p>
            <a:pPr defTabSz="44608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CArray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&lt;std::string&gt;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stringArray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44608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stringArray.Push</a:t>
            </a:r>
            <a:r>
              <a:rPr lang="en-US" sz="1400" b="1" dirty="0" smtClean="0">
                <a:latin typeface="Courier New" pitchFamily="49" charset="0"/>
              </a:rPr>
              <a:t>("Hello");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stringArray.Push</a:t>
            </a:r>
            <a:r>
              <a:rPr lang="en-US" sz="1400" b="1" dirty="0" smtClean="0">
                <a:latin typeface="Courier New" pitchFamily="49" charset="0"/>
              </a:rPr>
              <a:t>("World");</a:t>
            </a:r>
            <a:endParaRPr lang="ru-RU" sz="1400" b="1" dirty="0" smtClean="0">
              <a:latin typeface="Courier New" pitchFamily="49" charset="0"/>
            </a:endParaRPr>
          </a:p>
          <a:p>
            <a:pPr defTabSz="44608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stringArray</a:t>
            </a:r>
            <a:r>
              <a:rPr lang="en-US" sz="1400" b="1" dirty="0" smtClean="0">
                <a:latin typeface="Courier New" pitchFamily="49" charset="0"/>
              </a:rPr>
              <a:t>[0] = ("Goodbye");</a:t>
            </a:r>
            <a:endParaRPr lang="ru-RU" sz="1400" b="1" dirty="0" smtClean="0">
              <a:latin typeface="Courier New" pitchFamily="49" charset="0"/>
            </a:endParaRP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0;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Шаблонные операторы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Шаблонные операторы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Оператор – частный случай функции, и он также может быть шаблонным</a:t>
            </a:r>
          </a:p>
          <a:p>
            <a:r>
              <a:rPr lang="ru-RU" dirty="0" smtClean="0"/>
              <a:t>Пример – разработать для класса «Счетчик» шаблонные операторы </a:t>
            </a:r>
            <a:r>
              <a:rPr lang="en-US" dirty="0" smtClean="0"/>
              <a:t>&lt;&lt; </a:t>
            </a:r>
            <a:r>
              <a:rPr lang="ru-RU" dirty="0" smtClean="0"/>
              <a:t>и </a:t>
            </a:r>
            <a:r>
              <a:rPr lang="en-US" dirty="0" smtClean="0"/>
              <a:t>&gt;&gt;</a:t>
            </a:r>
            <a:r>
              <a:rPr lang="ru-RU" dirty="0" smtClean="0"/>
              <a:t> для работы с</a:t>
            </a:r>
            <a:r>
              <a:rPr lang="en-US" dirty="0" smtClean="0"/>
              <a:t> </a:t>
            </a:r>
            <a:r>
              <a:rPr lang="ru-RU" dirty="0" smtClean="0"/>
              <a:t>классами стандартных потоков </a:t>
            </a:r>
            <a:r>
              <a:rPr lang="en-US" dirty="0" smtClean="0"/>
              <a:t>STL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«счетчик»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034" y="1857365"/>
            <a:ext cx="821537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CCounter</a:t>
            </a:r>
            <a:endParaRPr lang="en-US" sz="12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explicit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CCounter</a:t>
            </a:r>
            <a:r>
              <a:rPr lang="en-US" sz="1200" b="1" dirty="0" smtClean="0">
                <a:latin typeface="Courier New" pitchFamily="49" charset="0"/>
              </a:rPr>
              <a:t>(unsigned </a:t>
            </a:r>
            <a:r>
              <a:rPr lang="en-US" sz="1200" b="1" dirty="0" err="1" smtClean="0">
                <a:latin typeface="Courier New" pitchFamily="49" charset="0"/>
              </a:rPr>
              <a:t>maxValue</a:t>
            </a:r>
            <a:r>
              <a:rPr lang="en-US" sz="1200" b="1" dirty="0" smtClean="0">
                <a:latin typeface="Courier New" pitchFamily="49" charset="0"/>
              </a:rPr>
              <a:t>, unsigned counter = 0)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:</a:t>
            </a:r>
            <a:r>
              <a:rPr lang="en-US" sz="1200" b="1" dirty="0" err="1" smtClean="0">
                <a:latin typeface="Courier New" pitchFamily="49" charset="0"/>
              </a:rPr>
              <a:t>m_maxValue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maxValue</a:t>
            </a:r>
            <a:r>
              <a:rPr lang="en-US" sz="1200" b="1" dirty="0" smtClean="0">
                <a:latin typeface="Courier New" pitchFamily="49" charset="0"/>
              </a:rPr>
              <a:t>), 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(counter){}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unsigned </a:t>
            </a:r>
            <a:r>
              <a:rPr lang="en-US" sz="1200" b="1" dirty="0" err="1" smtClean="0">
                <a:latin typeface="Courier New" pitchFamily="49" charset="0"/>
              </a:rPr>
              <a:t>GetValue</a:t>
            </a:r>
            <a:r>
              <a:rPr lang="en-US" sz="1200" b="1" dirty="0" smtClean="0">
                <a:latin typeface="Courier New" pitchFamily="49" charset="0"/>
              </a:rPr>
              <a:t>()const{return 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unsigned </a:t>
            </a:r>
            <a:r>
              <a:rPr lang="en-US" sz="1200" b="1" dirty="0" err="1" smtClean="0">
                <a:latin typeface="Courier New" pitchFamily="49" charset="0"/>
              </a:rPr>
              <a:t>GetMaxValue</a:t>
            </a:r>
            <a:r>
              <a:rPr lang="en-US" sz="1200" b="1" dirty="0" smtClean="0">
                <a:latin typeface="Courier New" pitchFamily="49" charset="0"/>
              </a:rPr>
              <a:t>()const{return </a:t>
            </a:r>
            <a:r>
              <a:rPr lang="en-US" sz="1200" b="1" dirty="0" err="1" smtClean="0">
                <a:latin typeface="Courier New" pitchFamily="49" charset="0"/>
              </a:rPr>
              <a:t>m_maxValue</a:t>
            </a:r>
            <a:r>
              <a:rPr lang="en-US" sz="1200" b="1" dirty="0" smtClean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endParaRPr lang="en-US" sz="12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CCounter</a:t>
            </a:r>
            <a:r>
              <a:rPr lang="en-US" sz="1200" b="1" dirty="0" smtClean="0">
                <a:latin typeface="Courier New" pitchFamily="49" charset="0"/>
              </a:rPr>
              <a:t>&amp; operator++()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++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if (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 &gt;= </a:t>
            </a:r>
            <a:r>
              <a:rPr lang="en-US" sz="1200" b="1" dirty="0" err="1" smtClean="0">
                <a:latin typeface="Courier New" pitchFamily="49" charset="0"/>
              </a:rPr>
              <a:t>m_maxValue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CCounter</a:t>
            </a:r>
            <a:r>
              <a:rPr lang="en-US" sz="1200" b="1" dirty="0" smtClean="0">
                <a:latin typeface="Courier New" pitchFamily="49" charset="0"/>
              </a:rPr>
              <a:t> const operator++(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)</a:t>
            </a:r>
            <a:r>
              <a:rPr lang="ru-RU" sz="12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ru-RU" sz="1200" b="1" dirty="0" smtClean="0">
                <a:latin typeface="Courier New" pitchFamily="49" charset="0"/>
              </a:rPr>
              <a:t>// постфиксная форма инкремента</a:t>
            </a:r>
            <a:endParaRPr lang="en-US" sz="12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{</a:t>
            </a:r>
            <a:endParaRPr lang="ru-RU" sz="12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// </a:t>
            </a:r>
            <a:r>
              <a:rPr lang="ru-RU" sz="1200" b="1" dirty="0" smtClean="0">
                <a:latin typeface="Courier New" pitchFamily="49" charset="0"/>
              </a:rPr>
              <a:t>создаем копию, выполняем </a:t>
            </a:r>
            <a:r>
              <a:rPr lang="ru-RU" sz="1200" b="1" dirty="0" err="1" smtClean="0">
                <a:latin typeface="Courier New" pitchFamily="49" charset="0"/>
              </a:rPr>
              <a:t>предынкремент</a:t>
            </a:r>
            <a:r>
              <a:rPr lang="ru-RU" sz="1200" b="1" dirty="0" smtClean="0">
                <a:latin typeface="Courier New" pitchFamily="49" charset="0"/>
              </a:rPr>
              <a:t> и возвращаем копию</a:t>
            </a:r>
            <a:endParaRPr lang="en-US" sz="12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CCounter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tmpCopy</a:t>
            </a:r>
            <a:r>
              <a:rPr lang="en-US" sz="1200" b="1" dirty="0" smtClean="0">
                <a:latin typeface="Courier New" pitchFamily="49" charset="0"/>
              </a:rPr>
              <a:t>(*this);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++*this;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return </a:t>
            </a:r>
            <a:r>
              <a:rPr lang="en-US" sz="1200" b="1" dirty="0" err="1" smtClean="0">
                <a:latin typeface="Courier New" pitchFamily="49" charset="0"/>
              </a:rPr>
              <a:t>tmpCopy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unsigned </a:t>
            </a:r>
            <a:r>
              <a:rPr lang="en-US" sz="1200" b="1" dirty="0" err="1" smtClean="0">
                <a:latin typeface="Courier New" pitchFamily="49" charset="0"/>
              </a:rPr>
              <a:t>m_maxValue</a:t>
            </a:r>
            <a:r>
              <a:rPr lang="en-US" sz="1200" b="1" dirty="0" smtClean="0">
                <a:latin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Что такое обобщенное программирование?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Парадигма программирования, заключающаяся в написании алгоритмов, которые можно применять к различным типам </a:t>
            </a:r>
            <a:r>
              <a:rPr lang="ru-RU" dirty="0" smtClean="0"/>
              <a:t>данных, не меняя описание алгоритма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оператора вывода в поток для класса «Счетчик»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5720" y="2143116"/>
            <a:ext cx="850112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dirty="0" smtClean="0">
                <a:latin typeface="Courier New" pitchFamily="49" charset="0"/>
              </a:rPr>
              <a:t>// </a:t>
            </a:r>
            <a:r>
              <a:rPr lang="ru-RU" sz="1600" dirty="0" smtClean="0">
                <a:latin typeface="Courier New" pitchFamily="49" charset="0"/>
              </a:rPr>
              <a:t>выводим информацию о счетчике в виде 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b="1" i="1" dirty="0" smtClean="0">
                <a:latin typeface="Courier New" pitchFamily="49" charset="0"/>
              </a:rPr>
              <a:t>counter</a:t>
            </a:r>
            <a:r>
              <a:rPr lang="en-US" sz="1600" dirty="0" smtClean="0">
                <a:latin typeface="Courier New" pitchFamily="49" charset="0"/>
              </a:rPr>
              <a:t>/</a:t>
            </a:r>
            <a:r>
              <a:rPr lang="en-US" sz="1600" b="1" i="1" dirty="0" err="1" smtClean="0">
                <a:latin typeface="Courier New" pitchFamily="49" charset="0"/>
              </a:rPr>
              <a:t>maxValue</a:t>
            </a:r>
            <a:r>
              <a:rPr lang="en-US" sz="1600" dirty="0" smtClean="0">
                <a:latin typeface="Courier New" pitchFamily="49" charset="0"/>
              </a:rPr>
              <a:t>]</a:t>
            </a:r>
            <a:endParaRPr lang="ru-RU" sz="1600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dirty="0" smtClean="0">
                <a:latin typeface="Courier New" pitchFamily="49" charset="0"/>
              </a:rPr>
              <a:t>// </a:t>
            </a:r>
            <a:r>
              <a:rPr lang="ru-RU" sz="1600" dirty="0" smtClean="0">
                <a:latin typeface="Courier New" pitchFamily="49" charset="0"/>
              </a:rPr>
              <a:t>в произвольный поток вывода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template &lt;class T&gt;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basic_ostream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600" b="1" dirty="0" smtClean="0">
                <a:latin typeface="Courier New" pitchFamily="49" charset="0"/>
              </a:rPr>
              <a:t>&amp; operator&lt;&lt;(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basic_ostream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&lt;T&gt;&amp; </a:t>
            </a:r>
            <a:r>
              <a:rPr lang="en-US" sz="1600" b="1" dirty="0" smtClean="0">
                <a:latin typeface="Courier New" pitchFamily="49" charset="0"/>
              </a:rPr>
              <a:t>stream, </a:t>
            </a:r>
            <a:r>
              <a:rPr lang="en-US" sz="1600" b="1" dirty="0" err="1" smtClean="0">
                <a:latin typeface="Courier New" pitchFamily="49" charset="0"/>
              </a:rPr>
              <a:t>CCounter</a:t>
            </a:r>
            <a:r>
              <a:rPr lang="en-US" sz="1600" b="1" dirty="0" smtClean="0">
                <a:latin typeface="Courier New" pitchFamily="49" charset="0"/>
              </a:rPr>
              <a:t> const&amp;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stream.put</a:t>
            </a:r>
            <a:r>
              <a:rPr lang="en-US" sz="1600" b="1" dirty="0" smtClean="0">
                <a:latin typeface="Courier New" pitchFamily="49" charset="0"/>
              </a:rPr>
              <a:t>('[');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stream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&lt;&lt; </a:t>
            </a:r>
            <a:r>
              <a:rPr lang="en-US" sz="1600" b="1" dirty="0" err="1" smtClean="0">
                <a:latin typeface="Courier New" pitchFamily="49" charset="0"/>
              </a:rPr>
              <a:t>counter.GetValue</a:t>
            </a:r>
            <a:r>
              <a:rPr lang="en-US" sz="1600" b="1" dirty="0" smtClean="0">
                <a:latin typeface="Courier New" pitchFamily="49" charset="0"/>
              </a:rPr>
              <a:t>();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stream.put</a:t>
            </a:r>
            <a:r>
              <a:rPr lang="en-US" sz="1600" b="1" dirty="0" smtClean="0">
                <a:latin typeface="Courier New" pitchFamily="49" charset="0"/>
              </a:rPr>
              <a:t>('/');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stream &lt;&lt; </a:t>
            </a:r>
            <a:r>
              <a:rPr lang="en-US" sz="1600" b="1" dirty="0" err="1" smtClean="0">
                <a:latin typeface="Courier New" pitchFamily="49" charset="0"/>
              </a:rPr>
              <a:t>counter.GetMaxValue</a:t>
            </a:r>
            <a:r>
              <a:rPr lang="en-US" sz="1600" b="1" dirty="0" smtClean="0">
                <a:latin typeface="Courier New" pitchFamily="49" charset="0"/>
              </a:rPr>
              <a:t>();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stream.put</a:t>
            </a:r>
            <a:r>
              <a:rPr lang="en-US" sz="1600" b="1" dirty="0" smtClean="0">
                <a:latin typeface="Courier New" pitchFamily="49" charset="0"/>
              </a:rPr>
              <a:t>(']');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оператора чтения из потока для класса «Счетчик»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85720" y="1785926"/>
            <a:ext cx="850112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template &lt;class T&gt;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basic_istream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400" b="1" dirty="0" smtClean="0">
                <a:latin typeface="Courier New" pitchFamily="49" charset="0"/>
              </a:rPr>
              <a:t>&amp; operator&gt;&gt;(</a:t>
            </a: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400" b="1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basic_istream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400" b="1" dirty="0" smtClean="0">
                <a:latin typeface="Courier New" pitchFamily="49" charset="0"/>
              </a:rPr>
              <a:t>&amp; stream, </a:t>
            </a:r>
            <a:r>
              <a:rPr lang="en-US" sz="1400" b="1" dirty="0" err="1" smtClean="0">
                <a:latin typeface="Courier New" pitchFamily="49" charset="0"/>
              </a:rPr>
              <a:t>CCounter</a:t>
            </a:r>
            <a:r>
              <a:rPr lang="en-US" sz="1400" b="1" dirty="0" smtClean="0">
                <a:latin typeface="Courier New" pitchFamily="49" charset="0"/>
              </a:rPr>
              <a:t> 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unsigned </a:t>
            </a:r>
            <a:r>
              <a:rPr lang="en-US" sz="1400" b="1" dirty="0" err="1" smtClean="0">
                <a:latin typeface="Courier New" pitchFamily="49" charset="0"/>
              </a:rPr>
              <a:t>maxValue</a:t>
            </a:r>
            <a:r>
              <a:rPr lang="en-US" sz="1400" b="1" dirty="0" smtClean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unsigned </a:t>
            </a:r>
            <a:r>
              <a:rPr lang="en-US" sz="1400" b="1" dirty="0" err="1" smtClean="0">
                <a:latin typeface="Courier New" pitchFamily="49" charset="0"/>
              </a:rPr>
              <a:t>currentValue</a:t>
            </a:r>
            <a:r>
              <a:rPr lang="en-US" sz="1400" b="1" dirty="0" smtClean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if (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(</a:t>
            </a:r>
            <a:r>
              <a:rPr lang="en-US" sz="1400" b="1" dirty="0" err="1" smtClean="0">
                <a:latin typeface="Courier New" pitchFamily="49" charset="0"/>
              </a:rPr>
              <a:t>stream.get</a:t>
            </a:r>
            <a:r>
              <a:rPr lang="en-US" sz="1400" b="1" dirty="0" smtClean="0">
                <a:latin typeface="Courier New" pitchFamily="49" charset="0"/>
              </a:rPr>
              <a:t>() == '[') &amp;&amp; (stream &gt;&gt; </a:t>
            </a:r>
            <a:r>
              <a:rPr lang="en-US" sz="1400" b="1" dirty="0" err="1" smtClean="0">
                <a:latin typeface="Courier New" pitchFamily="49" charset="0"/>
              </a:rPr>
              <a:t>currentValue</a:t>
            </a:r>
            <a:r>
              <a:rPr lang="en-US" sz="1400" b="1" dirty="0" smtClean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(</a:t>
            </a:r>
            <a:r>
              <a:rPr lang="en-US" sz="1400" b="1" dirty="0" err="1" smtClean="0">
                <a:latin typeface="Courier New" pitchFamily="49" charset="0"/>
              </a:rPr>
              <a:t>stream.get</a:t>
            </a:r>
            <a:r>
              <a:rPr lang="en-US" sz="1400" b="1" dirty="0" smtClean="0">
                <a:latin typeface="Courier New" pitchFamily="49" charset="0"/>
              </a:rPr>
              <a:t>() == '/') &amp;&amp; (stream &gt;&gt; </a:t>
            </a:r>
            <a:r>
              <a:rPr lang="en-US" sz="1400" b="1" dirty="0" err="1" smtClean="0">
                <a:latin typeface="Courier New" pitchFamily="49" charset="0"/>
              </a:rPr>
              <a:t>maxValue</a:t>
            </a:r>
            <a:r>
              <a:rPr lang="en-US" sz="1400" b="1" dirty="0" smtClean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(</a:t>
            </a:r>
            <a:r>
              <a:rPr lang="en-US" sz="1400" b="1" dirty="0" err="1" smtClean="0">
                <a:latin typeface="Courier New" pitchFamily="49" charset="0"/>
              </a:rPr>
              <a:t>stream.get</a:t>
            </a:r>
            <a:r>
              <a:rPr lang="en-US" sz="1400" b="1" dirty="0" smtClean="0">
                <a:latin typeface="Courier New" pitchFamily="49" charset="0"/>
              </a:rPr>
              <a:t>() == ']')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counter = </a:t>
            </a:r>
            <a:r>
              <a:rPr lang="en-US" sz="1400" b="1" dirty="0" err="1" smtClean="0">
                <a:latin typeface="Courier New" pitchFamily="49" charset="0"/>
              </a:rPr>
              <a:t>CCounter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</a:rPr>
              <a:t>maxValue</a:t>
            </a:r>
            <a:r>
              <a:rPr lang="en-US" sz="1400" b="1" dirty="0" smtClean="0">
                <a:latin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</a:rPr>
              <a:t>currentValue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 smtClean="0"/>
              <a:t>Пример использования перегруженных операций ввода-вывода</a:t>
            </a:r>
            <a:endParaRPr lang="ru-RU" sz="4000" dirty="0"/>
          </a:p>
        </p:txBody>
      </p:sp>
      <p:sp>
        <p:nvSpPr>
          <p:cNvPr id="2" name="Rectangle 1"/>
          <p:cNvSpPr/>
          <p:nvPr/>
        </p:nvSpPr>
        <p:spPr>
          <a:xfrm>
            <a:off x="457200" y="1847088"/>
            <a:ext cx="71391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ru-RU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ru-RU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sstream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L"\n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шаблонов, не являющиеся типами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Допустимые параметры шаблона, не являющиеся типами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качестве параметров шаблонов могут выступать не только типы данных, но и значения:</a:t>
            </a:r>
            <a:endParaRPr lang="en-US" dirty="0" smtClean="0"/>
          </a:p>
          <a:p>
            <a:pPr lvl="1"/>
            <a:r>
              <a:rPr lang="ru-RU" dirty="0" smtClean="0"/>
              <a:t>Объекты интегрального или перечислимого типа</a:t>
            </a:r>
          </a:p>
          <a:p>
            <a:pPr lvl="2"/>
            <a:r>
              <a:rPr lang="ru-RU" dirty="0" smtClean="0"/>
              <a:t>Целые типы</a:t>
            </a:r>
          </a:p>
          <a:p>
            <a:pPr lvl="2"/>
            <a:r>
              <a:rPr lang="ru-RU" dirty="0" smtClean="0"/>
              <a:t>Перечислимые типы</a:t>
            </a:r>
          </a:p>
          <a:p>
            <a:pPr lvl="2"/>
            <a:r>
              <a:rPr lang="ru-RU" dirty="0" smtClean="0"/>
              <a:t>Тип </a:t>
            </a:r>
            <a:r>
              <a:rPr lang="en-US" dirty="0" err="1" smtClean="0"/>
              <a:t>bool</a:t>
            </a:r>
            <a:endParaRPr lang="en-US" dirty="0" smtClean="0"/>
          </a:p>
          <a:p>
            <a:pPr lvl="1"/>
            <a:r>
              <a:rPr lang="ru-RU" dirty="0" smtClean="0"/>
              <a:t>Указатели на объект или указатель на функцию</a:t>
            </a:r>
          </a:p>
          <a:p>
            <a:pPr lvl="1"/>
            <a:r>
              <a:rPr lang="ru-RU" dirty="0" smtClean="0"/>
              <a:t>Ссылки на объект или ссылка на функцию</a:t>
            </a:r>
          </a:p>
          <a:p>
            <a:pPr lvl="1"/>
            <a:r>
              <a:rPr lang="ru-RU" dirty="0" smtClean="0"/>
              <a:t>Указатели на методы класса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класс массивов фиксированной длины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1928802"/>
            <a:ext cx="6286512" cy="50013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T, 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 SIZE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endParaRPr lang="en-US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(T const&amp; value = T())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for (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&lt; SIZE; ++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] = value;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GetSize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()const{return SIZE;}</a:t>
            </a:r>
            <a:endParaRPr lang="ru-RU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T&amp; operator[](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index)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if (index &gt;= SIZE) throw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("Index is out of range");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[index];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T const&amp; operator[](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index)const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if (index &gt;= SIZE) throw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("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Index is out of range");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[index];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T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[SIZE];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0628" y="1857364"/>
            <a:ext cx="40005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&lt;std::string, 10&gt;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stringArray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try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stringArray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[0] = "Hello";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// throws an exception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stringArray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[10] = "World";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catch (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&amp; e)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std::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e.what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Примечания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Разработанный класс </a:t>
            </a:r>
            <a:r>
              <a:rPr lang="en-US" dirty="0" err="1" smtClean="0"/>
              <a:t>CSimpleArray</a:t>
            </a:r>
            <a:r>
              <a:rPr lang="ru-RU" dirty="0" smtClean="0"/>
              <a:t> при всей своей простоте обладает рядом преимуществ перед обычным массивом</a:t>
            </a:r>
          </a:p>
          <a:p>
            <a:pPr lvl="1"/>
            <a:r>
              <a:rPr lang="ru-RU" dirty="0" smtClean="0"/>
              <a:t>При доступе к элементам массива осуществляется проверка индексов</a:t>
            </a:r>
          </a:p>
          <a:p>
            <a:pPr lvl="1"/>
            <a:r>
              <a:rPr lang="ru-RU" dirty="0" smtClean="0"/>
              <a:t>Наличие оператора присваивания и конструктора копирования</a:t>
            </a:r>
          </a:p>
          <a:p>
            <a:pPr lvl="1"/>
            <a:r>
              <a:rPr lang="ru-RU" dirty="0" smtClean="0"/>
              <a:t>Элементы массива всегда инициализированы значением конструктора по умолчанию для типа </a:t>
            </a:r>
            <a:r>
              <a:rPr lang="en-US" dirty="0" smtClean="0"/>
              <a:t>T</a:t>
            </a:r>
          </a:p>
          <a:p>
            <a:pPr lvl="2"/>
            <a:r>
              <a:rPr lang="ru-RU" dirty="0" smtClean="0"/>
              <a:t>Для встроенных типов происходит инициализация нулем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528" y="-27384"/>
            <a:ext cx="8568952" cy="69249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CFileT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(FILE *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NULL)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{}</a:t>
            </a:r>
          </a:p>
          <a:p>
            <a:pPr defTabSz="179388"/>
            <a:endParaRPr lang="ru-RU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bool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!= NULL;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endParaRPr lang="ru-RU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bool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Open(const char *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fileName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, const char*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openMode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&amp;&amp;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ru-RU" sz="12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Close();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fopen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fileName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openMode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!= NULL;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~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&amp;&amp;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Close();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void Close()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fclose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NULL;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FILE *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&lt;true&gt;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&lt;false&gt;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CFileHandle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Примечания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Шаблонный класс </a:t>
            </a:r>
            <a:r>
              <a:rPr lang="en-US" dirty="0" err="1" smtClean="0"/>
              <a:t>CFileT</a:t>
            </a:r>
            <a:r>
              <a:rPr lang="ru-RU" dirty="0" smtClean="0"/>
              <a:t> позволяет сгенерировать классы файлов двух типов:</a:t>
            </a:r>
          </a:p>
          <a:p>
            <a:pPr lvl="1"/>
            <a:r>
              <a:rPr lang="ru-RU" dirty="0" smtClean="0"/>
              <a:t>Неуправляемый (</a:t>
            </a:r>
            <a:r>
              <a:rPr lang="ru-RU" dirty="0" err="1" smtClean="0"/>
              <a:t>хэндл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Тип </a:t>
            </a:r>
            <a:r>
              <a:rPr lang="en-US" dirty="0" err="1" smtClean="0"/>
              <a:t>CFileHandle</a:t>
            </a:r>
            <a:r>
              <a:rPr lang="ru-RU" dirty="0" smtClean="0"/>
              <a:t> является всего лишь  легковесной оберткой над файловым дескриптором, не обеспечивающим автоматического управления файлом</a:t>
            </a:r>
          </a:p>
          <a:p>
            <a:pPr lvl="1"/>
            <a:r>
              <a:rPr lang="ru-RU" dirty="0" smtClean="0"/>
              <a:t>Управляемый</a:t>
            </a:r>
          </a:p>
          <a:p>
            <a:pPr lvl="2"/>
            <a:r>
              <a:rPr lang="ru-RU" dirty="0" smtClean="0"/>
              <a:t>Тип </a:t>
            </a:r>
            <a:r>
              <a:rPr lang="en-US" dirty="0" err="1" smtClean="0"/>
              <a:t>CFile</a:t>
            </a:r>
            <a:r>
              <a:rPr lang="ru-RU" dirty="0" smtClean="0"/>
              <a:t> автоматизирует закрытие файла при разрушении объекта </a:t>
            </a:r>
            <a:r>
              <a:rPr lang="en-US" dirty="0" err="1" smtClean="0"/>
              <a:t>CFile</a:t>
            </a:r>
            <a:r>
              <a:rPr lang="ru-RU" dirty="0" smtClean="0"/>
              <a:t> и открытии нового файла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 шаблонов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Предпосылки использования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Различные типы данных часто требуется обрабатывать при помощи одних и тех же алгоритмов</a:t>
            </a:r>
          </a:p>
          <a:p>
            <a:pPr lvl="1"/>
            <a:r>
              <a:rPr lang="ru-RU" dirty="0"/>
              <a:t>Сортировка и </a:t>
            </a:r>
            <a:r>
              <a:rPr lang="ru-RU" dirty="0" smtClean="0"/>
              <a:t>поиск</a:t>
            </a:r>
            <a:endParaRPr lang="en-US" dirty="0" smtClean="0"/>
          </a:p>
          <a:p>
            <a:pPr lvl="1"/>
            <a:r>
              <a:rPr lang="ru-RU" dirty="0" smtClean="0"/>
              <a:t>Преобразование элементов коллекций</a:t>
            </a:r>
            <a:endParaRPr lang="ru-RU" dirty="0"/>
          </a:p>
          <a:p>
            <a:r>
              <a:rPr lang="ru-RU" dirty="0" smtClean="0"/>
              <a:t>Контейнеры</a:t>
            </a:r>
            <a:r>
              <a:rPr lang="en-US" dirty="0" smtClean="0"/>
              <a:t> </a:t>
            </a:r>
            <a:r>
              <a:rPr lang="ru-RU" dirty="0" smtClean="0"/>
              <a:t>для произвольного типа элементов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Специализация шаблона</a:t>
            </a:r>
            <a:endParaRPr lang="ru-RU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Наряду с общим шаблоном бывает необходима некоторая специализированная версия этого же шаблона</a:t>
            </a:r>
          </a:p>
          <a:p>
            <a:pPr lvl="1"/>
            <a:r>
              <a:rPr lang="ru-RU" dirty="0" smtClean="0"/>
              <a:t>При </a:t>
            </a:r>
            <a:r>
              <a:rPr lang="ru-RU" b="1" dirty="0" smtClean="0"/>
              <a:t>специализации</a:t>
            </a:r>
            <a:r>
              <a:rPr lang="ru-RU" dirty="0" smtClean="0"/>
              <a:t> на основе исходного первичного шаблона реализуется его специализированная версия для некоторых конкретных параметров</a:t>
            </a:r>
          </a:p>
          <a:p>
            <a:r>
              <a:rPr lang="ru-RU" dirty="0" smtClean="0"/>
              <a:t>Типы специализации</a:t>
            </a:r>
          </a:p>
          <a:p>
            <a:pPr lvl="1"/>
            <a:r>
              <a:rPr lang="ru-RU" dirty="0" smtClean="0"/>
              <a:t>Полная</a:t>
            </a:r>
          </a:p>
          <a:p>
            <a:pPr lvl="2"/>
            <a:r>
              <a:rPr lang="ru-RU" dirty="0" smtClean="0"/>
              <a:t>Конкретизированы все параметры первичного шаблона</a:t>
            </a:r>
          </a:p>
          <a:p>
            <a:pPr lvl="1"/>
            <a:r>
              <a:rPr lang="ru-RU" dirty="0" smtClean="0"/>
              <a:t>Частичная</a:t>
            </a:r>
          </a:p>
          <a:p>
            <a:pPr lvl="2"/>
            <a:r>
              <a:rPr lang="ru-RU" dirty="0" smtClean="0"/>
              <a:t>Конкретизирована только часть параметров</a:t>
            </a:r>
          </a:p>
          <a:p>
            <a:pPr lvl="2"/>
            <a:r>
              <a:rPr lang="ru-RU" dirty="0" smtClean="0"/>
              <a:t>Возможна только для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функция </a:t>
            </a:r>
            <a:r>
              <a:rPr lang="en-US" dirty="0" smtClean="0"/>
              <a:t>maximum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7158" y="1811326"/>
            <a:ext cx="8572560" cy="50167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600" i="1" dirty="0" smtClean="0">
                <a:solidFill>
                  <a:schemeClr val="tx1"/>
                </a:solidFill>
                <a:latin typeface="Courier New" pitchFamily="49" charset="0"/>
              </a:rPr>
              <a:t>первичный шаблон функции нахождения максимума</a:t>
            </a:r>
            <a:endParaRPr lang="en-US" sz="1600" i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template &lt;class T&gt;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T maximum(T a, T b)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	return (a &gt; b) ? a : b;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defTabSz="179388"/>
            <a:endParaRPr lang="en-US" sz="16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600" i="1" dirty="0" smtClean="0">
                <a:solidFill>
                  <a:schemeClr val="tx1"/>
                </a:solidFill>
                <a:latin typeface="Courier New" pitchFamily="49" charset="0"/>
              </a:rPr>
              <a:t>специализация шаблонной функции </a:t>
            </a:r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</a:rPr>
              <a:t>maximum </a:t>
            </a:r>
            <a:r>
              <a:rPr lang="ru-RU" sz="1600" i="1" dirty="0" smtClean="0">
                <a:solidFill>
                  <a:schemeClr val="tx1"/>
                </a:solidFill>
                <a:latin typeface="Courier New" pitchFamily="49" charset="0"/>
              </a:rPr>
              <a:t>типом </a:t>
            </a:r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</a:rPr>
              <a:t>const char*</a:t>
            </a:r>
          </a:p>
          <a:p>
            <a:pPr defTabSz="179388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template &lt;&gt;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const char* maximum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&lt;const char*&gt;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(const char * s1, const char *s2)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	return (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strcmp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(s1, s2) &gt; 0) ? s1 : s2;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defTabSz="179388"/>
            <a:endParaRPr lang="en-US" sz="16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&lt;&lt; maximum(2, 3) &lt;&lt; "\n";										</a:t>
            </a:r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</a:rPr>
              <a:t>// Output: 3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&lt;&lt; maximum("world", "hello") &lt;&lt; "\n";</a:t>
            </a:r>
            <a:r>
              <a:rPr lang="ru-RU" sz="16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</a:rPr>
              <a:t>// Output: world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Совместное использование шаблонных классов и функций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Разработать функцию, выполняющую пузырьковую сортировку шаблонных массивов </a:t>
            </a:r>
            <a:r>
              <a:rPr lang="en-US" dirty="0" err="1" smtClean="0"/>
              <a:t>CArray</a:t>
            </a:r>
            <a:r>
              <a:rPr lang="en-US" dirty="0" smtClean="0"/>
              <a:t>&lt;T&gt;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Требования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Обеспечить произвольные критерии сравнения элементов массива</a:t>
            </a:r>
          </a:p>
          <a:p>
            <a:pPr lvl="2">
              <a:lnSpc>
                <a:spcPct val="90000"/>
              </a:lnSpc>
            </a:pPr>
            <a:r>
              <a:rPr lang="ru-RU" dirty="0" smtClean="0"/>
              <a:t>Возможность выполнения сортировки по возрастанию и убыванию</a:t>
            </a:r>
          </a:p>
          <a:p>
            <a:pPr lvl="2">
              <a:lnSpc>
                <a:spcPct val="90000"/>
              </a:lnSpc>
            </a:pPr>
            <a:r>
              <a:rPr lang="ru-RU" dirty="0" smtClean="0"/>
              <a:t>Возможность упорядочивания объектов по различным полям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8027987" cy="1462087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 </a:t>
            </a:r>
            <a:r>
              <a:rPr lang="en-US" dirty="0"/>
              <a:t>Comparator</a:t>
            </a:r>
            <a:r>
              <a:rPr lang="ru-RU" dirty="0"/>
              <a:t>, задающий критерий </a:t>
            </a:r>
            <a:r>
              <a:rPr lang="ru-RU" dirty="0" smtClean="0"/>
              <a:t>сравнения элементов</a:t>
            </a:r>
            <a:endParaRPr lang="ru-RU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00034" y="1981200"/>
            <a:ext cx="8262966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76250"/>
            <a:r>
              <a:rPr lang="ru-RU" sz="1400" b="1" dirty="0" err="1">
                <a:latin typeface="Courier New" pitchFamily="49" charset="0"/>
              </a:rPr>
              <a:t>template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T&gt;</a:t>
            </a:r>
          </a:p>
          <a:p>
            <a:pPr defTabSz="476250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Comparator</a:t>
            </a:r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476250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</a:rPr>
              <a:t>bool </a:t>
            </a:r>
            <a:r>
              <a:rPr lang="en-US" sz="1400" b="1" dirty="0" err="1" smtClean="0">
                <a:latin typeface="Courier New" pitchFamily="49" charset="0"/>
              </a:rPr>
              <a:t>L</a:t>
            </a:r>
            <a:r>
              <a:rPr lang="ru-RU" sz="1400" b="1" dirty="0" err="1" smtClean="0">
                <a:latin typeface="Courier New" pitchFamily="49" charset="0"/>
              </a:rPr>
              <a:t>essThan</a:t>
            </a:r>
            <a:r>
              <a:rPr lang="ru-RU" sz="1400" b="1" dirty="0" smtClean="0">
                <a:latin typeface="Courier New" pitchFamily="49" charset="0"/>
              </a:rPr>
              <a:t>(T </a:t>
            </a:r>
            <a:r>
              <a:rPr lang="ru-RU" sz="1400" b="1" dirty="0" err="1">
                <a:latin typeface="Courier New" pitchFamily="49" charset="0"/>
              </a:rPr>
              <a:t>const&amp;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</a:t>
            </a:r>
            <a:r>
              <a:rPr lang="ru-RU" sz="1400" b="1" dirty="0">
                <a:latin typeface="Courier New" pitchFamily="49" charset="0"/>
              </a:rPr>
              <a:t>, T </a:t>
            </a:r>
            <a:r>
              <a:rPr lang="ru-RU" sz="1400" b="1" dirty="0" err="1">
                <a:latin typeface="Courier New" pitchFamily="49" charset="0"/>
              </a:rPr>
              <a:t>const&amp;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 smtClean="0">
                <a:latin typeface="Courier New" pitchFamily="49" charset="0"/>
              </a:rPr>
              <a:t>b</a:t>
            </a:r>
            <a:r>
              <a:rPr lang="ru-RU" sz="1400" b="1" dirty="0" smtClean="0">
                <a:latin typeface="Courier New" pitchFamily="49" charset="0"/>
              </a:rPr>
              <a:t>)</a:t>
            </a:r>
            <a:r>
              <a:rPr lang="en-US" sz="1400" b="1" dirty="0" smtClean="0">
                <a:latin typeface="Courier New" pitchFamily="49" charset="0"/>
              </a:rPr>
              <a:t>const</a:t>
            </a:r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</a:t>
            </a:r>
            <a:r>
              <a:rPr lang="ru-RU" sz="1400" b="1" dirty="0">
                <a:latin typeface="Courier New" pitchFamily="49" charset="0"/>
              </a:rPr>
              <a:t> &lt; </a:t>
            </a:r>
            <a:r>
              <a:rPr lang="ru-RU" sz="1400" b="1" dirty="0" err="1">
                <a:latin typeface="Courier New" pitchFamily="49" charset="0"/>
              </a:rPr>
              <a:t>b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476250"/>
            <a:endParaRPr lang="en-US" sz="1400" b="1" dirty="0" smtClean="0">
              <a:latin typeface="Courier New" pitchFamily="49" charset="0"/>
            </a:endParaRPr>
          </a:p>
          <a:p>
            <a:pPr defTabSz="476250"/>
            <a:r>
              <a:rPr lang="en-US" sz="1400" b="1" dirty="0" smtClean="0">
                <a:latin typeface="Courier New" pitchFamily="49" charset="0"/>
              </a:rPr>
              <a:t>// </a:t>
            </a:r>
            <a:r>
              <a:rPr lang="ru-RU" sz="1400" b="1" dirty="0" smtClean="0">
                <a:latin typeface="Courier New" pitchFamily="49" charset="0"/>
              </a:rPr>
              <a:t>специализация класс </a:t>
            </a:r>
            <a:r>
              <a:rPr lang="en-US" sz="1400" b="1" dirty="0" err="1" smtClean="0">
                <a:latin typeface="Courier New" pitchFamily="49" charset="0"/>
              </a:rPr>
              <a:t>CComparator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ru-RU" sz="1400" b="1" dirty="0" smtClean="0">
                <a:latin typeface="Courier New" pitchFamily="49" charset="0"/>
              </a:rPr>
              <a:t>для сравнения указателей на </a:t>
            </a:r>
            <a:r>
              <a:rPr lang="en-US" sz="1400" b="1" dirty="0" smtClean="0">
                <a:latin typeface="Courier New" pitchFamily="49" charset="0"/>
              </a:rPr>
              <a:t>char</a:t>
            </a:r>
            <a:endParaRPr lang="ru-RU" sz="1400" b="1" dirty="0" smtClean="0">
              <a:latin typeface="Courier New" pitchFamily="49" charset="0"/>
            </a:endParaRPr>
          </a:p>
          <a:p>
            <a:pPr defTabSz="476250"/>
            <a:r>
              <a:rPr lang="en-US" sz="1400" b="1" dirty="0" smtClean="0">
                <a:latin typeface="Courier New" pitchFamily="49" charset="0"/>
              </a:rPr>
              <a:t>template &lt;&gt;</a:t>
            </a:r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Comparator</a:t>
            </a:r>
            <a:r>
              <a:rPr lang="ru-RU" sz="14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ru-RU" sz="1400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char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*&gt;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476250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</a:rPr>
              <a:t>bool </a:t>
            </a:r>
            <a:r>
              <a:rPr lang="en-US" sz="1400" b="1" dirty="0" err="1" smtClean="0">
                <a:latin typeface="Courier New" pitchFamily="49" charset="0"/>
              </a:rPr>
              <a:t>L</a:t>
            </a:r>
            <a:r>
              <a:rPr lang="ru-RU" sz="1400" b="1" dirty="0" err="1" smtClean="0">
                <a:latin typeface="Courier New" pitchFamily="49" charset="0"/>
              </a:rPr>
              <a:t>essThan</a:t>
            </a:r>
            <a:r>
              <a:rPr lang="ru-RU" sz="1400" b="1" dirty="0" smtClean="0">
                <a:latin typeface="Courier New" pitchFamily="49" charset="0"/>
              </a:rPr>
              <a:t>(</a:t>
            </a:r>
            <a:r>
              <a:rPr lang="ru-RU" sz="1400" b="1" dirty="0" err="1" smtClean="0">
                <a:latin typeface="Courier New" pitchFamily="49" charset="0"/>
              </a:rPr>
              <a:t>const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char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smtClean="0">
                <a:latin typeface="Courier New" pitchFamily="49" charset="0"/>
              </a:rPr>
              <a:t>*</a:t>
            </a:r>
            <a:r>
              <a:rPr lang="en-US" sz="1400" b="1" dirty="0" smtClean="0">
                <a:latin typeface="Courier New" pitchFamily="49" charset="0"/>
              </a:rPr>
              <a:t> const&amp;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char</a:t>
            </a:r>
            <a:r>
              <a:rPr lang="ru-RU" sz="1400" b="1" dirty="0">
                <a:latin typeface="Courier New" pitchFamily="49" charset="0"/>
              </a:rPr>
              <a:t> * </a:t>
            </a:r>
            <a:r>
              <a:rPr lang="en-US" sz="1400" b="1" dirty="0" smtClean="0">
                <a:latin typeface="Courier New" pitchFamily="49" charset="0"/>
              </a:rPr>
              <a:t>const&amp; </a:t>
            </a:r>
            <a:r>
              <a:rPr lang="ru-RU" sz="1400" b="1" dirty="0" err="1" smtClean="0">
                <a:latin typeface="Courier New" pitchFamily="49" charset="0"/>
              </a:rPr>
              <a:t>b</a:t>
            </a:r>
            <a:r>
              <a:rPr lang="ru-RU" sz="1400" b="1" dirty="0" smtClean="0">
                <a:latin typeface="Courier New" pitchFamily="49" charset="0"/>
              </a:rPr>
              <a:t>)</a:t>
            </a:r>
            <a:r>
              <a:rPr lang="en-US" sz="1400" b="1" dirty="0" smtClean="0">
                <a:latin typeface="Courier New" pitchFamily="49" charset="0"/>
              </a:rPr>
              <a:t>const</a:t>
            </a:r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strcmp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b</a:t>
            </a:r>
            <a:r>
              <a:rPr lang="ru-RU" sz="1400" b="1" dirty="0">
                <a:latin typeface="Courier New" pitchFamily="49" charset="0"/>
              </a:rPr>
              <a:t>) &lt; 0;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476250"/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Передача операций как параметров функций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Операцию сравнения (объект типа </a:t>
            </a:r>
            <a:r>
              <a:rPr lang="en-US" dirty="0" err="1" smtClean="0"/>
              <a:t>CComparator</a:t>
            </a:r>
            <a:r>
              <a:rPr lang="en-US" dirty="0"/>
              <a:t>) </a:t>
            </a:r>
            <a:r>
              <a:rPr lang="ru-RU" dirty="0" smtClean="0"/>
              <a:t>будем передавать в качестве параметра в шаблонную функцию </a:t>
            </a:r>
            <a:r>
              <a:rPr lang="en-US" dirty="0"/>
              <a:t>Sort</a:t>
            </a:r>
          </a:p>
          <a:p>
            <a:pPr lvl="1"/>
            <a:r>
              <a:rPr lang="ru-RU" dirty="0"/>
              <a:t>Это даст возможность использования различных критериев сравнения элементов одного и того же массива</a:t>
            </a:r>
          </a:p>
          <a:p>
            <a:pPr lvl="2"/>
            <a:r>
              <a:rPr lang="ru-RU" dirty="0"/>
              <a:t>Например, сортировать объекты по различным свойствам или менять порядок сортировки на противоположный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Функция </a:t>
            </a:r>
            <a:r>
              <a:rPr lang="en-US" dirty="0"/>
              <a:t>Sort</a:t>
            </a:r>
            <a:endParaRPr lang="ru-RU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066800" y="2209800"/>
            <a:ext cx="74676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76250"/>
            <a:r>
              <a:rPr lang="ru-RU" sz="1600" b="1" dirty="0" err="1">
                <a:latin typeface="Courier New" pitchFamily="49" charset="0"/>
              </a:rPr>
              <a:t>template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</a:rPr>
              <a:t>&lt;</a:t>
            </a:r>
            <a:r>
              <a:rPr lang="ru-RU" sz="1600" b="1" dirty="0" err="1" smtClean="0">
                <a:latin typeface="Courier New" pitchFamily="49" charset="0"/>
              </a:rPr>
              <a:t>class</a:t>
            </a:r>
            <a:r>
              <a:rPr lang="ru-RU" sz="1600" b="1" dirty="0" smtClean="0">
                <a:latin typeface="Courier New" pitchFamily="49" charset="0"/>
              </a:rPr>
              <a:t> T</a:t>
            </a:r>
            <a:r>
              <a:rPr lang="ru-RU" sz="1600" b="1" dirty="0">
                <a:solidFill>
                  <a:schemeClr val="hlink"/>
                </a:solidFill>
                <a:latin typeface="Courier New" pitchFamily="49" charset="0"/>
              </a:rPr>
              <a:t>,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Comp</a:t>
            </a:r>
            <a:r>
              <a:rPr lang="ru-RU" sz="1600" b="1" dirty="0">
                <a:latin typeface="Courier New" pitchFamily="49" charset="0"/>
              </a:rPr>
              <a:t>&gt;</a:t>
            </a:r>
          </a:p>
          <a:p>
            <a:pPr defTabSz="476250"/>
            <a:r>
              <a:rPr lang="en-US" sz="1600" b="1" dirty="0" smtClean="0">
                <a:latin typeface="Courier New" pitchFamily="49" charset="0"/>
              </a:rPr>
              <a:t>v</a:t>
            </a:r>
            <a:r>
              <a:rPr lang="ru-RU" sz="1600" b="1" dirty="0" err="1" smtClean="0">
                <a:latin typeface="Courier New" pitchFamily="49" charset="0"/>
              </a:rPr>
              <a:t>oid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S</a:t>
            </a:r>
            <a:r>
              <a:rPr lang="ru-RU" sz="1600" b="1" dirty="0" err="1" smtClean="0">
                <a:latin typeface="Courier New" pitchFamily="49" charset="0"/>
              </a:rPr>
              <a:t>ort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</a:rPr>
              <a:t>C</a:t>
            </a:r>
            <a:r>
              <a:rPr lang="ru-RU" sz="1600" b="1" dirty="0" err="1" smtClean="0">
                <a:latin typeface="Courier New" pitchFamily="49" charset="0"/>
              </a:rPr>
              <a:t>Array</a:t>
            </a:r>
            <a:r>
              <a:rPr lang="ru-RU" sz="1600" b="1" dirty="0" smtClean="0">
                <a:latin typeface="Courier New" pitchFamily="49" charset="0"/>
              </a:rPr>
              <a:t>&lt;T</a:t>
            </a:r>
            <a:r>
              <a:rPr lang="ru-RU" sz="1600" b="1" dirty="0">
                <a:latin typeface="Courier New" pitchFamily="49" charset="0"/>
              </a:rPr>
              <a:t>&gt; &amp; </a:t>
            </a:r>
            <a:r>
              <a:rPr lang="ru-RU" sz="1600" b="1" dirty="0" err="1">
                <a:latin typeface="Courier New" pitchFamily="49" charset="0"/>
              </a:rPr>
              <a:t>arr</a:t>
            </a:r>
            <a:r>
              <a:rPr lang="ru-RU" sz="1600" b="1" dirty="0">
                <a:latin typeface="Courier New" pitchFamily="49" charset="0"/>
              </a:rPr>
              <a:t>,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Comp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comp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unsigned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n</a:t>
            </a:r>
            <a:r>
              <a:rPr lang="ru-RU" sz="1600" b="1" dirty="0">
                <a:latin typeface="Courier New" pitchFamily="49" charset="0"/>
              </a:rPr>
              <a:t> = </a:t>
            </a:r>
            <a:r>
              <a:rPr lang="ru-RU" sz="1600" b="1" dirty="0" err="1">
                <a:latin typeface="Courier New" pitchFamily="49" charset="0"/>
              </a:rPr>
              <a:t>arr.GetLength</a:t>
            </a:r>
            <a:r>
              <a:rPr lang="ru-RU" sz="1600" b="1" dirty="0">
                <a:latin typeface="Courier New" pitchFamily="49" charset="0"/>
              </a:rPr>
              <a:t>();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for</a:t>
            </a:r>
            <a:r>
              <a:rPr lang="ru-RU" sz="1600" b="1" dirty="0">
                <a:latin typeface="Courier New" pitchFamily="49" charset="0"/>
              </a:rPr>
              <a:t> (</a:t>
            </a:r>
            <a:r>
              <a:rPr lang="ru-RU" sz="1600" b="1" dirty="0" err="1">
                <a:latin typeface="Courier New" pitchFamily="49" charset="0"/>
              </a:rPr>
              <a:t>unsigned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</a:t>
            </a:r>
            <a:r>
              <a:rPr lang="ru-RU" sz="1600" b="1" dirty="0">
                <a:latin typeface="Courier New" pitchFamily="49" charset="0"/>
              </a:rPr>
              <a:t> = 0; </a:t>
            </a:r>
            <a:r>
              <a:rPr lang="ru-RU" sz="1600" b="1" dirty="0" err="1">
                <a:latin typeface="Courier New" pitchFamily="49" charset="0"/>
              </a:rPr>
              <a:t>i</a:t>
            </a:r>
            <a:r>
              <a:rPr lang="ru-RU" sz="1600" b="1" dirty="0">
                <a:latin typeface="Courier New" pitchFamily="49" charset="0"/>
              </a:rPr>
              <a:t> &lt; </a:t>
            </a:r>
            <a:r>
              <a:rPr lang="ru-RU" sz="1600" b="1" dirty="0" err="1" smtClean="0">
                <a:latin typeface="Courier New" pitchFamily="49" charset="0"/>
              </a:rPr>
              <a:t>n</a:t>
            </a:r>
            <a:r>
              <a:rPr lang="ru-RU" sz="1600" b="1" dirty="0" smtClean="0">
                <a:latin typeface="Courier New" pitchFamily="49" charset="0"/>
              </a:rPr>
              <a:t> - 1</a:t>
            </a:r>
            <a:r>
              <a:rPr lang="ru-RU" sz="1600" b="1" dirty="0">
                <a:latin typeface="Courier New" pitchFamily="49" charset="0"/>
              </a:rPr>
              <a:t>; </a:t>
            </a:r>
            <a:r>
              <a:rPr lang="ru-RU" sz="1600" b="1" dirty="0" err="1">
                <a:latin typeface="Courier New" pitchFamily="49" charset="0"/>
              </a:rPr>
              <a:t>i++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{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</a:t>
            </a:r>
            <a:r>
              <a:rPr lang="ru-RU" sz="1600" b="1" dirty="0" err="1">
                <a:latin typeface="Courier New" pitchFamily="49" charset="0"/>
              </a:rPr>
              <a:t>for</a:t>
            </a:r>
            <a:r>
              <a:rPr lang="ru-RU" sz="1600" b="1" dirty="0">
                <a:latin typeface="Courier New" pitchFamily="49" charset="0"/>
              </a:rPr>
              <a:t> (</a:t>
            </a:r>
            <a:r>
              <a:rPr lang="ru-RU" sz="1600" b="1" dirty="0" err="1">
                <a:latin typeface="Courier New" pitchFamily="49" charset="0"/>
              </a:rPr>
              <a:t>unsigned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</a:rPr>
              <a:t> = </a:t>
            </a:r>
            <a:r>
              <a:rPr lang="ru-RU" sz="1600" b="1" dirty="0" err="1">
                <a:latin typeface="Courier New" pitchFamily="49" charset="0"/>
              </a:rPr>
              <a:t>n</a:t>
            </a:r>
            <a:r>
              <a:rPr lang="ru-RU" sz="1600" b="1" dirty="0">
                <a:latin typeface="Courier New" pitchFamily="49" charset="0"/>
              </a:rPr>
              <a:t> - 1; </a:t>
            </a:r>
            <a:r>
              <a:rPr lang="ru-RU" sz="1600" b="1" dirty="0" err="1">
                <a:latin typeface="Courier New" pitchFamily="49" charset="0"/>
              </a:rPr>
              <a:t>i</a:t>
            </a:r>
            <a:r>
              <a:rPr lang="ru-RU" sz="1600" b="1" dirty="0">
                <a:latin typeface="Courier New" pitchFamily="49" charset="0"/>
              </a:rPr>
              <a:t> &lt; </a:t>
            </a:r>
            <a:r>
              <a:rPr lang="ru-RU" sz="1600" b="1" dirty="0" err="1">
                <a:latin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</a:rPr>
              <a:t>; </a:t>
            </a:r>
            <a:r>
              <a:rPr lang="ru-RU" sz="1600" b="1" dirty="0" err="1">
                <a:latin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</a:rPr>
              <a:t>--)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{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	</a:t>
            </a:r>
            <a:r>
              <a:rPr lang="ru-RU" sz="1600" b="1" dirty="0" err="1">
                <a:latin typeface="Courier New" pitchFamily="49" charset="0"/>
              </a:rPr>
              <a:t>if</a:t>
            </a:r>
            <a:r>
              <a:rPr lang="ru-RU" sz="1600" b="1" dirty="0">
                <a:latin typeface="Courier New" pitchFamily="49" charset="0"/>
              </a:rPr>
              <a:t> (</a:t>
            </a:r>
            <a:r>
              <a:rPr lang="ru-RU" sz="1600" b="1" dirty="0" err="1" smtClean="0">
                <a:solidFill>
                  <a:srgbClr val="FF0000"/>
                </a:solidFill>
                <a:latin typeface="Courier New" pitchFamily="49" charset="0"/>
              </a:rPr>
              <a:t>comp</a:t>
            </a:r>
            <a:r>
              <a:rPr lang="ru-RU" sz="1600" b="1" dirty="0" smtClean="0">
                <a:latin typeface="Courier New" pitchFamily="49" charset="0"/>
              </a:rPr>
              <a:t>.</a:t>
            </a:r>
            <a:r>
              <a:rPr lang="en-US" sz="1600" b="1" dirty="0" smtClean="0">
                <a:latin typeface="Courier New" pitchFamily="49" charset="0"/>
              </a:rPr>
              <a:t>L</a:t>
            </a:r>
            <a:r>
              <a:rPr lang="ru-RU" sz="1600" b="1" dirty="0" err="1" smtClean="0">
                <a:latin typeface="Courier New" pitchFamily="49" charset="0"/>
              </a:rPr>
              <a:t>essThan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arr</a:t>
            </a:r>
            <a:r>
              <a:rPr lang="ru-RU" sz="1600" b="1" dirty="0" smtClean="0">
                <a:latin typeface="Courier New" pitchFamily="49" charset="0"/>
              </a:rPr>
              <a:t>[</a:t>
            </a:r>
            <a:r>
              <a:rPr lang="ru-RU" sz="1600" b="1" dirty="0" err="1" smtClean="0">
                <a:latin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</a:rPr>
              <a:t>], </a:t>
            </a:r>
            <a:r>
              <a:rPr lang="ru-RU" sz="1600" b="1" dirty="0" err="1">
                <a:latin typeface="Courier New" pitchFamily="49" charset="0"/>
              </a:rPr>
              <a:t>arr</a:t>
            </a:r>
            <a:r>
              <a:rPr lang="ru-RU" sz="1600" b="1" dirty="0">
                <a:latin typeface="Courier New" pitchFamily="49" charset="0"/>
              </a:rPr>
              <a:t>[j-1]))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	{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		T </a:t>
            </a:r>
            <a:r>
              <a:rPr lang="ru-RU" sz="1600" b="1" dirty="0" err="1">
                <a:latin typeface="Courier New" pitchFamily="49" charset="0"/>
              </a:rPr>
              <a:t>temp</a:t>
            </a:r>
            <a:r>
              <a:rPr lang="ru-RU" sz="1600" b="1" dirty="0">
                <a:latin typeface="Courier New" pitchFamily="49" charset="0"/>
              </a:rPr>
              <a:t> = </a:t>
            </a:r>
            <a:r>
              <a:rPr lang="ru-RU" sz="1600" b="1" dirty="0" err="1">
                <a:latin typeface="Courier New" pitchFamily="49" charset="0"/>
              </a:rPr>
              <a:t>arr</a:t>
            </a:r>
            <a:r>
              <a:rPr lang="ru-RU" sz="1600" b="1" dirty="0">
                <a:latin typeface="Courier New" pitchFamily="49" charset="0"/>
              </a:rPr>
              <a:t>[</a:t>
            </a:r>
            <a:r>
              <a:rPr lang="ru-RU" sz="1600" b="1" dirty="0" err="1">
                <a:latin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</a:rPr>
              <a:t>];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		</a:t>
            </a:r>
            <a:r>
              <a:rPr lang="ru-RU" sz="1600" b="1" dirty="0" err="1">
                <a:latin typeface="Courier New" pitchFamily="49" charset="0"/>
              </a:rPr>
              <a:t>arr</a:t>
            </a:r>
            <a:r>
              <a:rPr lang="ru-RU" sz="1600" b="1" dirty="0">
                <a:latin typeface="Courier New" pitchFamily="49" charset="0"/>
              </a:rPr>
              <a:t>[</a:t>
            </a:r>
            <a:r>
              <a:rPr lang="ru-RU" sz="1600" b="1" dirty="0" err="1">
                <a:latin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</a:rPr>
              <a:t>] = </a:t>
            </a:r>
            <a:r>
              <a:rPr lang="ru-RU" sz="1600" b="1" dirty="0" err="1">
                <a:latin typeface="Courier New" pitchFamily="49" charset="0"/>
              </a:rPr>
              <a:t>arr</a:t>
            </a:r>
            <a:r>
              <a:rPr lang="ru-RU" sz="1600" b="1" dirty="0">
                <a:latin typeface="Courier New" pitchFamily="49" charset="0"/>
              </a:rPr>
              <a:t>[j-1];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		</a:t>
            </a:r>
            <a:r>
              <a:rPr lang="ru-RU" sz="1600" b="1" dirty="0" err="1">
                <a:latin typeface="Courier New" pitchFamily="49" charset="0"/>
              </a:rPr>
              <a:t>arr</a:t>
            </a:r>
            <a:r>
              <a:rPr lang="ru-RU" sz="1600" b="1" dirty="0">
                <a:latin typeface="Courier New" pitchFamily="49" charset="0"/>
              </a:rPr>
              <a:t>[j-1] = </a:t>
            </a:r>
            <a:r>
              <a:rPr lang="ru-RU" sz="1600" b="1" dirty="0" err="1">
                <a:latin typeface="Courier New" pitchFamily="49" charset="0"/>
              </a:rPr>
              <a:t>temp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	}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}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}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295400" y="1905000"/>
            <a:ext cx="74676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76250"/>
            <a:r>
              <a:rPr lang="ru-RU" sz="1400" b="1" dirty="0" err="1">
                <a:latin typeface="Courier New" pitchFamily="49" charset="0"/>
              </a:rPr>
              <a:t>template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T&gt;</a:t>
            </a:r>
          </a:p>
          <a:p>
            <a:pPr defTabSz="476250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Comparator</a:t>
            </a:r>
            <a:r>
              <a:rPr lang="en-US" sz="1400" b="1" dirty="0" smtClean="0">
                <a:latin typeface="Courier New" pitchFamily="49" charset="0"/>
              </a:rPr>
              <a:t>2</a:t>
            </a:r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476250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</a:rPr>
              <a:t>bool </a:t>
            </a:r>
            <a:r>
              <a:rPr lang="en-US" sz="1400" b="1" dirty="0" smtClean="0">
                <a:latin typeface="Courier New" pitchFamily="49" charset="0"/>
              </a:rPr>
              <a:t>L</a:t>
            </a:r>
            <a:r>
              <a:rPr lang="ru-RU" sz="1400" b="1" dirty="0" err="1" smtClean="0">
                <a:latin typeface="Courier New" pitchFamily="49" charset="0"/>
              </a:rPr>
              <a:t>essThan</a:t>
            </a:r>
            <a:r>
              <a:rPr lang="ru-RU" sz="1400" b="1" dirty="0" smtClean="0">
                <a:latin typeface="Courier New" pitchFamily="49" charset="0"/>
              </a:rPr>
              <a:t>(T </a:t>
            </a:r>
            <a:r>
              <a:rPr lang="ru-RU" sz="1400" b="1" dirty="0" err="1">
                <a:latin typeface="Courier New" pitchFamily="49" charset="0"/>
              </a:rPr>
              <a:t>const&amp;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</a:t>
            </a:r>
            <a:r>
              <a:rPr lang="ru-RU" sz="1400" b="1" dirty="0">
                <a:latin typeface="Courier New" pitchFamily="49" charset="0"/>
              </a:rPr>
              <a:t>, T </a:t>
            </a:r>
            <a:r>
              <a:rPr lang="ru-RU" sz="1400" b="1" dirty="0" err="1">
                <a:latin typeface="Courier New" pitchFamily="49" charset="0"/>
              </a:rPr>
              <a:t>const&amp;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b</a:t>
            </a:r>
            <a:r>
              <a:rPr lang="ru-RU" sz="1400" b="1" dirty="0" smtClean="0">
                <a:latin typeface="Courier New" pitchFamily="49" charset="0"/>
              </a:rPr>
              <a:t>)</a:t>
            </a:r>
            <a:r>
              <a:rPr lang="en-US" sz="1400" b="1" dirty="0" smtClean="0">
                <a:latin typeface="Courier New" pitchFamily="49" charset="0"/>
              </a:rPr>
              <a:t> const</a:t>
            </a:r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</a:t>
            </a:r>
            <a:r>
              <a:rPr lang="ru-RU" sz="1400" b="1" dirty="0">
                <a:latin typeface="Courier New" pitchFamily="49" charset="0"/>
              </a:rPr>
              <a:t> &gt; </a:t>
            </a:r>
            <a:r>
              <a:rPr lang="ru-RU" sz="1400" b="1" dirty="0" err="1">
                <a:latin typeface="Courier New" pitchFamily="49" charset="0"/>
              </a:rPr>
              <a:t>b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476250"/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main()</a:t>
            </a:r>
          </a:p>
          <a:p>
            <a:pPr defTabSz="476250"/>
            <a:r>
              <a:rPr lang="en-US" sz="1400" b="1" dirty="0">
                <a:latin typeface="Courier New" pitchFamily="49" charset="0"/>
              </a:rPr>
              <a:t>{</a:t>
            </a:r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Array</a:t>
            </a:r>
            <a:r>
              <a:rPr lang="ru-RU" sz="1400" b="1" dirty="0" smtClean="0">
                <a:latin typeface="Courier New" pitchFamily="49" charset="0"/>
              </a:rPr>
              <a:t>&lt;</a:t>
            </a:r>
            <a:r>
              <a:rPr lang="ru-RU" sz="1400" b="1" dirty="0" err="1" smtClean="0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&gt; </a:t>
            </a:r>
            <a:r>
              <a:rPr lang="ru-RU" sz="1400" b="1" dirty="0" err="1">
                <a:latin typeface="Courier New" pitchFamily="49" charset="0"/>
              </a:rPr>
              <a:t>doubleArray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doubleArray.Push</a:t>
            </a:r>
            <a:r>
              <a:rPr lang="ru-RU" sz="1400" b="1" dirty="0">
                <a:latin typeface="Courier New" pitchFamily="49" charset="0"/>
              </a:rPr>
              <a:t>(3.8);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doubleArray.Push</a:t>
            </a:r>
            <a:r>
              <a:rPr lang="ru-RU" sz="1400" b="1" dirty="0">
                <a:latin typeface="Courier New" pitchFamily="49" charset="0"/>
              </a:rPr>
              <a:t>(5.1);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// </a:t>
            </a:r>
            <a:r>
              <a:rPr lang="ru-RU" sz="1400" b="1" dirty="0">
                <a:latin typeface="Courier New" pitchFamily="49" charset="0"/>
              </a:rPr>
              <a:t>сортируем массив по убыванию элементов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</a:t>
            </a:r>
            <a:r>
              <a:rPr lang="ru-RU" sz="1400" b="1" dirty="0" err="1" smtClean="0">
                <a:latin typeface="Courier New" pitchFamily="49" charset="0"/>
              </a:rPr>
              <a:t>ort</a:t>
            </a:r>
            <a:r>
              <a:rPr lang="ru-RU" sz="1400" b="1" dirty="0" smtClean="0">
                <a:latin typeface="Courier New" pitchFamily="49" charset="0"/>
              </a:rPr>
              <a:t>(</a:t>
            </a:r>
            <a:r>
              <a:rPr lang="ru-RU" sz="1400" b="1" dirty="0" err="1" smtClean="0">
                <a:latin typeface="Courier New" pitchFamily="49" charset="0"/>
              </a:rPr>
              <a:t>doubleArray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smtClean="0">
                <a:latin typeface="Courier New" pitchFamily="49" charset="0"/>
              </a:rPr>
              <a:t>Comparator2&lt;</a:t>
            </a:r>
            <a:r>
              <a:rPr lang="ru-RU" sz="1400" b="1" dirty="0" err="1" smtClean="0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&gt;());</a:t>
            </a:r>
          </a:p>
          <a:p>
            <a:pPr defTabSz="476250"/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assert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doubleArray</a:t>
            </a:r>
            <a:r>
              <a:rPr lang="ru-RU" sz="1400" b="1" dirty="0">
                <a:latin typeface="Courier New" pitchFamily="49" charset="0"/>
              </a:rPr>
              <a:t>[0] == 5.1);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assert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doubleArray</a:t>
            </a:r>
            <a:r>
              <a:rPr lang="ru-RU" sz="1400" b="1" dirty="0">
                <a:latin typeface="Courier New" pitchFamily="49" charset="0"/>
              </a:rPr>
              <a:t>[1] == 3.8);</a:t>
            </a:r>
            <a:endParaRPr lang="en-US" sz="1400" b="1" dirty="0">
              <a:latin typeface="Courier New" pitchFamily="49" charset="0"/>
            </a:endParaRPr>
          </a:p>
          <a:p>
            <a:pPr defTabSz="476250"/>
            <a:endParaRPr lang="en-US" sz="1400" b="1" dirty="0">
              <a:latin typeface="Courier New" pitchFamily="49" charset="0"/>
            </a:endParaRPr>
          </a:p>
          <a:p>
            <a:pPr defTabSz="4762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476250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Шаблонные методы класса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Шаблонные методы класса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любом классе (в том числе и шаблонном) можно объявить метод-шаблон</a:t>
            </a:r>
          </a:p>
          <a:p>
            <a:r>
              <a:rPr lang="ru-RU" dirty="0" smtClean="0"/>
              <a:t>Пример:</a:t>
            </a:r>
          </a:p>
          <a:p>
            <a:pPr lvl="1"/>
            <a:r>
              <a:rPr lang="ru-RU" dirty="0" smtClean="0"/>
              <a:t>В классе </a:t>
            </a:r>
            <a:r>
              <a:rPr lang="en-US" dirty="0" err="1" smtClean="0"/>
              <a:t>CSimpleArray</a:t>
            </a:r>
            <a:r>
              <a:rPr lang="en-US" dirty="0" smtClean="0"/>
              <a:t> </a:t>
            </a:r>
            <a:r>
              <a:rPr lang="ru-RU" dirty="0" smtClean="0"/>
              <a:t>можно реализовать шаблонный оператор присваивания, позволяющий присваивать массивы разных типов и длины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Пример обобщенного алгоритма сортировки трех элементов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Дано 3 элемента: элемент1, элемент2 и элемент3</a:t>
            </a:r>
          </a:p>
          <a:p>
            <a:r>
              <a:rPr lang="ru-RU" dirty="0" smtClean="0"/>
              <a:t>Алгоритм:</a:t>
            </a:r>
          </a:p>
          <a:p>
            <a:pPr lvl="1"/>
            <a:r>
              <a:rPr lang="ru-RU" dirty="0" smtClean="0"/>
              <a:t>Если </a:t>
            </a:r>
            <a:r>
              <a:rPr lang="ru-RU" b="1" dirty="0" smtClean="0"/>
              <a:t>элемент1</a:t>
            </a:r>
            <a:r>
              <a:rPr lang="ru-RU" dirty="0" smtClean="0"/>
              <a:t> следует за </a:t>
            </a:r>
            <a:r>
              <a:rPr lang="ru-RU" b="1" dirty="0" smtClean="0"/>
              <a:t>элементом2</a:t>
            </a:r>
          </a:p>
          <a:p>
            <a:pPr lvl="2"/>
            <a:r>
              <a:rPr lang="ru-RU" dirty="0" smtClean="0"/>
              <a:t>Обменять значения </a:t>
            </a:r>
            <a:r>
              <a:rPr lang="ru-RU" b="1" dirty="0" smtClean="0"/>
              <a:t>элемента1</a:t>
            </a:r>
            <a:r>
              <a:rPr lang="ru-RU" dirty="0" smtClean="0"/>
              <a:t> и </a:t>
            </a:r>
            <a:r>
              <a:rPr lang="ru-RU" b="1" dirty="0" smtClean="0"/>
              <a:t>элемента2</a:t>
            </a:r>
          </a:p>
          <a:p>
            <a:pPr lvl="1"/>
            <a:r>
              <a:rPr lang="ru-RU" dirty="0" smtClean="0"/>
              <a:t>Если </a:t>
            </a:r>
            <a:r>
              <a:rPr lang="ru-RU" b="1" dirty="0" smtClean="0"/>
              <a:t>элемент2</a:t>
            </a:r>
            <a:r>
              <a:rPr lang="ru-RU" dirty="0" smtClean="0"/>
              <a:t> следует за </a:t>
            </a:r>
            <a:r>
              <a:rPr lang="ru-RU" b="1" dirty="0" smtClean="0"/>
              <a:t>элементом3</a:t>
            </a:r>
          </a:p>
          <a:p>
            <a:pPr lvl="2"/>
            <a:r>
              <a:rPr lang="ru-RU" dirty="0" smtClean="0"/>
              <a:t>Обменять значения </a:t>
            </a:r>
            <a:r>
              <a:rPr lang="ru-RU" b="1" dirty="0" smtClean="0"/>
              <a:t>элемента2</a:t>
            </a:r>
            <a:r>
              <a:rPr lang="ru-RU" dirty="0" smtClean="0"/>
              <a:t> и </a:t>
            </a:r>
            <a:r>
              <a:rPr lang="ru-RU" b="1" dirty="0" smtClean="0"/>
              <a:t>элемента3</a:t>
            </a:r>
          </a:p>
          <a:p>
            <a:pPr lvl="1"/>
            <a:r>
              <a:rPr lang="ru-RU" dirty="0" smtClean="0"/>
              <a:t>Если </a:t>
            </a:r>
            <a:r>
              <a:rPr lang="ru-RU" b="1" dirty="0" smtClean="0"/>
              <a:t>элемент1</a:t>
            </a:r>
            <a:r>
              <a:rPr lang="ru-RU" dirty="0" smtClean="0"/>
              <a:t> следует за </a:t>
            </a:r>
            <a:r>
              <a:rPr lang="ru-RU" b="1" dirty="0" smtClean="0"/>
              <a:t>элементом2</a:t>
            </a:r>
          </a:p>
          <a:p>
            <a:pPr lvl="2"/>
            <a:r>
              <a:rPr lang="ru-RU" dirty="0" smtClean="0"/>
              <a:t>Обменять значения </a:t>
            </a:r>
            <a:r>
              <a:rPr lang="ru-RU" b="1" dirty="0" smtClean="0"/>
              <a:t>элемента1</a:t>
            </a:r>
            <a:r>
              <a:rPr lang="ru-RU" dirty="0" smtClean="0"/>
              <a:t> и </a:t>
            </a:r>
            <a:r>
              <a:rPr lang="ru-RU" b="1" dirty="0" smtClean="0"/>
              <a:t>элемента2</a:t>
            </a:r>
            <a:endParaRPr lang="ru-RU" dirty="0" smtClean="0"/>
          </a:p>
          <a:p>
            <a:r>
              <a:rPr lang="ru-RU" dirty="0" smtClean="0"/>
              <a:t>Данный алгоритм описывает процесс сортировки трех значений, не конкретизируя их типа</a:t>
            </a:r>
          </a:p>
          <a:p>
            <a:pPr lvl="1"/>
            <a:r>
              <a:rPr lang="ru-RU" dirty="0" smtClean="0"/>
              <a:t>Требование: возможность сравнения элементов и обмена значения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Исходный код: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528" y="1772816"/>
            <a:ext cx="8103274" cy="52629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T,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SIZE&gt;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...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typename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T1,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SIZE1&gt;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&lt;T, SIZE&gt; &amp; operator=(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const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CSimpleArray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&lt;T1, SIZE1&gt;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&amp; other)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if (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addressof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(*this) !=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addressof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other))	</a:t>
            </a:r>
            <a:r>
              <a:rPr lang="en-US" sz="1200" i="1" dirty="0" smtClean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200" i="1" dirty="0" smtClean="0">
                <a:solidFill>
                  <a:schemeClr val="tx1"/>
                </a:solidFill>
                <a:latin typeface="Courier New" pitchFamily="49" charset="0"/>
              </a:rPr>
              <a:t>защита от </a:t>
            </a:r>
            <a:r>
              <a:rPr lang="ru-RU" sz="1200" i="1" dirty="0" err="1" smtClean="0">
                <a:solidFill>
                  <a:schemeClr val="tx1"/>
                </a:solidFill>
                <a:latin typeface="Courier New" pitchFamily="49" charset="0"/>
              </a:rPr>
              <a:t>самоприсваивания</a:t>
            </a:r>
            <a:endParaRPr lang="ru-RU" sz="1200" i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ru-RU" sz="1200" b="1" dirty="0" smtClean="0">
                <a:solidFill>
                  <a:schemeClr val="tx1"/>
                </a:solidFill>
                <a:latin typeface="Courier New" pitchFamily="49" charset="0"/>
              </a:rPr>
              <a:t>		{</a:t>
            </a:r>
          </a:p>
          <a:p>
            <a:pPr defTabSz="179388"/>
            <a:r>
              <a:rPr lang="ru-RU" sz="1200" b="1" dirty="0" smtClean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const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minSize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(SIZE &lt; SIZE1) ? SIZE : SIZE1;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for 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minSize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 ++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static_cast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&lt;T const&amp;&gt;(other[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]);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200" i="1" dirty="0" smtClean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200" i="1" dirty="0" smtClean="0">
                <a:solidFill>
                  <a:schemeClr val="tx1"/>
                </a:solidFill>
                <a:latin typeface="Courier New" pitchFamily="49" charset="0"/>
              </a:rPr>
              <a:t>заполняем остаток массива (при его наличии) значениями по умолчанию</a:t>
            </a:r>
            <a:endParaRPr lang="en-US" sz="1200" i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for 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SIZE1;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&lt; SIZE; ++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] = T();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return *this;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60032" y="5288340"/>
            <a:ext cx="3857652" cy="15696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&lt;double, 8&gt;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doubleArray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, 5&gt;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intArray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(7);</a:t>
            </a:r>
          </a:p>
          <a:p>
            <a:pPr defTabSz="179388"/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ru-RU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doubleArray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intArray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Шаблоны и наследование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шаблонов при наследовании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Ограничений на использование шаблонов при наследовании нет:</a:t>
            </a:r>
          </a:p>
          <a:p>
            <a:pPr lvl="1"/>
            <a:r>
              <a:rPr lang="ru-RU" dirty="0" smtClean="0"/>
              <a:t>Шаблон унаследован от простого класса</a:t>
            </a:r>
          </a:p>
          <a:p>
            <a:pPr lvl="1"/>
            <a:r>
              <a:rPr lang="ru-RU" dirty="0" smtClean="0"/>
              <a:t>Простой класс унаследован от шаблона</a:t>
            </a:r>
          </a:p>
          <a:p>
            <a:pPr lvl="1"/>
            <a:r>
              <a:rPr lang="ru-RU" dirty="0" smtClean="0"/>
              <a:t>Шаблон унаследован от шаблона</a:t>
            </a:r>
          </a:p>
          <a:p>
            <a:r>
              <a:rPr lang="ru-RU" dirty="0" smtClean="0"/>
              <a:t>С помощью шаблонов можно создавать полные или частичные реализации некоторых интерфейсов</a:t>
            </a:r>
          </a:p>
          <a:p>
            <a:pPr lvl="1"/>
            <a:r>
              <a:rPr lang="ru-RU" dirty="0" smtClean="0"/>
              <a:t>В этом случае шаблонный параметр выступает в качестве родительского класса</a:t>
            </a:r>
          </a:p>
          <a:p>
            <a:r>
              <a:rPr lang="ru-RU" dirty="0" smtClean="0"/>
              <a:t>Сам шаблонный класс при этом используется как основа для создания конкретных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Наследование шаблона от простого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Данный тип наследования позволяет решить проблему «разбухания» кода при </a:t>
            </a:r>
            <a:r>
              <a:rPr lang="ru-RU" dirty="0" err="1" smtClean="0"/>
              <a:t>инстанцировании</a:t>
            </a:r>
            <a:r>
              <a:rPr lang="ru-RU" dirty="0" smtClean="0"/>
              <a:t> шаблонов</a:t>
            </a:r>
          </a:p>
          <a:p>
            <a:pPr lvl="1"/>
            <a:r>
              <a:rPr lang="ru-RU" dirty="0" smtClean="0"/>
              <a:t>В этом случае в базовый класс выносится «тяжелая» реализация, которой «облегченный» таким образом шаблонный класс делегирует выполнение своих методов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стек указателей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Указатели на разные типы данных хранятся в памяти одинаковым образом</a:t>
            </a:r>
            <a:endParaRPr lang="en-US" dirty="0" smtClean="0"/>
          </a:p>
          <a:p>
            <a:pPr lvl="1"/>
            <a:r>
              <a:rPr lang="ru-RU" dirty="0" smtClean="0"/>
              <a:t>Исключение – указатели на члены класса</a:t>
            </a:r>
          </a:p>
          <a:p>
            <a:pPr lvl="1"/>
            <a:r>
              <a:rPr lang="ru-RU" dirty="0" smtClean="0"/>
              <a:t>Для каждого типа указателей, используемого в программе будет создана (</a:t>
            </a:r>
            <a:r>
              <a:rPr lang="ru-RU" dirty="0" err="1" smtClean="0"/>
              <a:t>инстанциирована</a:t>
            </a:r>
            <a:r>
              <a:rPr lang="ru-RU" dirty="0" smtClean="0"/>
              <a:t>) своя версия класса </a:t>
            </a:r>
            <a:r>
              <a:rPr lang="en-US" dirty="0" err="1" smtClean="0"/>
              <a:t>CStack</a:t>
            </a:r>
            <a:endParaRPr lang="en-US" dirty="0" smtClean="0"/>
          </a:p>
          <a:p>
            <a:pPr lvl="2"/>
            <a:r>
              <a:rPr lang="ru-RU" dirty="0" smtClean="0"/>
              <a:t>Разбухание двоичного кода</a:t>
            </a:r>
          </a:p>
          <a:p>
            <a:pPr lvl="1"/>
            <a:r>
              <a:rPr lang="ru-RU" dirty="0" smtClean="0"/>
              <a:t>Решение проблемы – специализация шаблонов и наследование от полной специализации класса </a:t>
            </a:r>
            <a:r>
              <a:rPr lang="en-US" dirty="0" err="1" smtClean="0"/>
              <a:t>CStack</a:t>
            </a:r>
            <a:r>
              <a:rPr lang="en-US" dirty="0" smtClean="0"/>
              <a:t> </a:t>
            </a:r>
            <a:r>
              <a:rPr lang="ru-RU" dirty="0" smtClean="0"/>
              <a:t>для указателей типа</a:t>
            </a:r>
            <a:r>
              <a:rPr lang="en-US" dirty="0" smtClean="0"/>
              <a:t> void*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классов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Исходный код</a:t>
            </a:r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7158" y="1811326"/>
            <a:ext cx="3786214" cy="48936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300" b="1" dirty="0" smtClean="0">
                <a:solidFill>
                  <a:schemeClr val="tx1"/>
                </a:solidFill>
                <a:latin typeface="Courier New" pitchFamily="49" charset="0"/>
              </a:rPr>
              <a:t>первичный шаблон</a:t>
            </a:r>
            <a:endParaRPr lang="en-US" sz="13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 T&gt;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CStack</a:t>
            </a:r>
            <a:endParaRPr lang="en-US" sz="13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void Push(T const&amp; t)	{…}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T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()const{…}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void Pop(){…}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(){…}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endParaRPr lang="en-US" sz="13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ru-RU" sz="1300" b="1" dirty="0" smtClean="0">
                <a:solidFill>
                  <a:schemeClr val="tx1"/>
                </a:solidFill>
                <a:latin typeface="Courier New" pitchFamily="49" charset="0"/>
              </a:rPr>
              <a:t> полная специализация шаблона </a:t>
            </a:r>
          </a:p>
          <a:p>
            <a:pPr defTabSz="179388"/>
            <a:r>
              <a:rPr lang="ru-RU" sz="1300" b="1" dirty="0" smtClean="0">
                <a:solidFill>
                  <a:schemeClr val="tx1"/>
                </a:solidFill>
                <a:latin typeface="Courier New" pitchFamily="49" charset="0"/>
              </a:rPr>
              <a:t>// для указателей на 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void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template &lt;&gt;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&lt;void*&gt;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void Push(void * p){…}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void *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()const{…}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void Pop(){}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()const{}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11960" y="1764298"/>
            <a:ext cx="4572032" cy="50937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ru-RU" sz="1300" b="1" dirty="0" smtClean="0">
                <a:solidFill>
                  <a:schemeClr val="tx1"/>
                </a:solidFill>
                <a:latin typeface="Courier New" pitchFamily="49" charset="0"/>
              </a:rPr>
              <a:t> частичная специализация шаблона для</a:t>
            </a:r>
          </a:p>
          <a:p>
            <a:pPr defTabSz="179388"/>
            <a:r>
              <a:rPr lang="ru-RU" sz="1300" b="1" dirty="0" smtClean="0">
                <a:solidFill>
                  <a:schemeClr val="tx1"/>
                </a:solidFill>
                <a:latin typeface="Courier New" pitchFamily="49" charset="0"/>
              </a:rPr>
              <a:t>// произвольных указателей</a:t>
            </a:r>
            <a:endParaRPr lang="en-US" sz="13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 T&gt;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&lt;T*&gt; : private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&lt;void*&gt;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&lt;void*&gt;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void Push(T * p)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::Push(p);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T *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static_cast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&lt;T*&gt;(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void Pop()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::Pop();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Наследование простых классов от шаблонов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Задача – подсчет количества существующих экземпляров объектов некоторых классов</a:t>
            </a:r>
          </a:p>
          <a:p>
            <a:r>
              <a:rPr lang="ru-RU" dirty="0" smtClean="0"/>
              <a:t>Решение:</a:t>
            </a:r>
          </a:p>
          <a:p>
            <a:pPr lvl="1"/>
            <a:r>
              <a:rPr lang="ru-RU" dirty="0" smtClean="0"/>
              <a:t>Создать базовый шаблонный класс, конструкторы (по умолчанию и копирования) и деструктор которого осуществляют инкремент/декремент счетчика</a:t>
            </a:r>
          </a:p>
          <a:p>
            <a:pPr lvl="2"/>
            <a:r>
              <a:rPr lang="ru-RU" dirty="0" smtClean="0"/>
              <a:t>В качестве параметра шаблона будет выступать класс, для которого необходимо вести подсчет экземпляров</a:t>
            </a:r>
          </a:p>
          <a:p>
            <a:pPr lvl="1"/>
            <a:r>
              <a:rPr lang="ru-RU" dirty="0" smtClean="0"/>
              <a:t>Классы, для которых необходимо вести учет количества экземпляров публично наследуются от класса-счетчика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классов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Исходный код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2844" y="2000240"/>
            <a:ext cx="5214974" cy="47089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template &lt;class T&gt;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CCountable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static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protected: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++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const&amp; other)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++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~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--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static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template&lt;class T&gt;</a:t>
            </a:r>
            <a:r>
              <a:rPr lang="ru-RU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&lt;T&gt;::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0;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14744" y="2643182"/>
            <a:ext cx="5357818" cy="34163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: public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CCountable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CSomeClass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int main(int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, char*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someObject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someOtherObject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std::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00694" y="5857892"/>
            <a:ext cx="350046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Output:</a:t>
            </a:r>
          </a:p>
          <a:p>
            <a:pPr defTabSz="179388"/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</a:rPr>
              <a:t>1</a:t>
            </a:r>
          </a:p>
          <a:p>
            <a:pPr defTabSz="179388"/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</a:rPr>
              <a:t>2</a:t>
            </a:r>
          </a:p>
          <a:p>
            <a:pPr defTabSz="179388"/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Реализация механизмов обобщенного программирования в </a:t>
            </a:r>
            <a:r>
              <a:rPr lang="en-US" sz="4000" dirty="0" smtClean="0"/>
              <a:t>C++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обобщенное программирование основывается на понятии «шаблон»</a:t>
            </a:r>
            <a:endParaRPr lang="en-US" dirty="0" smtClean="0"/>
          </a:p>
          <a:p>
            <a:pPr lvl="1"/>
            <a:r>
              <a:rPr lang="ru-RU" dirty="0" smtClean="0"/>
              <a:t>При помощи ключевого слова </a:t>
            </a:r>
            <a:r>
              <a:rPr lang="en-US" b="1" dirty="0" smtClean="0"/>
              <a:t>template</a:t>
            </a:r>
            <a:r>
              <a:rPr lang="en-US" dirty="0" smtClean="0"/>
              <a:t> </a:t>
            </a:r>
            <a:r>
              <a:rPr lang="ru-RU" dirty="0" smtClean="0"/>
              <a:t>программист может определить обобщенное описание функции или класса, параметризованных некоторыми формальными типами</a:t>
            </a:r>
          </a:p>
          <a:p>
            <a:r>
              <a:rPr lang="ru-RU" dirty="0" smtClean="0"/>
              <a:t>При использования обобщенной функции пользователь указывает фактические типы, конкретизирующие описание функции</a:t>
            </a:r>
          </a:p>
          <a:p>
            <a:pPr lvl="1"/>
            <a:r>
              <a:rPr lang="ru-RU" dirty="0" smtClean="0"/>
              <a:t>Компилятор при этом генерирует экземпляр класса или функции для конкретных типов данных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2 - иерархия фигур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5572132" y="2285992"/>
            <a:ext cx="142876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400" dirty="0" smtClean="0"/>
              <a:t>Свойства:</a:t>
            </a:r>
          </a:p>
          <a:p>
            <a:r>
              <a:rPr lang="ru-RU" sz="1400" dirty="0" smtClean="0"/>
              <a:t>Цвет</a:t>
            </a:r>
          </a:p>
          <a:p>
            <a:r>
              <a:rPr lang="ru-RU" sz="1400" dirty="0" smtClean="0"/>
              <a:t>Площадь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без шаблонов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714488"/>
            <a:ext cx="4214842" cy="1785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latin typeface="Courier New" pitchFamily="49" charset="0"/>
              </a:rPr>
              <a:t>class Color {…};</a:t>
            </a:r>
          </a:p>
          <a:p>
            <a:pPr defTabSz="179388"/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IShape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~</a:t>
            </a:r>
            <a:r>
              <a:rPr lang="en-US" sz="1100" b="1" dirty="0" err="1" smtClean="0">
                <a:latin typeface="Courier New" pitchFamily="49" charset="0"/>
              </a:rPr>
              <a:t>IShape</a:t>
            </a:r>
            <a:r>
              <a:rPr lang="en-US" sz="1100" b="1" dirty="0" smtClean="0"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Color </a:t>
            </a:r>
            <a:r>
              <a:rPr lang="en-US" sz="1100" b="1" dirty="0" err="1" smtClean="0">
                <a:latin typeface="Courier New" pitchFamily="49" charset="0"/>
              </a:rPr>
              <a:t>GetColor</a:t>
            </a:r>
            <a:r>
              <a:rPr lang="en-US" sz="1100" b="1" dirty="0" smtClean="0">
                <a:latin typeface="Courier New" pitchFamily="49" charset="0"/>
              </a:rPr>
              <a:t>()</a:t>
            </a:r>
            <a:r>
              <a:rPr lang="en-US" sz="1100" b="1" dirty="0" err="1" smtClean="0">
                <a:latin typeface="Courier New" pitchFamily="49" charset="0"/>
              </a:rPr>
              <a:t>const</a:t>
            </a:r>
            <a:r>
              <a:rPr lang="en-US" sz="1100" b="1" dirty="0" smtClean="0">
                <a:latin typeface="Courier New" pitchFamily="49" charset="0"/>
              </a:rPr>
              <a:t>=0;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void </a:t>
            </a:r>
            <a:r>
              <a:rPr lang="en-US" sz="1100" b="1" dirty="0" err="1" smtClean="0">
                <a:latin typeface="Courier New" pitchFamily="49" charset="0"/>
              </a:rPr>
              <a:t>SetColor</a:t>
            </a:r>
            <a:r>
              <a:rPr lang="en-US" sz="1100" b="1" dirty="0" smtClean="0">
                <a:latin typeface="Courier New" pitchFamily="49" charset="0"/>
              </a:rPr>
              <a:t>(Color const&amp; c)=0;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double </a:t>
            </a:r>
            <a:r>
              <a:rPr lang="en-US" sz="1100" b="1" dirty="0" err="1" smtClean="0">
                <a:latin typeface="Courier New" pitchFamily="49" charset="0"/>
              </a:rPr>
              <a:t>GetArea</a:t>
            </a:r>
            <a:r>
              <a:rPr lang="en-US" sz="1100" b="1" dirty="0" smtClean="0">
                <a:latin typeface="Courier New" pitchFamily="49" charset="0"/>
              </a:rPr>
              <a:t>()const=0;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7158" y="3429000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CCircle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ICircle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Color </a:t>
            </a:r>
            <a:r>
              <a:rPr lang="en-US" sz="1100" b="1" dirty="0" err="1" smtClean="0">
                <a:latin typeface="Courier New" pitchFamily="49" charset="0"/>
              </a:rPr>
              <a:t>GetColor</a:t>
            </a:r>
            <a:r>
              <a:rPr lang="en-US" sz="1100" b="1" dirty="0" smtClean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return 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void </a:t>
            </a:r>
            <a:r>
              <a:rPr lang="en-US" sz="1100" b="1" dirty="0" err="1" smtClean="0">
                <a:latin typeface="Courier New" pitchFamily="49" charset="0"/>
              </a:rPr>
              <a:t>SetColor</a:t>
            </a:r>
            <a:r>
              <a:rPr lang="en-US" sz="1100" b="1" dirty="0" smtClean="0">
                <a:latin typeface="Courier New" pitchFamily="49" charset="0"/>
              </a:rPr>
              <a:t>(Color const&amp; c)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double </a:t>
            </a:r>
            <a:r>
              <a:rPr lang="en-US" sz="1100" b="1" dirty="0" err="1" smtClean="0">
                <a:latin typeface="Courier New" pitchFamily="49" charset="0"/>
              </a:rPr>
              <a:t>GetArea</a:t>
            </a:r>
            <a:r>
              <a:rPr lang="en-US" sz="1100" b="1" dirty="0" smtClean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return PI * </a:t>
            </a:r>
            <a:r>
              <a:rPr lang="en-US" sz="1100" b="1" dirty="0" err="1" smtClean="0">
                <a:latin typeface="Courier New" pitchFamily="49" charset="0"/>
              </a:rPr>
              <a:t>m_radius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m_radius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Color 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double </a:t>
            </a:r>
            <a:r>
              <a:rPr lang="en-US" sz="1100" b="1" dirty="0" err="1" smtClean="0">
                <a:latin typeface="Courier New" pitchFamily="49" charset="0"/>
              </a:rPr>
              <a:t>m_radius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14876" y="1714488"/>
            <a:ext cx="4214842" cy="1615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IRectangle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IShape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  <a:p>
            <a:pPr defTabSz="179388"/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ICircle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IShape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14876" y="3380125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CRectangle</a:t>
            </a:r>
            <a:r>
              <a:rPr lang="en-US" sz="1100" b="1" dirty="0" smtClean="0">
                <a:latin typeface="Courier New" pitchFamily="49" charset="0"/>
              </a:rPr>
              <a:t>: public </a:t>
            </a:r>
            <a:r>
              <a:rPr lang="en-US" sz="1100" b="1" dirty="0" err="1" smtClean="0">
                <a:latin typeface="Courier New" pitchFamily="49" charset="0"/>
              </a:rPr>
              <a:t>IRectangle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Color </a:t>
            </a:r>
            <a:r>
              <a:rPr lang="en-US" sz="1100" b="1" dirty="0" err="1" smtClean="0">
                <a:latin typeface="Courier New" pitchFamily="49" charset="0"/>
              </a:rPr>
              <a:t>GetColor</a:t>
            </a:r>
            <a:r>
              <a:rPr lang="en-US" sz="1100" b="1" dirty="0" smtClean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return 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void </a:t>
            </a:r>
            <a:r>
              <a:rPr lang="en-US" sz="1100" b="1" dirty="0" err="1" smtClean="0">
                <a:latin typeface="Courier New" pitchFamily="49" charset="0"/>
              </a:rPr>
              <a:t>SetColor</a:t>
            </a:r>
            <a:r>
              <a:rPr lang="en-US" sz="1100" b="1" dirty="0" smtClean="0">
                <a:latin typeface="Courier New" pitchFamily="49" charset="0"/>
              </a:rPr>
              <a:t>(Color const&amp; c)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double </a:t>
            </a:r>
            <a:r>
              <a:rPr lang="en-US" sz="1100" b="1" dirty="0" err="1" smtClean="0">
                <a:latin typeface="Courier New" pitchFamily="49" charset="0"/>
              </a:rPr>
              <a:t>GetArea</a:t>
            </a:r>
            <a:r>
              <a:rPr lang="en-US" sz="1100" b="1" dirty="0" smtClean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return </a:t>
            </a:r>
            <a:r>
              <a:rPr lang="en-US" sz="1100" b="1" dirty="0" err="1" smtClean="0">
                <a:latin typeface="Courier New" pitchFamily="49" charset="0"/>
              </a:rPr>
              <a:t>m_width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m_height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Color 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double </a:t>
            </a:r>
            <a:r>
              <a:rPr lang="en-US" sz="1100" b="1" dirty="0" err="1" smtClean="0">
                <a:latin typeface="Courier New" pitchFamily="49" charset="0"/>
              </a:rPr>
              <a:t>m_width</a:t>
            </a:r>
            <a:r>
              <a:rPr lang="en-US" sz="1100" b="1" dirty="0" smtClean="0">
                <a:latin typeface="Courier New" pitchFamily="49" charset="0"/>
              </a:rPr>
              <a:t>, </a:t>
            </a:r>
            <a:r>
              <a:rPr lang="en-US" sz="1100" b="1" dirty="0" err="1" smtClean="0">
                <a:latin typeface="Courier New" pitchFamily="49" charset="0"/>
              </a:rPr>
              <a:t>m_height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71472" y="4071942"/>
            <a:ext cx="3714776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929190" y="4071942"/>
            <a:ext cx="3714776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 10"/>
          <p:cNvSpPr/>
          <p:nvPr/>
        </p:nvSpPr>
        <p:spPr>
          <a:xfrm>
            <a:off x="4286248" y="4572008"/>
            <a:ext cx="642942" cy="500066"/>
          </a:xfrm>
          <a:prstGeom prst="mathEqua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244" y="584596"/>
            <a:ext cx="4186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400" dirty="0"/>
              <a:t>class </a:t>
            </a:r>
            <a:r>
              <a:rPr lang="en-US" sz="1400" dirty="0" err="1"/>
              <a:t>CShape</a:t>
            </a:r>
            <a:r>
              <a:rPr lang="en-US" sz="1400" dirty="0"/>
              <a:t> : public </a:t>
            </a:r>
            <a:r>
              <a:rPr lang="en-US" sz="1400" dirty="0" err="1"/>
              <a:t>IShape</a:t>
            </a:r>
            <a:endParaRPr lang="en-US" sz="1400" dirty="0"/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public:</a:t>
            </a:r>
          </a:p>
          <a:p>
            <a:pPr defTabSz="179388"/>
            <a:r>
              <a:rPr lang="en-US" sz="1400" dirty="0" smtClean="0"/>
              <a:t>Color </a:t>
            </a:r>
            <a:r>
              <a:rPr lang="en-US" sz="1400" dirty="0" err="1"/>
              <a:t>GetColor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 smtClean="0"/>
              <a:t>	return </a:t>
            </a:r>
            <a:r>
              <a:rPr lang="en-US" sz="1400" dirty="0" err="1"/>
              <a:t>m_color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 smtClean="0"/>
              <a:t>void </a:t>
            </a:r>
            <a:r>
              <a:rPr lang="en-US" sz="1400" dirty="0" err="1"/>
              <a:t>SetColor</a:t>
            </a:r>
            <a:r>
              <a:rPr lang="en-US" sz="1400" dirty="0"/>
              <a:t>(Color </a:t>
            </a:r>
            <a:r>
              <a:rPr lang="en-US" sz="1400" dirty="0" err="1"/>
              <a:t>const</a:t>
            </a:r>
            <a:r>
              <a:rPr lang="en-US" sz="1400" dirty="0"/>
              <a:t>&amp; c)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 smtClean="0"/>
              <a:t>	</a:t>
            </a:r>
            <a:r>
              <a:rPr lang="en-US" sz="1400" dirty="0" err="1" smtClean="0"/>
              <a:t>m_color</a:t>
            </a:r>
            <a:r>
              <a:rPr lang="en-US" sz="1400" dirty="0" smtClean="0"/>
              <a:t> </a:t>
            </a:r>
            <a:r>
              <a:rPr lang="en-US" sz="1400" dirty="0"/>
              <a:t>= c;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private:</a:t>
            </a:r>
          </a:p>
          <a:p>
            <a:pPr defTabSz="179388"/>
            <a:r>
              <a:rPr lang="en-US" sz="1400" dirty="0" smtClean="0"/>
              <a:t>	Color </a:t>
            </a:r>
            <a:r>
              <a:rPr lang="en-US" sz="1400" dirty="0" err="1"/>
              <a:t>m_color</a:t>
            </a:r>
            <a:r>
              <a:rPr lang="en-US" sz="1400" dirty="0" smtClean="0"/>
              <a:t>;</a:t>
            </a:r>
            <a:endParaRPr lang="ru-RU" sz="1400" dirty="0"/>
          </a:p>
          <a:p>
            <a:pPr defTabSz="179388"/>
            <a:r>
              <a:rPr lang="ru-RU" sz="1400" dirty="0"/>
              <a:t>};</a:t>
            </a:r>
          </a:p>
          <a:p>
            <a:pPr defTabSz="179388"/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332656"/>
            <a:ext cx="47160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400" dirty="0"/>
              <a:t>class </a:t>
            </a:r>
            <a:r>
              <a:rPr lang="en-US" sz="1400" dirty="0" err="1"/>
              <a:t>CBadCircle</a:t>
            </a:r>
            <a:r>
              <a:rPr lang="en-US" sz="1400" dirty="0"/>
              <a:t> : public </a:t>
            </a:r>
            <a:r>
              <a:rPr lang="en-US" sz="1400" dirty="0" err="1"/>
              <a:t>ICircle</a:t>
            </a:r>
            <a:r>
              <a:rPr lang="en-US" sz="1400" dirty="0"/>
              <a:t>, public </a:t>
            </a:r>
            <a:r>
              <a:rPr lang="en-US" sz="1400" dirty="0" err="1"/>
              <a:t>CShape</a:t>
            </a:r>
            <a:endParaRPr lang="en-US" sz="1400" dirty="0"/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public:</a:t>
            </a:r>
          </a:p>
          <a:p>
            <a:pPr defTabSz="179388"/>
            <a:r>
              <a:rPr lang="en-US" sz="1400" dirty="0" err="1"/>
              <a:t>CBadCircle</a:t>
            </a:r>
            <a:r>
              <a:rPr lang="en-US" sz="1400" dirty="0"/>
              <a:t>(double radius):</a:t>
            </a:r>
            <a:r>
              <a:rPr lang="en-US" sz="1400" dirty="0" err="1"/>
              <a:t>m_radius</a:t>
            </a:r>
            <a:r>
              <a:rPr lang="en-US" sz="1400" dirty="0"/>
              <a:t>(radius)</a:t>
            </a:r>
          </a:p>
          <a:p>
            <a:pPr defTabSz="179388"/>
            <a:r>
              <a:rPr lang="ru-RU" sz="1400" dirty="0"/>
              <a:t>{}</a:t>
            </a:r>
          </a:p>
          <a:p>
            <a:pPr defTabSz="179388"/>
            <a:r>
              <a:rPr lang="en-US" sz="1400" dirty="0" smtClean="0"/>
              <a:t>Color </a:t>
            </a:r>
            <a:r>
              <a:rPr lang="en-US" sz="1400" dirty="0" err="1"/>
              <a:t>GetColor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 smtClean="0"/>
              <a:t>	return </a:t>
            </a:r>
            <a:r>
              <a:rPr lang="en-US" sz="1400" dirty="0" err="1"/>
              <a:t>CShape</a:t>
            </a:r>
            <a:r>
              <a:rPr lang="en-US" sz="1400" dirty="0"/>
              <a:t>::</a:t>
            </a:r>
            <a:r>
              <a:rPr lang="en-US" sz="1400" dirty="0" err="1"/>
              <a:t>GetColor</a:t>
            </a:r>
            <a:r>
              <a:rPr lang="en-US" sz="1400" dirty="0"/>
              <a:t>();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 smtClean="0"/>
              <a:t>void </a:t>
            </a:r>
            <a:r>
              <a:rPr lang="en-US" sz="1400" dirty="0" err="1"/>
              <a:t>SetColor</a:t>
            </a:r>
            <a:r>
              <a:rPr lang="en-US" sz="1400" dirty="0"/>
              <a:t>(Color </a:t>
            </a:r>
            <a:r>
              <a:rPr lang="en-US" sz="1400" dirty="0" err="1"/>
              <a:t>const</a:t>
            </a:r>
            <a:r>
              <a:rPr lang="en-US" sz="1400" dirty="0"/>
              <a:t>&amp; c)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 smtClean="0"/>
              <a:t>	</a:t>
            </a:r>
            <a:r>
              <a:rPr lang="en-US" sz="1400" dirty="0" err="1" smtClean="0"/>
              <a:t>CShape</a:t>
            </a:r>
            <a:r>
              <a:rPr lang="en-US" sz="1400" dirty="0"/>
              <a:t>::</a:t>
            </a:r>
            <a:r>
              <a:rPr lang="en-US" sz="1400" dirty="0" err="1"/>
              <a:t>SetColor</a:t>
            </a:r>
            <a:r>
              <a:rPr lang="en-US" sz="1400" dirty="0"/>
              <a:t>(c);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 smtClean="0"/>
              <a:t>double </a:t>
            </a:r>
            <a:r>
              <a:rPr lang="en-US" sz="1400" dirty="0" err="1"/>
              <a:t>GetArea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 smtClean="0"/>
              <a:t>	return </a:t>
            </a:r>
            <a:r>
              <a:rPr lang="en-US" sz="1400" dirty="0"/>
              <a:t>M_PI * </a:t>
            </a:r>
            <a:r>
              <a:rPr lang="en-US" sz="1400" dirty="0" err="1"/>
              <a:t>m_radius</a:t>
            </a:r>
            <a:r>
              <a:rPr lang="en-US" sz="1400" dirty="0"/>
              <a:t> * </a:t>
            </a:r>
            <a:r>
              <a:rPr lang="en-US" sz="1400" dirty="0" err="1"/>
              <a:t>m_radius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private:</a:t>
            </a:r>
          </a:p>
          <a:p>
            <a:pPr defTabSz="179388"/>
            <a:r>
              <a:rPr lang="en-US" sz="1400" dirty="0"/>
              <a:t>double </a:t>
            </a:r>
            <a:r>
              <a:rPr lang="en-US" sz="1400" dirty="0" err="1"/>
              <a:t>m_radius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51150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200" dirty="0"/>
              <a:t>void </a:t>
            </a:r>
            <a:r>
              <a:rPr lang="en-US" sz="1200" dirty="0" err="1"/>
              <a:t>DoSomethingWithShape</a:t>
            </a:r>
            <a:r>
              <a:rPr lang="en-US" sz="1200" dirty="0"/>
              <a:t>(</a:t>
            </a:r>
            <a:r>
              <a:rPr lang="en-US" sz="1200" dirty="0" err="1"/>
              <a:t>IShape</a:t>
            </a:r>
            <a:r>
              <a:rPr lang="en-US" sz="1200" dirty="0"/>
              <a:t> &amp;shape)</a:t>
            </a:r>
          </a:p>
          <a:p>
            <a:pPr defTabSz="179388"/>
            <a:r>
              <a:rPr lang="ru-RU" sz="1200" dirty="0"/>
              <a:t>{</a:t>
            </a:r>
          </a:p>
          <a:p>
            <a:pPr defTabSz="179388"/>
            <a:endParaRPr lang="ru-RU" sz="1200" dirty="0"/>
          </a:p>
          <a:p>
            <a:pPr defTabSz="179388"/>
            <a:r>
              <a:rPr lang="ru-RU" sz="1200" dirty="0"/>
              <a:t>}</a:t>
            </a:r>
          </a:p>
          <a:p>
            <a:pPr defTabSz="179388"/>
            <a:endParaRPr lang="ru-RU" sz="1200" dirty="0"/>
          </a:p>
          <a:p>
            <a:pPr defTabSz="179388"/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pPr defTabSz="179388"/>
            <a:r>
              <a:rPr lang="ru-RU" sz="1200" dirty="0"/>
              <a:t>{</a:t>
            </a:r>
          </a:p>
          <a:p>
            <a:pPr defTabSz="179388"/>
            <a:r>
              <a:rPr lang="en-US" sz="1200" dirty="0" smtClean="0"/>
              <a:t>	</a:t>
            </a:r>
            <a:r>
              <a:rPr lang="en-US" sz="1200" dirty="0" err="1" smtClean="0"/>
              <a:t>CBadCircle</a:t>
            </a:r>
            <a:r>
              <a:rPr lang="en-US" sz="1200" dirty="0" smtClean="0"/>
              <a:t> </a:t>
            </a:r>
            <a:r>
              <a:rPr lang="en-US" sz="1200" dirty="0"/>
              <a:t>circle(10);</a:t>
            </a:r>
          </a:p>
          <a:p>
            <a:pPr defTabSz="179388"/>
            <a:r>
              <a:rPr lang="en-US" sz="1200" dirty="0" smtClean="0"/>
              <a:t>	</a:t>
            </a:r>
            <a:r>
              <a:rPr lang="en-US" sz="1200" dirty="0" err="1" smtClean="0">
                <a:solidFill>
                  <a:srgbClr val="FF0000"/>
                </a:solidFill>
              </a:rPr>
              <a:t>DoSomethingWithShape</a:t>
            </a:r>
            <a:r>
              <a:rPr lang="en-US" sz="1200" dirty="0" smtClean="0">
                <a:solidFill>
                  <a:srgbClr val="FF0000"/>
                </a:solidFill>
              </a:rPr>
              <a:t>(circle</a:t>
            </a:r>
            <a:r>
              <a:rPr lang="en-US" sz="1200" dirty="0">
                <a:solidFill>
                  <a:srgbClr val="FF0000"/>
                </a:solidFill>
              </a:rPr>
              <a:t>); // error C2594: 'argument' : ambiguous conversions from '</a:t>
            </a:r>
            <a:r>
              <a:rPr lang="en-US" sz="1200" dirty="0" err="1">
                <a:solidFill>
                  <a:srgbClr val="FF0000"/>
                </a:solidFill>
              </a:rPr>
              <a:t>CBadCircle</a:t>
            </a:r>
            <a:r>
              <a:rPr lang="en-US" sz="1200" dirty="0">
                <a:solidFill>
                  <a:srgbClr val="FF0000"/>
                </a:solidFill>
              </a:rPr>
              <a:t>' to '</a:t>
            </a:r>
            <a:r>
              <a:rPr lang="en-US" sz="1200" dirty="0" err="1">
                <a:solidFill>
                  <a:srgbClr val="FF0000"/>
                </a:solidFill>
              </a:rPr>
              <a:t>IShape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&amp;‘</a:t>
            </a:r>
          </a:p>
          <a:p>
            <a:pPr defTabSz="179388"/>
            <a:r>
              <a:rPr lang="en-US" sz="1200" dirty="0"/>
              <a:t>}</a:t>
            </a:r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78904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«Решение», которое не работает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1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Устраняем дублирование кода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Создаем абстрактный шаблонный класс </a:t>
            </a:r>
            <a:r>
              <a:rPr lang="en-US" dirty="0" err="1" smtClean="0"/>
              <a:t>CShapeImpl</a:t>
            </a:r>
            <a:r>
              <a:rPr lang="en-US" dirty="0" smtClean="0"/>
              <a:t>, </a:t>
            </a:r>
            <a:r>
              <a:rPr lang="ru-RU" dirty="0" smtClean="0"/>
              <a:t>реализующий виртуальные функции для установки и получения цвета</a:t>
            </a:r>
          </a:p>
          <a:p>
            <a:pPr lvl="1"/>
            <a:r>
              <a:rPr lang="ru-RU" dirty="0" smtClean="0"/>
              <a:t>В качестве параметра шаблона будет выступать базовый класс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template &lt;class Base&gt;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CShapeImpl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 public Base {…};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dirty="0" smtClean="0"/>
              <a:t>Класс является абстрактным, т.к. класс не реализует метод вычисления площади</a:t>
            </a:r>
            <a:endParaRPr lang="en-US" dirty="0" smtClean="0"/>
          </a:p>
          <a:p>
            <a:r>
              <a:rPr lang="ru-RU" dirty="0" smtClean="0"/>
              <a:t>Класс </a:t>
            </a:r>
            <a:r>
              <a:rPr lang="en-US" dirty="0" err="1" smtClean="0"/>
              <a:t>CCircle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CRectangle</a:t>
            </a:r>
            <a:r>
              <a:rPr lang="en-US" dirty="0" smtClean="0"/>
              <a:t> </a:t>
            </a:r>
            <a:r>
              <a:rPr lang="ru-RU" dirty="0" smtClean="0"/>
              <a:t>наследуются от </a:t>
            </a:r>
            <a:r>
              <a:rPr lang="en-US" dirty="0" err="1" smtClean="0"/>
              <a:t>CShapeImpl</a:t>
            </a:r>
            <a:endParaRPr lang="ru-RU" dirty="0" smtClean="0"/>
          </a:p>
          <a:p>
            <a:pPr lvl="1"/>
            <a:r>
              <a:rPr lang="ru-RU" dirty="0" smtClean="0"/>
              <a:t>В качестве шаблонного параметра выступают интерфейсы </a:t>
            </a:r>
            <a:r>
              <a:rPr lang="en-US" dirty="0" smtClean="0"/>
              <a:t>I</a:t>
            </a:r>
            <a:r>
              <a:rPr lang="ru-RU" dirty="0" smtClean="0"/>
              <a:t>С</a:t>
            </a:r>
            <a:r>
              <a:rPr lang="en-US" dirty="0" err="1" smtClean="0"/>
              <a:t>ircle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IRectangle</a:t>
            </a:r>
            <a:r>
              <a:rPr lang="en-US" dirty="0" smtClean="0"/>
              <a:t> </a:t>
            </a:r>
            <a:r>
              <a:rPr lang="ru-RU" dirty="0" smtClean="0"/>
              <a:t>соответственно:</a:t>
            </a:r>
          </a:p>
          <a:p>
            <a:pPr lvl="2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CCircle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CShapeImpl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ICircle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{…};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Обновленная иерархия</a:t>
            </a:r>
            <a:endParaRPr lang="ru-RU" dirty="0"/>
          </a:p>
        </p:txBody>
      </p:sp>
      <p:graphicFrame>
        <p:nvGraphicFramePr>
          <p:cNvPr id="4" name="Содержимое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708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Обновленная реализация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714488"/>
            <a:ext cx="4214842" cy="1785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latin typeface="Courier New" pitchFamily="49" charset="0"/>
              </a:rPr>
              <a:t>class Color {…};</a:t>
            </a:r>
          </a:p>
          <a:p>
            <a:pPr defTabSz="179388"/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IShape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smtClean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</a:t>
            </a:r>
            <a:r>
              <a:rPr lang="en-US" sz="1100" b="1" smtClean="0">
                <a:latin typeface="Courier New" pitchFamily="49" charset="0"/>
              </a:rPr>
              <a:t>virtual ~IShape() = default;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Color </a:t>
            </a:r>
            <a:r>
              <a:rPr lang="en-US" sz="1100" b="1" dirty="0" err="1" smtClean="0">
                <a:latin typeface="Courier New" pitchFamily="49" charset="0"/>
              </a:rPr>
              <a:t>GetColor</a:t>
            </a:r>
            <a:r>
              <a:rPr lang="en-US" sz="1100" b="1" dirty="0" smtClean="0">
                <a:latin typeface="Courier New" pitchFamily="49" charset="0"/>
              </a:rPr>
              <a:t>()</a:t>
            </a:r>
            <a:r>
              <a:rPr lang="en-US" sz="1100" b="1" dirty="0" err="1" smtClean="0">
                <a:latin typeface="Courier New" pitchFamily="49" charset="0"/>
              </a:rPr>
              <a:t>const</a:t>
            </a:r>
            <a:r>
              <a:rPr lang="en-US" sz="1100" b="1" dirty="0" smtClean="0">
                <a:latin typeface="Courier New" pitchFamily="49" charset="0"/>
              </a:rPr>
              <a:t>=0;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void </a:t>
            </a:r>
            <a:r>
              <a:rPr lang="en-US" sz="1100" b="1" dirty="0" err="1" smtClean="0">
                <a:latin typeface="Courier New" pitchFamily="49" charset="0"/>
              </a:rPr>
              <a:t>SetColor</a:t>
            </a:r>
            <a:r>
              <a:rPr lang="en-US" sz="1100" b="1" dirty="0" smtClean="0">
                <a:latin typeface="Courier New" pitchFamily="49" charset="0"/>
              </a:rPr>
              <a:t>(Color const&amp; c)=0;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double </a:t>
            </a:r>
            <a:r>
              <a:rPr lang="en-US" sz="1100" b="1" dirty="0" err="1" smtClean="0">
                <a:latin typeface="Courier New" pitchFamily="49" charset="0"/>
              </a:rPr>
              <a:t>GetArea</a:t>
            </a:r>
            <a:r>
              <a:rPr lang="en-US" sz="1100" b="1" dirty="0" smtClean="0">
                <a:latin typeface="Courier New" pitchFamily="49" charset="0"/>
              </a:rPr>
              <a:t>()const=0;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7158" y="3573016"/>
            <a:ext cx="4214842" cy="28007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template &lt;class Base&gt;</a:t>
            </a:r>
          </a:p>
          <a:p>
            <a:pPr defTabSz="179388"/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 : public Base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smtClean="0">
                <a:latin typeface="Courier New" pitchFamily="49" charset="0"/>
              </a:rPr>
              <a:t>	Color </a:t>
            </a:r>
            <a:r>
              <a:rPr lang="en-US" sz="1100" b="1" dirty="0" err="1" smtClean="0">
                <a:latin typeface="Courier New" pitchFamily="49" charset="0"/>
              </a:rPr>
              <a:t>GetColor</a:t>
            </a:r>
            <a:r>
              <a:rPr lang="en-US" sz="1100" b="1" smtClean="0">
                <a:latin typeface="Courier New" pitchFamily="49" charset="0"/>
              </a:rPr>
              <a:t>()const override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return 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smtClean="0">
                <a:latin typeface="Courier New" pitchFamily="49" charset="0"/>
              </a:rPr>
              <a:t>	void </a:t>
            </a:r>
            <a:r>
              <a:rPr lang="en-US" sz="1100" b="1" dirty="0" err="1" smtClean="0">
                <a:latin typeface="Courier New" pitchFamily="49" charset="0"/>
              </a:rPr>
              <a:t>SetColor</a:t>
            </a:r>
            <a:r>
              <a:rPr lang="en-US" sz="1100" b="1" dirty="0" smtClean="0">
                <a:latin typeface="Courier New" pitchFamily="49" charset="0"/>
              </a:rPr>
              <a:t>(Color const&amp; </a:t>
            </a:r>
            <a:r>
              <a:rPr lang="en-US" sz="1100" b="1" smtClean="0">
                <a:latin typeface="Courier New" pitchFamily="49" charset="0"/>
              </a:rPr>
              <a:t>c) override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Color 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14876" y="1714488"/>
            <a:ext cx="4214842" cy="1615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IRectangle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IShape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  <a:p>
            <a:pPr defTabSz="179388"/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ICircle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Ishape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14876" y="3380125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CRectangle</a:t>
            </a:r>
            <a:r>
              <a:rPr lang="en-US" sz="1100" b="1" dirty="0" smtClean="0">
                <a:latin typeface="Courier New" pitchFamily="49" charset="0"/>
              </a:rPr>
              <a:t>: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IRectangle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smtClean="0">
                <a:latin typeface="Courier New" pitchFamily="49" charset="0"/>
              </a:rPr>
              <a:t>	double </a:t>
            </a:r>
            <a:r>
              <a:rPr lang="en-US" sz="1100" b="1" dirty="0" err="1" smtClean="0">
                <a:latin typeface="Courier New" pitchFamily="49" charset="0"/>
              </a:rPr>
              <a:t>GetArea</a:t>
            </a:r>
            <a:r>
              <a:rPr lang="en-US" sz="1100" b="1" smtClean="0">
                <a:latin typeface="Courier New" pitchFamily="49" charset="0"/>
              </a:rPr>
              <a:t>()const override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return </a:t>
            </a:r>
            <a:r>
              <a:rPr lang="en-US" sz="1100" b="1" dirty="0" err="1" smtClean="0">
                <a:latin typeface="Courier New" pitchFamily="49" charset="0"/>
              </a:rPr>
              <a:t>m_width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m_height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double </a:t>
            </a:r>
            <a:r>
              <a:rPr lang="en-US" sz="1100" b="1" dirty="0" err="1" smtClean="0">
                <a:latin typeface="Courier New" pitchFamily="49" charset="0"/>
              </a:rPr>
              <a:t>m_width</a:t>
            </a:r>
            <a:r>
              <a:rPr lang="en-US" sz="1100" b="1" dirty="0" smtClean="0">
                <a:latin typeface="Courier New" pitchFamily="49" charset="0"/>
              </a:rPr>
              <a:t>, </a:t>
            </a:r>
            <a:r>
              <a:rPr lang="en-US" sz="1100" b="1" dirty="0" err="1" smtClean="0">
                <a:latin typeface="Courier New" pitchFamily="49" charset="0"/>
              </a:rPr>
              <a:t>m_height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CCircle</a:t>
            </a:r>
            <a:r>
              <a:rPr lang="en-US" sz="1100" b="1" dirty="0" smtClean="0">
                <a:latin typeface="Courier New" pitchFamily="49" charset="0"/>
              </a:rPr>
              <a:t>: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ICircle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smtClean="0">
                <a:latin typeface="Courier New" pitchFamily="49" charset="0"/>
              </a:rPr>
              <a:t>	double </a:t>
            </a:r>
            <a:r>
              <a:rPr lang="en-US" sz="1100" b="1" dirty="0" err="1" smtClean="0">
                <a:latin typeface="Courier New" pitchFamily="49" charset="0"/>
              </a:rPr>
              <a:t>GetArea</a:t>
            </a:r>
            <a:r>
              <a:rPr lang="en-US" sz="1100" b="1" smtClean="0">
                <a:latin typeface="Courier New" pitchFamily="49" charset="0"/>
              </a:rPr>
              <a:t>()const override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return PI * </a:t>
            </a:r>
            <a:r>
              <a:rPr lang="en-US" sz="1100" b="1" dirty="0" err="1" smtClean="0">
                <a:latin typeface="Courier New" pitchFamily="49" charset="0"/>
              </a:rPr>
              <a:t>m_radius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m_radius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double </a:t>
            </a:r>
            <a:r>
              <a:rPr lang="en-US" sz="1100" b="1" dirty="0" err="1" smtClean="0">
                <a:latin typeface="Courier New" pitchFamily="49" charset="0"/>
              </a:rPr>
              <a:t>m_radius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вычисление факториала во время компиляции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6922" y="1916832"/>
            <a:ext cx="86764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 smtClean="0">
                <a:latin typeface="Courier New" pitchFamily="49" charset="0"/>
                <a:cs typeface="Courier New" pitchFamily="49" charset="0"/>
              </a:rPr>
              <a:t>template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N&gt;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! = N * (N - 1)!</a:t>
            </a:r>
          </a:p>
          <a:p>
            <a:r>
              <a:rPr lang="ru-RU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VALUE = N * (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&lt;N - 1&gt;::VALUE)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Терминальное условие (0! = 1)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 err="1" smtClean="0">
                <a:latin typeface="Courier New" pitchFamily="49" charset="0"/>
                <a:cs typeface="Courier New" pitchFamily="49" charset="0"/>
              </a:rPr>
              <a:t>template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&lt;&gt;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&lt;0&gt;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// 0! = 1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enum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VALUE = 1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1840" y="5389131"/>
            <a:ext cx="576064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std::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&lt;&lt; Factorial&lt;6&gt;::VALUE &lt;&lt; "\n";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Преимущества использования шаблонов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Повторное использование кода</a:t>
            </a:r>
          </a:p>
          <a:p>
            <a:pPr>
              <a:lnSpc>
                <a:spcPct val="90000"/>
              </a:lnSpc>
            </a:pPr>
            <a:r>
              <a:rPr lang="ru-RU" dirty="0"/>
              <a:t>Меньше ручной работы</a:t>
            </a:r>
          </a:p>
          <a:p>
            <a:pPr>
              <a:lnSpc>
                <a:spcPct val="90000"/>
              </a:lnSpc>
            </a:pPr>
            <a:r>
              <a:rPr lang="ru-RU" dirty="0"/>
              <a:t>Обобщенные контейнеры и алгоритмы</a:t>
            </a:r>
          </a:p>
          <a:p>
            <a:pPr>
              <a:lnSpc>
                <a:spcPct val="90000"/>
              </a:lnSpc>
            </a:pPr>
            <a:r>
              <a:rPr lang="ru-RU" dirty="0"/>
              <a:t>Умные указатели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использования шаблонных реализаций интерфейсов при построении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Недостатки использования шаблонов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Раздувание бинарного кода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При использовании шаблонных функций и классов компилятор генерирует код на этапе компиляции для всех использованных с данным шаблоном типов данных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Увеличение времени компиляции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Не все распространенные компиляторы поддерживают шаблоны в полной мере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Код, содержащий </a:t>
            </a:r>
            <a:r>
              <a:rPr lang="ru-RU" sz="2800" dirty="0" smtClean="0"/>
              <a:t>шаблоны сложнее анализировать</a:t>
            </a: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sz="2800" dirty="0" smtClean="0"/>
              <a:t>Сложность анализа сообщений компилятора об ошибках компиляции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функций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Требуется разработать семейство функций </a:t>
            </a:r>
            <a:r>
              <a:rPr lang="en-US" b="1"/>
              <a:t>maximum(a, b)</a:t>
            </a:r>
            <a:r>
              <a:rPr lang="en-US"/>
              <a:t>, </a:t>
            </a:r>
            <a:r>
              <a:rPr lang="ru-RU"/>
              <a:t>возвращающую значение наибольшего из аргументов </a:t>
            </a:r>
            <a:r>
              <a:rPr lang="en-US"/>
              <a:t>a </a:t>
            </a:r>
            <a:r>
              <a:rPr lang="ru-RU"/>
              <a:t>и </a:t>
            </a:r>
            <a:r>
              <a:rPr lang="en-US"/>
              <a:t>b</a:t>
            </a:r>
            <a:endParaRPr lang="ru-RU"/>
          </a:p>
          <a:p>
            <a:pPr lvl="1">
              <a:lnSpc>
                <a:spcPct val="90000"/>
              </a:lnSpc>
            </a:pPr>
            <a:r>
              <a:rPr lang="ru-RU"/>
              <a:t>Аргументы </a:t>
            </a:r>
            <a:r>
              <a:rPr lang="en-US" b="1"/>
              <a:t>a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b</a:t>
            </a:r>
            <a:r>
              <a:rPr lang="en-US"/>
              <a:t> </a:t>
            </a:r>
            <a:r>
              <a:rPr lang="ru-RU"/>
              <a:t>могут иметь произвольный тип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int</a:t>
            </a:r>
          </a:p>
          <a:p>
            <a:pPr lvl="2">
              <a:lnSpc>
                <a:spcPct val="90000"/>
              </a:lnSpc>
            </a:pPr>
            <a:r>
              <a:rPr lang="en-US"/>
              <a:t>unsigned int</a:t>
            </a:r>
          </a:p>
          <a:p>
            <a:pPr lvl="2">
              <a:lnSpc>
                <a:spcPct val="90000"/>
              </a:lnSpc>
            </a:pPr>
            <a:r>
              <a:rPr lang="en-US"/>
              <a:t>double</a:t>
            </a:r>
          </a:p>
          <a:p>
            <a:pPr lvl="2">
              <a:lnSpc>
                <a:spcPct val="90000"/>
              </a:lnSpc>
            </a:pPr>
            <a:r>
              <a:rPr lang="en-US"/>
              <a:t>float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Простейший способ решения – перегрузка функций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187450" y="1989138"/>
            <a:ext cx="654050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6088"/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maximum(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maximum(unsigned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a, 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float maximum(float a, float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double maximum(double a, double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Недостатки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Тело функции приходится писать несколько раз</a:t>
            </a:r>
          </a:p>
          <a:p>
            <a:r>
              <a:rPr lang="ru-RU" dirty="0"/>
              <a:t>Усложнение процесса внесения изменений в реализацию функций</a:t>
            </a:r>
          </a:p>
          <a:p>
            <a:pPr lvl="1"/>
            <a:r>
              <a:rPr lang="ru-RU" dirty="0"/>
              <a:t>Ситуация усложняется, если различные экземпляры одной и той же функции разнесены по различным файлам или модулям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Лекция 10 - Обобщенное программирование, шаблоны"/>
  <p:tag name="ISPRINGONLINEALLOWACCESS" val="1"/>
  <p:tag name="ISPRINGONLINEUPLOADPRESENTATION" val="1"/>
  <p:tag name="ISPRINGONLINEALLOWDOWNLOAD" val="0"/>
  <p:tag name="ISPRINGONLINETOPIC" val="Education"/>
  <p:tag name="ISPRINGONLINELANG" val="ru"/>
  <p:tag name="ISPRING_RESOURCE_PATHS_HASH_2" val="e74079ee82b218913c88b3db422a286b1c3fb"/>
  <p:tag name="ISPRING_ULTRA_SCORM_COURSE_ID" val="4232F685-ABA0-44F8-8357-6CDA9A841978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CLOUDFOLDERDOMAIN" val="https://ispringcloud.com"/>
  <p:tag name="ISPRING_PLAYERS_CUSTOMIZATION" val="UEsDBBQAAgAIANMBhU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TAYVG+L4gds8DAAAxDwAAJwAAAHVuaXZlcnNhbC9mbGFzaF9wdWJsaXNoaW5nX3NldHRpbmdzLnhtbNVXX3PaOBB/51NofNPHYtKQS8IYMpnETJgSoNi5a6dzkxH2gnWRJdeSofSpn+Y+2H2SW1kJgUJac53c5J4Sr3Z/+++3K+SdfU45mUOumBRt56DecAiISMZMzNrOTdh9feIQpamIKZcC2o6QDjnr1LysmHCmkgC0RlVFEEaoVqbbTqJ11nLdxWJRZyrLzankhUZ8VY9k6mY5KBAacjfjdIl/9DID5XRqNUI8K7qWccGBsBhDEMxER3mXU5U4rlWb0OhulstCxBeSy5zks0nb+eWwcXjaPHjQsVCXLAVhklMdFBqxbtE4ZiYeygP2BUgCbJZg4MdNhyxYrJO286ZpUFDb3UYpsW0O1KBcSExG6Hv4FDSNqab20/rT8FmrB4EVxUtBUxaFeEJM/m3nMrwN+r1L/3YwDP3g9iq87tsY9jAK/ffhHkZhL+z7++hXhb/6MPLH/d7g7W04HPbD3ujRCiu6URDP3ayYh5WVRR7BqmCeTop0IijjSLZvyqhAI105zWcQyi7DJk4pV+CQPzOYvSsoZ3qJrG4gq+8AsnOVQaTHpm1tR+cFOI9wFhADw16uKHF0uqLE8clG6q71/pjWzig9qjWNEiQPysrQPHdd9KA2lWIjNfNNJpLHq4QgnUA8oCmsjURwx0QXNQ8cMsUmcEz1PGeUO4RpTD1aGatiojTT5RB21zUJYuGwA7kOtkoRJTRXGxVfVd0QP+p8HEgN6g9bCit6SvV3WfCYLGVBOLsDoiXBNhcp/pcAWR8mMs1lWkpx3DVRnGFwcwYLiM+qOPqALtICLXHTZBy09fCpYF/IBKYyR1ygc9xJKGfK4tf3As6oUo+g9CHGV3ZEeoNL//0rkyCN51REe4IjNyDN9HPgU8xdSHTBucRqrkFgZSJaKCj7E7O4VKuSZmXfCZ2XTTeNLEGx3QzjsZh4ECGLmSigKmBEBZGCLwmNcFMoQ6E5k4VCiSWLhVb/KkBrSpgoQ53hsKGzPIa8Clrj4M1h8+jX45PTVt39++tfr79rdL89R5wab3Z9Xjy5nqtZfbOkf2D0nVW9ZduVeWoYGm853X393K/J7UXiuWbB7d535Vp+iesu8M/HF1dk7Ac3/TBoVSHDQBIsWJQgm6bmx0oVm+FNiO3wq6iOxv5vlcLAvlSaBD+oBDeslMfbKlpjew2M1q6ASiHgDp/ZCwO3OGcpQ1b+L8bzqUn5+cn+T6bzp36N2NF+pukEmkcJdvTZWPDit99zlvclVcx+rd4PGw8Gz935NDMnKRMsxTqa2331nuscNRv4BNl5VKsh2uYzt1P7B1BLAwQUAAIACADTAYVG+I9ldNECAABYCgAAIQAAAHVuaXZlcnNhbC9mbGFzaF9za2luX3NldHRpbmdzLnhtbJVW226jMBB971dE2feyCUlaJDdSSVqpUndbbau+G5iAFWMj26Sbv18bTDEklGykSvGZczwXz0yK5J6w9dVkgmJOuXgDpQhLpUEabEKSu2lUKsXZdcyZAqauGRc5ptP1j9nK36xmyKuYYyp+AKE188XyNghHNDscQ+vm9mbjP24vkVgfYbANhwUxzwvMjs885dcRjvep4CVLtOyx+gzJsmMBghK2N0kEq/twPsSkRKonBXknpu3qYTN8eVdSCJASktFqfakojoA2nhb+IlzeXKhpXX2ffU92IJKoSrZcrMJgMSQrcArdIvs//WAxG+YzfXtHMH9Y+cHye4GCv2q0xgXFRxDdy2fb+aM/rOBFWfxPjxSCp6agvQwCf+mPayjHiR6/y52YhIyj0RGx5TlpDPvVnXtkxlVw+mrq2lsI5tEjCmslSkBec6ptMuOfL6XS89HYXaTlvOqYX3EpYb3DVFpaC7bEP/BJWOKyLNJSPjgtc9jUAbvMrqEVbDZhtSxc7hfmxCjgYME2FQdsmb91YU+YDtgy3yhJ4IXR42kEfVMtal45xPY9nQew4s4LaDMwrI+JDaU5NVbj6tkMr3RitUDDyXkCa2nieSc5mKdDXoXVMXknQSGGDyTFinD2y/CiY5WNRF7PYLvtfG8hRRSFcy1XxagXtVuv6nw1WhBU/zC0ydXnidJ7/G6KlcJxlusfJjmdWJ0eFF2YqXdeYTalpoN4YjvuaCrfQ6Iciz2Id87ppW4YVyAvvZ7X8zVER55TA+SdrzKyl5wrPyvzCMSDfjUCsqlyF6yJGUkzqv/UB4FPSHqKAWstVZm+j2Hy1ZcOYJsAsIizpmvrQ23JS6oIhQNQa3WAKuWh3JDUXTrUcPfqGXbKbTmLXNSTdlm0vdJdIg5+hv+hw+pc3LNc0PYKR7LKrDP5zSZ2ru4s52ahme5zd1l1ts3UuVnbT0uoQfMf5T9QSwMEFAACAAgA0wGFRmxqTtykAwAAQg4AACYAAAB1bml2ZXJzYWwvaHRtbF9wdWJsaXNoaW5nX3NldHRpbmdzLnhtbNVXwXLbNhC96ysw7OQY0Y6d2tZQ8nhseqyJIikS3SaT6XggYiWiBgEGAKUop3xNP6xf0gVhy1ZkO1SbpO1J4nL37e7bxSMZHX/MBZmDNlzJdrDb3AkIyFQxLmft4DI5f34YEGOpZFQoCe1AqoAcdxpRUU4EN9kYrEVXQxBGmlZh20FmbdEKw8Vi0eSm0O6uEqVFfNNMVR4WGgxICzosBF3ij10WYIJOo0FI5E2vFSsFEM6wBMlddVRc2FwEofea0PR6plUp2akSShM9m7SDn/Z29o72d299PNIZz0G63kwHjc5sW5Qx7sqhYsw/AcmAzzKs+2A/IAvObNYOXuw7FPQON1EqbN8CdSinCnuR9gY+B0sZtdRf+nwWPlpza/AmtpQ052mCd4hrvx2cJVfjXvcsvuoPknh8dZG87vkatghK4rfJFkFJN+nF2/jXhb94N4xHvW7/1VUyGPSS7vAuChldIyQK1xmLkFlV6hRWhEU2K/OJpFzgrn1BowGL2yqonkGizjkOcUqFgYD8XsDsTUkFt0tc6h1c6muA4sQUkNqRG1s7sLqE4A7OA2JhOMvVSrw8Wq3EweFa66HPftfWg1VG1FqaZrg8aKtKi8L7plu3qZJrrblrMlGCrRqaIssCeznRnIqAcIu9pau71jFgz7lA/l3sbnMq7UZzaUa1WeNwxaNb5bTzvq8smN98c970mOuvqhSMLFVJBL8GYhXBwZU5/suA3D8eZKpVXlkFNZYYwRmQOYcFsOM6id5hirzESJSOQoD1GT6U/BOZwFRpxAU6R5FBOzcev7kVcEGNuQOltzU+80vf7Z/Fb5+5BimbU5luCY7Thryw3wOfYu9SYQohFLJ5DwKZSWlpoJoP46xyq9Nm7dwZnVdDd4OsQHHcHOvxmHgjxS3ksoS6gCmVREmxJDTFs2/cCs25Kg1a/LJ4aPO3CvShhMuq1Bk+UDCZZqDroO3svtjbf/nzweFRqxn++fmP508G3ejhUFCXzQvi6aOCWy/qC9n9StAT4rsRe6507jaUbSR9+IFyI3ybQhKFTnYeVrBKaH+MgI3jk9HpBRnF48teMm7VGW9fEaQgzXA/pu6Fok7M4DJBguM6rsNR/EutMpDpWrsdj2vBDWr18aqO18gL+/CeqNcqAVV55h8BqMuC5xz37H9x4B7b/X9+Vn/IeXv6jcGfxm913oDqNMMZfbe5/vsK9U0J+y9x4K9W7+FrL95R+OAnTgPt6999ncZfUEsDBBQAAgAIANMBhUYJC5M8rQEAACIGAAAfAAAAdW5pdmVyc2FsL2h0bWxfc2tpbl9zZXR0aW5ncy5qc42UXU/CMBSG7/kVZN4aInSbzjvHR2LChYncGS/KOIyFrm3aMkXCf3cbCGt3pvZqffPkPV/rOfT65fESr//YP9Tf9f3FvtcaVJpRO7i1ddah55XuaZatYJHlwDIOnoMUFbKmTMNFP14RzNnjtety/1r56oahJxBaXgI0RIWAGgMLBPzAwE9M/LKLOxd2KqrR6uXOGMEHieAGuBlwoXJaM97NMCTjcNis0YFFAeqEjvzgIYoRdE0TsEwf7sdkNukir45xNIltLhG5pHw/F6kYLGmyTZXY8dWJntWnSW/2ElQ59O05wSh8ikdNgGXaPBvI3cCTcDq2rWxSKtAaVl11X2BGl8Aavj7x4+D+F9Qybhfk0EWmM/NDB34YR36TljSFVpfIHYn8oY3x0svlRtOQREGbM/BpupokGd2DalkNJ6MZsUEhd/IfA5RKpFVH2tlFJCA4ygRdZTz907JKtrLt+iWvhZ6nZj0h4TyhDfb88q7l4YIaAc2PZsXVTtw5ZscwkSMxBAZKBCzwRWLcRVLd3/oeNYYmm7zcD+V6LPtA1RbUQghWpv/+V6JurN7xG1BLAwQUAAIACADTAYVG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0wGFRguaitlvAAAAdwAAABwAAAB1bml2ZXJzYWwvbG9jYWxfc2V0dGluZ3MueG1sDYy7DsIwDAD3foXlvTw2hqYdkNhgafkAqzEokmOjJK3g7/F2J51umL5ZYOdSk2nA8+GEwLpaTPoO+Fxu/QWhNtJIYsoB1RCmsRvEVpKZW/Owwkfox2Xh7ND4QdnLObkxXG0rlaGHu09fiSMex+4PUEsDBBQAAgAIAAiSg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NMBhUY+LLKTcgEAAPwCAAApAAAAdW5pdmVyc2FsL3NraW5fY3VzdG9taXphdGlvbl9zZXR0aW5ncy54bWyNUttq3DAQfe9XiPzAShrdDM6Cbi6GloZuQh+Du1aLaSIXS6Gh6OMrp10222xJNU8z58wZZnTa9G2K9iHl+X76OeRpjruQ8xS/pu0bhNr9fDcvV0tIIafNsfJpiuP8o49f5rVWqykPcRyW0a5o2mLUPT2kpFZO1YwZRpFknnqFnOe2Yg24BmzFHCW23fwl8Vt3CfsQ83nVdnOCvmzoYwpL7uMYHrdwyn4OnW7wdhnGqfLSVrA1ymFqcWwNxAiX3BeqAUAgyx1xuEjZSE2Qx4xjKEZRoIAI56QRhUjKoWZdI6oK841ATDJGXaGe1m6ktXHUFgkNIbpO86qxpeuMxBgRQoC5wgV0BqPKhqqhQa0HBAcGRNFGEwWos53pWPHOC8uRol5gXJgxgPHxuMftnp/rWP3vdQ7nfEXw7BecRVdvbc6Yq90/LEslX4f773dDDujzkEI/Xl7s+vdX7/yt/XDzcecv/pjzycgH6urYuvo/Df4LUEsDBBQAAgAIANQBhUYEfPyF1QkAANkeAAAXAAAAdW5pdmVyc2FsL3VuaXZlcnNhbC5wbmftmX9cUvcax2nVslrZ1pyvzB9tS125cmbMMIK5m5l3U3PNTFO0/JXSNCQlVGDb3a0pU9y4NxFRN2tppZA5VDRh1VU0AfM2QQeKE4VbRyVFfsjhxw5ud93X6/5179/8wTmv5+H7fh7O8znnec6Lb+mx6IhNGzw2wGCwTZFHD38Eg62JgsFW57u8CHmqXoXLoNMq/EcR78PYEs8nkLEmKywqDAZrpW20nF4L2evPH03Aw2CbHzg+q4R5TekwmHdu5OGwjy9i5sbvUVs0yT8ugPGdgKT229T4VTf2vuCxpTvIJTxsj1vivWupV7fA0932uPz52N+Olf31DJz6yneHd46NxoVfeDP22Mub3pi6vuOCfxrFvc48rS/WiqqrD/YgdNtM54dYOpSWZURo9tZp72pq17nLZUrrAzSmxCBL6b5oowcil772MZ2Gft+nbVyP/qXKJ2+AMkLDQEA95dC61ZBb4f44Qip7cHaxMa+ndvsLDk/I40jvI3QKaLT3b4Js2PytJ76u6uCD+h2Q8SMJ3jN9L3jI+jHKBTLPp0QFEo+5OpYpCA3rodN7W6Ic1udnHbG2HN7qSL2D6XCtGV4DHXd86ecwwvavgo4uTsSJOBEn4kSciBNxIk7EiTgRJ+JEnIgTcSJOxIk4ESfyvyIXn1nrLT0bHX7U0f87lqzMz8e6tN29/qJ1u3sgf9nWO5hH0U1xOXZXfwaihleDYPGaES/CYJMDo7IfuJngbYYGTTa42g3XuDPnDqZJTT8bL/ci7f68dhSCidTdr9qLIRlPLacjxkUzomwxHErSAaTVgw8TbIsU6RX8uQJR95jaU7akY2JmTDEF+fuXf3JXDvr368UsadJqGOx8sdpdqrFkl6ZYFtEzOG1mjUfxZjW3Z47+SnSFn2QfjxTcuPJftaJi2dT3QZ41iz0gifQC2X0sOrE8T3c11D+CXvSRIum33Gns4lhsK/64kH8rSJOJAUINwJaould+i6BIAhqkpzVNFZT4NIk4jqPNd2sYON6g9oBqVlNNy2HpCj6syNlcCFd7ioUXnppifJlI3xw2VLnOajz/WfYNxOgIAw+nnOCpJ1/9gwRAE1Y7bQZYI8jZHBGieH6EM4NMGiH4MkvUtIluU2k83/xIx7Eu93JsY+s4qUijfUlrmVk3fyotU97aV0Us6ePIQfIVvUmBAcFpH4v+zY4xQSDYCTTxHEoUqWOGJoQCWyK+FbqmcxOrQ5aD/0HwiEKB/vb8BdKQva/XaHk0ZEVvDZcW6qyuNlEeOXX2i1Lu+KjQW6wKJo9PGNuahRrDz8qIOquoN4CyoOSJbaQEeVL8StFkeDo6sMTiuzxKGSBbwm2sl94BHiboMO31QYLKFJAhBxlBIFPoza0jsZjU5HKeCFmF6LPy9Z6y0g1Vtenv6EI6aP4BIrLGlkDVplWwg90Ho9h5+Y3D6eGXlwl+FzYX2WpBQ2pr+5hQslNsFZYmGocEoBXIOpRzRqbCF7dXy1UR5Cfliut8QdSKVKxcdkYswL6VCDy46rbZAJ8eDhY8666az2ohZHkhlVrBXR8g/S8RpPwpXA4K0msfQNQCgMqD1FI1iESFZedqsfb1b+GVTBpJNIwTU24CGOW0pGEAt68QbQ5IIZtGd5/jjieH00kifhSJUrMi8gFxW6DSsri+bV4uu7b1AwMo9chPuRw9aZrwsc9cNnJGcYqhYcs/ye1jQ1OMVrzyCzpJfusmYmyEMSjSbcOXAHyVh3U3MAPPrCi+P1B2RHjgB7URhyd46SaaEETWQaofrWy7ynTp1gCCv0MI0sDkwFEcqIIKYLXoLyXnSVRUPh8dipL9Lvz+jgVZfk5th8TGkAvhs3eiXU4CjwalVGCWeqiy+b3jPnJeGZO+okd9hpcOV05OQqMfMoVcK26zkKmUn8Rq1T2x+MUDDQMdeVo0ZS5vogl8F2QsE0LsQdJ3ZXH4TTDYj9k5PQU3E4ziKbK0LK23EhF8xjsF25/gyi6YxtVw6+9wUmRju4CitwJ2e6Lv4OPg/t0e+GoiCt+sU6hNalEltxCDnSeW8NFM0EhqObbfEBxfCFqkqhBHZsJrUSf2yDnb7jQDzJIOdF2boXXCBRAnpuWeWrn1Gm/opTcyx+Ol4R/KPPLX0oKw/by6AVssvcDe7EsAE3YGtIsEwFUEN5d/8/dLbSROAJ2aAz5uUQaVp5D+koE2I1KBaYNmBK3I4pcT7a2BdC5aEJLDf6m+rT9yyrel/ZRPbUJg/+LOhgEz+UZQR8vKY/v4rsUQghcXlCUY57KYnrK/C+HTiVXeq+8pCGP3KbXEoNdP1547b9kY3Ni0IvGssFWqFsKNcbLBrUmZ3SOrDADvbSw5sKb7uLj4qnoaN/8286u4R9J7tDiGIURW9EC8kz2nBscKlUr+XFHbXqzo7rAM1WdGAAs8UskDmv7ISflsmsG6p3iSV8HEQsWI1tEFpB7sZ7PSLo73du6lpPqPD9j0LOFc1tjQyWo5Vxw3woI6TIZBNTr06rbGw3T9Ljr3Up28jaMqMkeG04l5P7GQktoj9CC37PrJ2Izs3sqMiU+FAU8rqpeq+61L14Nw6fPoxOH0Q6gOzVqmHESpy2/3NYPe3KHXHRMD6YUp0VmTCMkjzWFZtfG08jI/sDHgxFGGvM12iO1DAzFZjK+4mT1sJm1FCY4VwRFUHKwYTkf3ZUgHg9HB7mktczLcUBFlrhhZenaftpRJG1QQ9383stLpu2hkczk1Xmk9we5hn3kNoFHd9VRj0Mup8ylBGbnoh6jcN+53CaJfOxAuFrL7kjLrZDiU+vE2vD30s8k79Jcyo9WGhWul3Hrrm5FYcp5H5RVioKi4Qa3a97wVEw0zrpj7v/CbeI5ObVTcShnkdW4Ynt4Vu3Kv60lT+rznrRp0jCJi5+4/vhffXZKKUfOLp4/jb0O9NseWKClAX2n70i+mdEWhXHW1O//CVaCmZPQnTygCzzyq4X+DP/88g1gM35PjVVjx1ESApgjJwiUs/ucY8cJ/Qk2k1taEGpLLESEhPRUD89Nn8+ujsV0B/x5zde7KErQsXXOG/UussKfmk5xZHkPWWQF2QePQ+L1k/Ht5cyq07ge8gD8QJ72iuXu9XlaIUYXOA6EIpqKD+i9kdsxU+FoY7Ftxb9gQLqp4hDvDYz/RMHJV9zkR0LAMiplWxGC7NgZf/m3d5LDkk6jipz8v8n3su9huK68Tktr/fp/4Yh3a8I1A4fDfrsEsTsr4z6Kfb5k+M9rNKcvPN1R7OwRkgCao2w77fQdWDZzeX81RUgBO/p8cQcEz5n6zORryEezq+kCyTZciDnMs1uQU9V/42g52dZpSvlVy1/cxp886/JHh0YfZ76d+/itQSwMEFAACAAgA1AGFRtIooFJKAAAAawAAABsAAAB1bml2ZXJzYWwvdW5pdmVyc2FsLnBuZy54bWyzsa/IzVEoSy0qzszPs1Uy1DNQsrfj5bIpKEoty0wtV6gAihnpGUCAkkIlKrc8M6UkAyhkYG6OEMxIzUzPKLFVsjCwgAvqA80EAFBLAQIAABQAAgAIANMBhUZaf7mZOgQAAOEOAAAdAAAAAAAAAAEAAAAAAAAAAAB1bml2ZXJzYWwvY29tbW9uX21lc3NhZ2VzLmxuZ1BLAQIAABQAAgAIANMBhUb4viB2zwMAADEPAAAnAAAAAAAAAAEAAAAAAHUEAAB1bml2ZXJzYWwvZmxhc2hfcHVibGlzaGluZ19zZXR0aW5ncy54bWxQSwECAAAUAAIACADTAYVG+I9ldNECAABYCgAAIQAAAAAAAAABAAAAAACJCAAAdW5pdmVyc2FsL2ZsYXNoX3NraW5fc2V0dGluZ3MueG1sUEsBAgAAFAACAAgA0wGFRmxqTtykAwAAQg4AACYAAAAAAAAAAQAAAAAAmQsAAHVuaXZlcnNhbC9odG1sX3B1Ymxpc2hpbmdfc2V0dGluZ3MueG1sUEsBAgAAFAACAAgA0wGFRgkLkzytAQAAIgYAAB8AAAAAAAAAAQAAAAAAgQ8AAHVuaXZlcnNhbC9odG1sX3NraW5fc2V0dGluZ3MuanNQSwECAAAUAAIACADTAYVGGtrqO6oAAAAfAQAAGgAAAAAAAAABAAAAAABrEQAAdW5pdmVyc2FsL2kxOG5fcHJlc2V0cy54bWxQSwECAAAUAAIACADTAYVGC5qK2W8AAAB3AAAAHAAAAAAAAAABAAAAAABNEgAAdW5pdmVyc2FsL2xvY2FsX3NldHRpbmdzLnhtbFBLAQIAABQAAgAIAAiSg0bOggk37AIAAIgIAAAUAAAAAAAAAAEAAAAAAPYSAAB1bml2ZXJzYWwvcGxheWVyLnhtbFBLAQIAABQAAgAIANMBhUY+LLKTcgEAAPwCAAApAAAAAAAAAAEAAAAAABQWAAB1bml2ZXJzYWwvc2tpbl9jdXN0b21pemF0aW9uX3NldHRpbmdzLnhtbFBLAQIAABQAAgAIANQBhUYEfPyF1QkAANkeAAAXAAAAAAAAAAAAAAAAAM0XAAB1bml2ZXJzYWwvdW5pdmVyc2FsLnBuZ1BLAQIAABQAAgAIANQBhUbSKKBSSgAAAGsAAAAbAAAAAAAAAAEAAAAAANchAAB1bml2ZXJzYWwvdW5pdmVyc2FsLnBuZy54bWxQSwUGAAAAAAsACwBJAwAAWiIAAAAA"/>
  <p:tag name="ISPRING_PRESENTATION_TITLE" val="Лекция 06 - Обобщенное программирование, шаблоны"/>
  <p:tag name="ISPRING_RESOURCE_PATHS_HASH_PRESENTER" val="5469be623a301d44ef389fffe77340413231f0f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2052</TotalTime>
  <Words>1760</Words>
  <Application>Microsoft Office PowerPoint</Application>
  <PresentationFormat>Экран (4:3)</PresentationFormat>
  <Paragraphs>877</Paragraphs>
  <Slides>58</Slides>
  <Notes>58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59" baseType="lpstr">
      <vt:lpstr>Поток</vt:lpstr>
      <vt:lpstr>Обобщенное программирование</vt:lpstr>
      <vt:lpstr>Что такое обобщенное программирование?</vt:lpstr>
      <vt:lpstr>Предпосылки использования</vt:lpstr>
      <vt:lpstr>Пример обобщенного алгоритма сортировки трех элементов</vt:lpstr>
      <vt:lpstr>Реализация механизмов обобщенного программирования в C++</vt:lpstr>
      <vt:lpstr>Шаблоны функций</vt:lpstr>
      <vt:lpstr>Пример</vt:lpstr>
      <vt:lpstr>Простейший способ решения – перегрузка функций</vt:lpstr>
      <vt:lpstr>Недостатки</vt:lpstr>
      <vt:lpstr>Шаблоны функций</vt:lpstr>
      <vt:lpstr>Ограничения</vt:lpstr>
      <vt:lpstr>Пример</vt:lpstr>
      <vt:lpstr>Шаблоны классов</vt:lpstr>
      <vt:lpstr>Шаблоны классов</vt:lpstr>
      <vt:lpstr>Пример – простейший шаблон массивов произвольной длины</vt:lpstr>
      <vt:lpstr>Продолжение</vt:lpstr>
      <vt:lpstr>Шаблонные операторы</vt:lpstr>
      <vt:lpstr>Шаблонные операторы</vt:lpstr>
      <vt:lpstr>Класс «счетчик»</vt:lpstr>
      <vt:lpstr>Перегрузка оператора вывода в поток для класса «Счетчик»</vt:lpstr>
      <vt:lpstr>Перегрузка оператора чтения из потока для класса «Счетчик»</vt:lpstr>
      <vt:lpstr>Пример использования перегруженных операций ввода-вывода</vt:lpstr>
      <vt:lpstr>Параметры шаблонов, не являющиеся типами</vt:lpstr>
      <vt:lpstr>Допустимые параметры шаблона, не являющиеся типами</vt:lpstr>
      <vt:lpstr>Пример: класс массивов фиксированной длины</vt:lpstr>
      <vt:lpstr>Примечания</vt:lpstr>
      <vt:lpstr>Презентация PowerPoint</vt:lpstr>
      <vt:lpstr>Примечания</vt:lpstr>
      <vt:lpstr>Специализация шаблонов</vt:lpstr>
      <vt:lpstr>Специализация шаблона</vt:lpstr>
      <vt:lpstr>Пример – функция maximum</vt:lpstr>
      <vt:lpstr>Совместное использование шаблонных классов и функций</vt:lpstr>
      <vt:lpstr>Задача</vt:lpstr>
      <vt:lpstr>Класс Comparator, задающий критерий сравнения элементов</vt:lpstr>
      <vt:lpstr>Передача операций как параметров функций</vt:lpstr>
      <vt:lpstr>Функция Sort</vt:lpstr>
      <vt:lpstr>Пример использования</vt:lpstr>
      <vt:lpstr>Шаблонные методы класса</vt:lpstr>
      <vt:lpstr>Шаблонные методы класса</vt:lpstr>
      <vt:lpstr>Исходный код:</vt:lpstr>
      <vt:lpstr>Шаблоны и наследование</vt:lpstr>
      <vt:lpstr>Использование шаблонов при наследовании</vt:lpstr>
      <vt:lpstr>Наследование шаблона от простого класса</vt:lpstr>
      <vt:lpstr>Пример – стек указателей</vt:lpstr>
      <vt:lpstr>Иерархия классов</vt:lpstr>
      <vt:lpstr>Исходный код</vt:lpstr>
      <vt:lpstr>Наследование простых классов от шаблонов</vt:lpstr>
      <vt:lpstr>Иерархия классов</vt:lpstr>
      <vt:lpstr>Исходный код</vt:lpstr>
      <vt:lpstr>Пример 2 - иерархия фигур</vt:lpstr>
      <vt:lpstr>Реализация без шаблонов</vt:lpstr>
      <vt:lpstr>Презентация PowerPoint</vt:lpstr>
      <vt:lpstr>Устраняем дублирование кода</vt:lpstr>
      <vt:lpstr>Обновленная иерархия</vt:lpstr>
      <vt:lpstr>Обновленная реализация</vt:lpstr>
      <vt:lpstr>Пример: вычисление факториала во время компиляции</vt:lpstr>
      <vt:lpstr>Преимущества использования шаблонов</vt:lpstr>
      <vt:lpstr>Недостатки использования шаблонов</vt:lpstr>
    </vt:vector>
  </TitlesOfParts>
  <Company>Brainwave 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06 - Обобщенное программирование, шаблоны</dc:title>
  <dc:creator>Aleksey Malov</dc:creator>
  <cp:lastModifiedBy>Ilya</cp:lastModifiedBy>
  <cp:revision>266</cp:revision>
  <dcterms:created xsi:type="dcterms:W3CDTF">2007-05-04T01:58:53Z</dcterms:created>
  <dcterms:modified xsi:type="dcterms:W3CDTF">2020-04-30T16:35:30Z</dcterms:modified>
</cp:coreProperties>
</file>