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82" r:id="rId11"/>
    <p:sldId id="283" r:id="rId12"/>
    <p:sldId id="284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E75E278A-FF0E-49A4-B170-79828D63BBAD}">
          <p14:sldIdLst>
            <p14:sldId id="256"/>
          </p14:sldIdLst>
        </p14:section>
        <p14:section name="Основной раздел" id="{B9B51309-D148-4332-87C2-07BE32FBCA3B}">
          <p14:sldIdLst>
            <p14:sldId id="271"/>
            <p14:sldId id="279"/>
            <p14:sldId id="281"/>
            <p14:sldId id="280"/>
            <p14:sldId id="257"/>
          </p14:sldIdLst>
        </p14:section>
        <p14:section name="Командный проект" id="{2CC34DB2-6590-42C0-AD4B-A04C6060184E}">
          <p14:sldIdLst>
            <p14:sldId id="282"/>
          </p14:sldIdLst>
        </p14:section>
        <p14:section name="Заключение" id="{3492D6AF-22A9-4274-876B-1D8A234F06C3}">
          <p14:sldIdLst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Автор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2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8014AD-F481-4E14-9BD9-D47CBAE72461}" type="datetime1">
              <a:rPr lang="ru-RU" smtClean="0"/>
              <a:t>18.06.2020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455C72D-B947-43B7-ACB2-A2F85E78585E}" type="datetime1">
              <a:rPr lang="ru-RU" noProof="0" smtClean="0"/>
              <a:t>18.06.2020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03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33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158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534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892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 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/>
              <a:t>В режиме слайд-шоу щелкните стрелки, чтобы перейти по ссылкам.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BEA9688-C9C9-4214-807D-21324925409C}" type="datetime1">
              <a:rPr lang="ru-RU" noProof="0" smtClean="0"/>
              <a:t>18.06.2020</a:t>
            </a:fld>
            <a:endParaRPr lang="ru-RU" noProof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8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10" name="Прямоугольник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2EB7719-815B-4B5E-83ED-26C3E4DC4C4F}" type="datetime1">
              <a:rPr lang="ru-RU" noProof="0" smtClean="0"/>
              <a:t>18.06.2020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 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ru-RU" sz="4800" dirty="0">
                <a:solidFill>
                  <a:schemeClr val="bg1"/>
                </a:solidFill>
              </a:rPr>
              <a:t>Курсовой проект «Техобслуживание»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 fontScale="85000" lnSpcReduction="20000"/>
          </a:bodyPr>
          <a:lstStyle/>
          <a:p>
            <a:pPr marL="0" indent="0" rtl="0">
              <a:buNone/>
            </a:pPr>
            <a:r>
              <a:rPr lang="ru-RU" sz="2400" dirty="0">
                <a:solidFill>
                  <a:schemeClr val="bg1"/>
                </a:solidFill>
                <a:latin typeface="+mj-lt"/>
              </a:rPr>
              <a:t>Вариант 2</a:t>
            </a:r>
          </a:p>
          <a:p>
            <a:pPr marL="0" indent="0" rtl="0">
              <a:buNone/>
            </a:pPr>
            <a:r>
              <a:rPr lang="ru-RU" sz="2400" dirty="0">
                <a:solidFill>
                  <a:schemeClr val="bg1"/>
                </a:solidFill>
                <a:latin typeface="+mj-lt"/>
              </a:rPr>
              <a:t>Шаповаленко Данил. ПД911. Компьютерная академия «ШАГ» г. Донецк. 2020 г.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Задача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курсового проекта</a:t>
            </a:r>
          </a:p>
        </p:txBody>
      </p:sp>
      <p:sp>
        <p:nvSpPr>
          <p:cNvPr id="38" name="Объект 17"/>
          <p:cNvSpPr txBox="1">
            <a:spLocks/>
          </p:cNvSpPr>
          <p:nvPr/>
        </p:nvSpPr>
        <p:spPr>
          <a:xfrm>
            <a:off x="541610" y="1524708"/>
            <a:ext cx="3956249" cy="3871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ru-RU" dirty="0"/>
              <a:t>Создать программную систему, предназначенную для диспетчера станции техобслуживания. Такая система должна обеспечивать хранение сведений об услугах, оказываемых станцией и их стоимости, о клиентах станции, о работниках станции и об автомобилях, которые они ремонтируют в текущий момент. 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9B6FD2-9988-4E80-AFDE-262548999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714" y="1524708"/>
            <a:ext cx="7053676" cy="360745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Использованные технологии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0652D-7A54-4C73-8B7B-36C9DBC26064}"/>
              </a:ext>
            </a:extLst>
          </p:cNvPr>
          <p:cNvSpPr txBox="1"/>
          <p:nvPr/>
        </p:nvSpPr>
        <p:spPr>
          <a:xfrm>
            <a:off x="700215" y="2300068"/>
            <a:ext cx="5033320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.NET Framework 4.7.3</a:t>
            </a:r>
          </a:p>
          <a:p>
            <a:pPr marL="342900" indent="-342900">
              <a:buAutoNum type="arabicPeriod"/>
            </a:pPr>
            <a:r>
              <a:rPr lang="en-US" dirty="0"/>
              <a:t>WPF (MVVM </a:t>
            </a:r>
            <a:r>
              <a:rPr lang="ru-RU" dirty="0"/>
              <a:t>паттерн)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Entity Framework v. 5</a:t>
            </a:r>
            <a:r>
              <a:rPr lang="ru-RU" dirty="0"/>
              <a:t> (</a:t>
            </a:r>
            <a:r>
              <a:rPr lang="en-US" dirty="0"/>
              <a:t>Code First</a:t>
            </a:r>
            <a:r>
              <a:rPr lang="ru-RU" dirty="0"/>
              <a:t>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Git / GitHub</a:t>
            </a:r>
            <a:endParaRPr lang="ru-RU" dirty="0"/>
          </a:p>
          <a:p>
            <a:pPr marL="342900" indent="-342900">
              <a:buAutoNum type="arabicPeriod"/>
            </a:pPr>
            <a:r>
              <a:rPr lang="en-US" dirty="0"/>
              <a:t>Material Design (NuGet </a:t>
            </a:r>
            <a:r>
              <a:rPr lang="ru-RU" dirty="0"/>
              <a:t>для дизайна приложения)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draw.io (</a:t>
            </a:r>
            <a:r>
              <a:rPr lang="ru-RU" dirty="0"/>
              <a:t>для построения диаграмм)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FCE4778-8985-440D-BA21-BF154FE7B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011" y="1308901"/>
            <a:ext cx="1679361" cy="94920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10CB038-EF67-4FD9-B6D7-88B8A1483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649" y="4520318"/>
            <a:ext cx="1859692" cy="97633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E76D082-1CB7-473E-B515-3D8C63D38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0609" y="2827638"/>
            <a:ext cx="1576774" cy="157677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DF67D66-EB33-4A74-9AE9-036899332C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9689" y="4692736"/>
            <a:ext cx="1576774" cy="1576774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0603B03-8C4A-4FE6-A3CB-EEB8F20ADB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7434" y="1596082"/>
            <a:ext cx="1740912" cy="1024066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137AB7B-DFB8-4AC2-8C34-2AAEE3ACB3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3296" y="2620148"/>
            <a:ext cx="1707551" cy="113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Трансформация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CB717-8FF3-4E7F-93D3-CCFED3960CEC}"/>
              </a:ext>
            </a:extLst>
          </p:cNvPr>
          <p:cNvSpPr txBox="1"/>
          <p:nvPr/>
        </p:nvSpPr>
        <p:spPr>
          <a:xfrm>
            <a:off x="757881" y="1540476"/>
            <a:ext cx="3717866" cy="315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Сущности БД:</a:t>
            </a:r>
          </a:p>
          <a:p>
            <a:pPr marL="342900" indent="-342900">
              <a:buAutoNum type="arabicPeriod"/>
            </a:pPr>
            <a:r>
              <a:rPr lang="ru-RU" dirty="0"/>
              <a:t>Персона</a:t>
            </a:r>
          </a:p>
          <a:p>
            <a:pPr marL="342900" indent="-342900">
              <a:buAutoNum type="arabicPeriod"/>
            </a:pPr>
            <a:r>
              <a:rPr lang="ru-RU" dirty="0"/>
              <a:t>Клиент</a:t>
            </a:r>
          </a:p>
          <a:p>
            <a:pPr marL="342900" indent="-342900">
              <a:buAutoNum type="arabicPeriod"/>
            </a:pPr>
            <a:r>
              <a:rPr lang="ru-RU" dirty="0"/>
              <a:t>Адрес</a:t>
            </a:r>
          </a:p>
          <a:p>
            <a:pPr marL="342900" indent="-342900">
              <a:buAutoNum type="arabicPeriod"/>
            </a:pPr>
            <a:r>
              <a:rPr lang="ru-RU" dirty="0"/>
              <a:t>Автомобиль</a:t>
            </a:r>
          </a:p>
          <a:p>
            <a:pPr marL="342900" indent="-342900">
              <a:buAutoNum type="arabicPeriod"/>
            </a:pPr>
            <a:r>
              <a:rPr lang="ru-RU" dirty="0"/>
              <a:t>Марка автомобиль</a:t>
            </a:r>
          </a:p>
          <a:p>
            <a:pPr marL="342900" indent="-342900">
              <a:buAutoNum type="arabicPeriod"/>
            </a:pPr>
            <a:r>
              <a:rPr lang="ru-RU" dirty="0"/>
              <a:t>Работник</a:t>
            </a:r>
          </a:p>
          <a:p>
            <a:pPr marL="342900" indent="-342900">
              <a:buAutoNum type="arabicPeriod"/>
            </a:pPr>
            <a:r>
              <a:rPr lang="ru-RU" dirty="0"/>
              <a:t>Статус работника</a:t>
            </a:r>
          </a:p>
          <a:p>
            <a:pPr marL="342900" indent="-342900">
              <a:buAutoNum type="arabicPeriod"/>
            </a:pPr>
            <a:r>
              <a:rPr lang="ru-RU" dirty="0"/>
              <a:t>Специальность</a:t>
            </a:r>
          </a:p>
          <a:p>
            <a:pPr marL="342900" indent="-342900">
              <a:buAutoNum type="arabicPeriod"/>
            </a:pPr>
            <a:r>
              <a:rPr lang="ru-RU" dirty="0"/>
              <a:t>Неисправность</a:t>
            </a:r>
          </a:p>
          <a:p>
            <a:pPr marL="342900" indent="-342900">
              <a:buAutoNum type="arabicPeriod"/>
            </a:pPr>
            <a:r>
              <a:rPr lang="ru-RU" dirty="0"/>
              <a:t> Заявка на ремонт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BA9AD87-3DFA-408F-B27C-FA5DC0E072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44174" y="1642418"/>
            <a:ext cx="5720032" cy="35731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Диаграмма классов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CF69EB-A95A-4F76-B46F-E6B259DF6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843" y="1469586"/>
            <a:ext cx="6583957" cy="4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580666" y="456294"/>
            <a:ext cx="6877119" cy="640080"/>
          </a:xfrm>
        </p:spPr>
        <p:txBody>
          <a:bodyPr rtlCol="0" anchor="ctr">
            <a:normAutofit/>
          </a:bodyPr>
          <a:lstStyle/>
          <a:p>
            <a:pPr lvl="0" algn="ctr" rt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Case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диаграмма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BE39EB-DD53-4DD4-A3E6-938620A09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127" y="1380095"/>
            <a:ext cx="9510198" cy="491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Командный проект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89C54-2A51-4FF0-865C-01232FAF2797}"/>
              </a:ext>
            </a:extLst>
          </p:cNvPr>
          <p:cNvSpPr txBox="1"/>
          <p:nvPr/>
        </p:nvSpPr>
        <p:spPr>
          <a:xfrm>
            <a:off x="397640" y="3057867"/>
            <a:ext cx="11143570" cy="26314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/>
              <a:t>Задача командного проекта:</a:t>
            </a:r>
          </a:p>
          <a:p>
            <a:pPr algn="just">
              <a:lnSpc>
                <a:spcPct val="150000"/>
              </a:lnSpc>
            </a:pPr>
            <a:r>
              <a:rPr lang="ru-RU" sz="1400" dirty="0"/>
              <a:t>	Задание передавать данные о личном составе и его загруженности, а также один из отчетов по заданию на сервер.</a:t>
            </a:r>
          </a:p>
          <a:p>
            <a:pPr algn="just">
              <a:lnSpc>
                <a:spcPct val="150000"/>
              </a:lnSpc>
            </a:pPr>
            <a:r>
              <a:rPr lang="ru-RU" sz="1400" dirty="0"/>
              <a:t>	Вариант 2. Протокол передачи </a:t>
            </a:r>
            <a:r>
              <a:rPr lang="en-US" sz="1400" dirty="0"/>
              <a:t>TCP</a:t>
            </a:r>
            <a:endParaRPr lang="ru-RU" sz="1400" dirty="0"/>
          </a:p>
          <a:p>
            <a:pPr algn="just">
              <a:lnSpc>
                <a:spcPct val="150000"/>
              </a:lnSpc>
            </a:pPr>
            <a:r>
              <a:rPr lang="ru-RU" sz="1400" dirty="0"/>
              <a:t>	Команда должна принять решение о формате передачи данных по личному составу, отчету.</a:t>
            </a:r>
          </a:p>
          <a:p>
            <a:pPr algn="just">
              <a:lnSpc>
                <a:spcPct val="150000"/>
              </a:lnSpc>
            </a:pPr>
            <a:r>
              <a:rPr lang="ru-RU" sz="1400" dirty="0"/>
              <a:t>	Каждый член команды разрабатывает кодирование данных в принятый формат. Сервер – выполняет только </a:t>
            </a:r>
            <a:r>
              <a:rPr lang="ru-RU" sz="1400" dirty="0" err="1"/>
              <a:t>парсинг</a:t>
            </a:r>
            <a:r>
              <a:rPr lang="ru-RU" sz="1400" dirty="0"/>
              <a:t> принятых данных, выводить в консоль только сообщение о завершении </a:t>
            </a:r>
            <a:r>
              <a:rPr lang="ru-RU" sz="1400" dirty="0" err="1"/>
              <a:t>парсинга</a:t>
            </a:r>
            <a:r>
              <a:rPr lang="ru-RU" sz="1400" dirty="0"/>
              <a:t> – успешно или не успешно. Кто выполняет кодирование сервера – решает команда.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1761C-545A-40AB-A180-8D22086C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доделанные модули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A855CB-43A0-45E1-BB99-D4E194A4E7A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45909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ru-RU" dirty="0"/>
              <a:t>Не сделана валидация при заполнении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45F96E-45E1-496E-B9E7-3859059E7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027" y="1665155"/>
            <a:ext cx="3296570" cy="3998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DBC1B4-4034-45C7-B731-3A6D43091154}"/>
              </a:ext>
            </a:extLst>
          </p:cNvPr>
          <p:cNvSpPr txBox="1"/>
          <p:nvPr/>
        </p:nvSpPr>
        <p:spPr>
          <a:xfrm>
            <a:off x="7546784" y="5773176"/>
            <a:ext cx="4296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Примерно так выглядели последние дни работы над проектом</a:t>
            </a:r>
          </a:p>
        </p:txBody>
      </p:sp>
    </p:spTree>
    <p:extLst>
      <p:ext uri="{BB962C8B-B14F-4D97-AF65-F5344CB8AC3E}">
        <p14:creationId xmlns:p14="http://schemas.microsoft.com/office/powerpoint/2010/main" val="96135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85687-ECA0-48C8-9C57-3CB76FB7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300" y="2887774"/>
            <a:ext cx="5574792" cy="64008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</a:rPr>
              <a:t>Спасибо за внимание!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5867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54_TF10001108" id="{AD03B7F0-D966-4354-AC03-7A90B59AFB51}" vid="{C94E022A-E681-4920-85C8-04125627F5A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{48C282E6-6BBB-4975-BDA1-812FDEBC8C79}tf10001108</Template>
  <TotalTime>0</TotalTime>
  <Words>181</Words>
  <Application>Microsoft Office PowerPoint</Application>
  <PresentationFormat>Широкоэкранный</PresentationFormat>
  <Paragraphs>44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WelcomeDoc</vt:lpstr>
      <vt:lpstr>Курсовой проект «Техобслуживание»</vt:lpstr>
      <vt:lpstr>Задача курсового проекта</vt:lpstr>
      <vt:lpstr>Использованные технологии</vt:lpstr>
      <vt:lpstr>Трансформация</vt:lpstr>
      <vt:lpstr>Диаграмма классов</vt:lpstr>
      <vt:lpstr>Use Case диаграмма</vt:lpstr>
      <vt:lpstr>Командный проект</vt:lpstr>
      <vt:lpstr>Не доделанные модули: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2020-06-17T10:23:13Z</dcterms:created>
  <dcterms:modified xsi:type="dcterms:W3CDTF">2020-06-18T18:04:01Z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