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regular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c9180f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c9180f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5c9180f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5c9180f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0183" y="11556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latin typeface="Roboto Mono Medium"/>
                <a:ea typeface="Roboto Mono Medium"/>
                <a:cs typeface="Roboto Mono Medium"/>
                <a:sym typeface="Roboto Mono Medium"/>
              </a:rPr>
              <a:t>Emacs</a:t>
            </a:r>
            <a:endParaRPr sz="7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50" y="765088"/>
            <a:ext cx="2833776" cy="28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140425" y="2787600"/>
            <a:ext cx="37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Одноуровневая архитектура</a:t>
            </a:r>
            <a:endParaRPr sz="18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01950" y="4238675"/>
            <a:ext cx="37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Швалов Даниил K34211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63600" y="215850"/>
            <a:ext cx="415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 Emacs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0" y="1580125"/>
            <a:ext cx="4072650" cy="33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93225" y="1087550"/>
            <a:ext cx="368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Клиент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72000" y="1087550"/>
            <a:ext cx="368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Сервер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512" y="1656950"/>
            <a:ext cx="2793879" cy="318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039800" y="2878825"/>
            <a:ext cx="70644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 Medium"/>
                <a:ea typeface="Roboto Mono Medium"/>
                <a:cs typeface="Roboto Mono Medium"/>
                <a:sym typeface="Roboto Mono Medium"/>
              </a:rPr>
              <a:t>Спасибо за внимание</a:t>
            </a:r>
            <a:endParaRPr sz="3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575" y="759975"/>
            <a:ext cx="2118849" cy="2118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701950" y="4257850"/>
            <a:ext cx="37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Швалов Даниил K34211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