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3e7a8c3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3e7a8c3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8b3ccab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8b3ccab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e7a8c3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e7a8c3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8b3cca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8b3cca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b3ccab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b3ccab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3e7a8c3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3e7a8c3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b3ccab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b3ccab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e7a8c3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e7a8c3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62625"/>
            <a:ext cx="85206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latin typeface="Roboto Mono Medium"/>
                <a:ea typeface="Roboto Mono Medium"/>
                <a:cs typeface="Roboto Mono Medium"/>
                <a:sym typeface="Roboto Mono Medium"/>
              </a:rPr>
              <a:t>ZFS</a:t>
            </a:r>
            <a:endParaRPr sz="10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Устройство, преимущества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и недостатки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31750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Швалов Даниил K34211</a:t>
            </a:r>
            <a:endParaRPr sz="2000"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Что такое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92850"/>
            <a:ext cx="810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Zettabyte File System или ZFS — это файловая система, основанная на </a:t>
            </a:r>
            <a:r>
              <a:rPr b="1" lang="ru" sz="2000">
                <a:latin typeface="Roboto Mono"/>
                <a:ea typeface="Roboto Mono"/>
                <a:cs typeface="Roboto Mono"/>
                <a:sym typeface="Roboto Mono"/>
              </a:rPr>
              <a:t>Copy-On-Write</a:t>
            </a: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 и </a:t>
            </a:r>
            <a:r>
              <a:rPr b="1" lang="ru" sz="2000">
                <a:latin typeface="Roboto Mono"/>
                <a:ea typeface="Roboto Mono"/>
                <a:cs typeface="Roboto Mono"/>
                <a:sym typeface="Roboto Mono"/>
              </a:rPr>
              <a:t>дереве Меркла</a:t>
            </a: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, поддерживающая большие объемы данных и позволяющая создавать RAID-массивы.</a:t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ZFS предназначена для работы на одном сервере с большим количеством накопителей. ZFS объединяет доступное хранилище и управляет всеми дисками как единым целым.</a:t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Что такое</a:t>
            </a: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 Copy-On-Write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39038" y="954525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          [1, 2]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2827988" y="1245050"/>
            <a:ext cx="19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439038" y="196185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439038" y="260835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39038" y="361570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          [1, 2]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439038" y="426220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           [1, 2, 3]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439038" y="3067075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B.append(3)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2489063" y="1528600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5172788" y="2285500"/>
            <a:ext cx="150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[1, 2]</a:t>
            </a:r>
            <a:endParaRPr sz="2500"/>
          </a:p>
        </p:txBody>
      </p:sp>
      <p:cxnSp>
        <p:nvCxnSpPr>
          <p:cNvPr id="77" name="Google Shape;77;p15"/>
          <p:cNvCxnSpPr/>
          <p:nvPr/>
        </p:nvCxnSpPr>
        <p:spPr>
          <a:xfrm>
            <a:off x="2924813" y="2286700"/>
            <a:ext cx="2317200" cy="15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2945563" y="2722450"/>
            <a:ext cx="22965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2827988" y="3900400"/>
            <a:ext cx="19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463263" y="147920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 = A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2827988" y="4546900"/>
            <a:ext cx="19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2489063" y="2030400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489063" y="3116063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2489063" y="3615700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Что такое дерево Меркла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75" y="788375"/>
            <a:ext cx="6308449" cy="44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Принцип работы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26" y="761075"/>
            <a:ext cx="6875125" cy="43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850" y="1134375"/>
            <a:ext cx="5002301" cy="3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Преимущества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87950"/>
            <a:ext cx="8520600" cy="23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Проверка целостности данных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Сжатие данных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Моментальные снимки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Дедупликация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275" y="1276450"/>
            <a:ext cx="2590575" cy="25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Особенности</a:t>
            </a: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487950"/>
            <a:ext cx="4910400" cy="23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Высокий порог вхождения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Фрагментация данных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Не слишком быстрая работа на HDD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50" y="1384200"/>
            <a:ext cx="2375100" cy="23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0" y="1754400"/>
            <a:ext cx="85206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Roboto Mono Medium"/>
                <a:ea typeface="Roboto Mono Medium"/>
                <a:cs typeface="Roboto Mono Medium"/>
                <a:sym typeface="Roboto Mono Medium"/>
              </a:rPr>
              <a:t>Спасибо за внимание</a:t>
            </a:r>
            <a:endParaRPr sz="4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