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9" r:id="rId4"/>
    <p:sldId id="259" r:id="rId5"/>
    <p:sldId id="274" r:id="rId6"/>
    <p:sldId id="275" r:id="rId7"/>
    <p:sldId id="262" r:id="rId8"/>
    <p:sldId id="269" r:id="rId9"/>
    <p:sldId id="271" r:id="rId10"/>
    <p:sldId id="270" r:id="rId11"/>
    <p:sldId id="266" r:id="rId12"/>
    <p:sldId id="267" r:id="rId13"/>
    <p:sldId id="268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69FBD-BF28-4556-9CDF-B64A0E42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955AF-B443-4B64-B44F-C94C60FA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06483-5160-4923-B51E-1CBE8887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434D4-1D5B-47A4-A908-AACDC23C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D1DE6-E2CF-4FC1-A6FC-A103C04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5E84-7D6A-487B-9477-F5214D5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EC0967-2EF9-4DE0-81FB-DE1EFA05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7DD32-E4E7-47F3-9D70-B6A7562D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CA679E-13BA-43E0-8B44-629F238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F71DB-0CB8-47B7-88D0-E654200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94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F05F14-BB56-414F-8BD9-03A0002E2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2BE11A-A087-4C6F-AA63-04EE227C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1DE6B-3F7B-4A40-A34A-193400DA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2C715-CA0D-432B-835B-2AEC7356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6FE88-AEDE-4F7F-9246-648BB19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1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D1FF9-E713-4565-AA99-0D94B5A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9B0E2-F816-428C-96EC-B962D6A2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EA6B-B137-4C63-92A0-239E3E65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C8D68-B256-4C38-8528-B5C1CF76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7C6E42-3EB8-4DFD-88B9-0C2105A5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2ACD1-0B3B-486E-83DF-A1E07C01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25F1B4-399A-4AE2-9008-60B319AC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D59AD-C12B-4E6D-8B8E-9C7F8C7E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228A6-763C-4B4A-8372-7D040714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C0F38-2E77-46EF-9768-0C990129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313C1-2831-4EEC-BAEE-BD8B92F6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4D729-875E-472D-B0C7-6832BF021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532C8-24BD-461E-8081-8C3ABA9A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6D82F2-7076-45F1-A19C-29C9A952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DB28C7-0B72-4C99-824C-A928BFBD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40F2DE-F388-4D6D-94BB-90F3AB8E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5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377AF-EA74-4637-9864-FCB6DDA2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A3B21F-2F82-457A-BA39-EF3F83BF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C4731A-1416-401C-86AA-0BC01133A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F9D53-8E8C-4D92-8E9F-B09EE662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CF231-43D4-424C-ABC8-7252B57E1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D7F5B-9CAF-4126-B83A-9D7C2586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D2CC41-C276-4858-9963-19428E2F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C41189-44FD-4A50-97BB-61734BF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90F08-12C8-47B1-8048-D1E1131C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4885EA-3D06-44B9-BCD0-3241A9E3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3354D5-2ABB-4E95-AF0E-910084C0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F0FE71-89A2-4888-8F5E-0796E7C1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9D0783-9F61-4B77-B31B-96E7DD58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C4E4DA-287B-4C57-8C57-78C8F69C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8668A-88CB-445E-BBBB-E4136EBA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B5036-2FF0-4F46-9396-7445EA65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67DF6-8F23-409E-B4C5-1A500783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4DA7CB-716D-40CB-9695-68261430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28854-24BA-4B07-B4C3-4FAA9E7E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CF0F70-4F16-438E-91F5-9F3C2A41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D76684-4B4B-4D7F-B679-F3174789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7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D9F6A-667A-453B-98AD-7C6EB1DE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C78A77-2D8C-4FDB-A048-A57A997AD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4869E-E026-4DFB-96E8-EACC0149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A18CB-6A5A-4CF3-9019-28247B69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69684-DD2A-43C6-AAAB-FFA58752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79633-EC01-4539-A27D-99150EFC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5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8D39-1F0B-474F-A715-98865CD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10A884-C381-4A06-92B0-E70D4605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9DC6F-62BA-4075-8738-1049ED5ED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1764-C9F7-4655-8D3F-66265301684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C7F06-9D6F-40F3-8ECE-13F2F5EC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FE699-F02F-4620-BF77-8B1C9F85D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387E-19B4-4897-AFF2-7950F9D59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9A47-1307-4650-821D-7C131A410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564"/>
            <a:ext cx="9144000" cy="4613563"/>
          </a:xfrm>
        </p:spPr>
        <p:txBody>
          <a:bodyPr>
            <a:normAutofit/>
          </a:bodyPr>
          <a:lstStyle/>
          <a:p>
            <a:r>
              <a:rPr lang="en-US" dirty="0"/>
              <a:t>Punctuator </a:t>
            </a:r>
            <a:br>
              <a:rPr lang="en-US" dirty="0"/>
            </a:br>
            <a:r>
              <a:rPr lang="ru-RU" sz="4400" dirty="0"/>
              <a:t>Восстановление знаков препинания в неструктурированном</a:t>
            </a:r>
            <a:r>
              <a:rPr lang="en-US" sz="4400" dirty="0"/>
              <a:t> </a:t>
            </a:r>
            <a:r>
              <a:rPr lang="ru-RU" sz="4400" dirty="0"/>
              <a:t>тексте.</a:t>
            </a:r>
          </a:p>
        </p:txBody>
      </p:sp>
    </p:spTree>
    <p:extLst>
      <p:ext uri="{BB962C8B-B14F-4D97-AF65-F5344CB8AC3E}">
        <p14:creationId xmlns:p14="http://schemas.microsoft.com/office/powerpoint/2010/main" val="406309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76CE03-5642-463F-B0FD-DB8BE39A6C29}"/>
              </a:ext>
            </a:extLst>
          </p:cNvPr>
          <p:cNvSpPr/>
          <p:nvPr/>
        </p:nvSpPr>
        <p:spPr>
          <a:xfrm>
            <a:off x="6275095" y="3336629"/>
            <a:ext cx="120015" cy="2152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1CF9-EE4C-4944-803C-672385CE6199}"/>
              </a:ext>
            </a:extLst>
          </p:cNvPr>
          <p:cNvSpPr txBox="1"/>
          <p:nvPr/>
        </p:nvSpPr>
        <p:spPr>
          <a:xfrm>
            <a:off x="250794" y="144247"/>
            <a:ext cx="1764437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Черный – правильно угаданный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отсутствие знака.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Желтый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лишний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неверный знак (точка вместо запятой или наоборот).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27CDD-5228-9BD9-943A-CB28BE49D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3" y="62530"/>
            <a:ext cx="9222844" cy="6763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9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9B060-BC01-4072-9466-36CA8CCE85CF}"/>
              </a:ext>
            </a:extLst>
          </p:cNvPr>
          <p:cNvSpPr txBox="1"/>
          <p:nvPr/>
        </p:nvSpPr>
        <p:spPr>
          <a:xfrm>
            <a:off x="250794" y="144247"/>
            <a:ext cx="6094520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Черный – правильно угаданный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отсутствие знака.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Желтый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лишний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неверный знак (точка вместо запятой или наоборот).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5ED26-48AA-4C43-B8DF-0ED70003BBD3}"/>
              </a:ext>
            </a:extLst>
          </p:cNvPr>
          <p:cNvSpPr txBox="1"/>
          <p:nvPr/>
        </p:nvSpPr>
        <p:spPr>
          <a:xfrm>
            <a:off x="986901" y="2530165"/>
            <a:ext cx="10218198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–</a:t>
            </a:r>
            <a:r>
              <a:rPr lang="ru-RU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2E74B5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Далеко-далеко</a:t>
            </a: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не замеченных картографами складках давно вышедшего из моды Западного Спирального Рукава Галактики</a:t>
            </a: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затерялась крохотная</a:t>
            </a: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никому не интересная желтая звезда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Вокруг нее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расстоянии примерно девяноста восьми миллионов миль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обращается ничтожная зелено-голубая планетка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обитатели которой все еще очень похожи на своих предков-обезьян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Достаточно сказать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электронные часы до сих пор считаются у них чудом техники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7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9B060-BC01-4072-9466-36CA8CCE85CF}"/>
              </a:ext>
            </a:extLst>
          </p:cNvPr>
          <p:cNvSpPr txBox="1"/>
          <p:nvPr/>
        </p:nvSpPr>
        <p:spPr>
          <a:xfrm>
            <a:off x="250794" y="144247"/>
            <a:ext cx="6094520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Черный – правильно угаданный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отсутствие знака.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Желтый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лишний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неверный знак (точка вместо запятой или наоборот).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89ED-22D3-40E3-BD42-EA817D9E9F02}"/>
              </a:ext>
            </a:extLst>
          </p:cNvPr>
          <p:cNvSpPr txBox="1"/>
          <p:nvPr/>
        </p:nvSpPr>
        <p:spPr>
          <a:xfrm>
            <a:off x="1066800" y="2695859"/>
            <a:ext cx="10058400" cy="2700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-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счастливые семьи похожи друг на друга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несчастливая семья несчастлива по-своему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смешалось в доме Облонских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Жена узнала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 муж был в связи с бывшею в их доме француженкою-гувернанткой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объявила мужу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 не может жить с ним в одном доме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Положение это продолжалось уже третий день и мучительно чувствовалось и самими супругами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всеми членами семьи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домочадцами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68656-A342-43D2-9236-3969FDEB3A4B}"/>
              </a:ext>
            </a:extLst>
          </p:cNvPr>
          <p:cNvSpPr txBox="1"/>
          <p:nvPr/>
        </p:nvSpPr>
        <p:spPr>
          <a:xfrm>
            <a:off x="764959" y="2965141"/>
            <a:ext cx="10662081" cy="2173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-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Однажды весною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час небывало жаркого заката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Москве</a:t>
            </a: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патриарших прудах</a:t>
            </a: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появились два гражданина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из них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одетый в летнюю серенькую пару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 маленького роста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упитан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лыс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свою приличную шляпу пирожком нес в руке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на хорошо выбритом лице его помещались сверхъестественных размеров очки в черной роговой оправе</a:t>
            </a:r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B060-BC01-4072-9466-36CA8CCE85CF}"/>
              </a:ext>
            </a:extLst>
          </p:cNvPr>
          <p:cNvSpPr txBox="1"/>
          <p:nvPr/>
        </p:nvSpPr>
        <p:spPr>
          <a:xfrm>
            <a:off x="250794" y="144247"/>
            <a:ext cx="6094520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Черный – правильно угаданный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отсутствие знака.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Желтый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лишний знак.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неверный знак (точка вместо запятой или наоборот).</a:t>
            </a:r>
          </a:p>
        </p:txBody>
      </p:sp>
    </p:spTree>
    <p:extLst>
      <p:ext uri="{BB962C8B-B14F-4D97-AF65-F5344CB8AC3E}">
        <p14:creationId xmlns:p14="http://schemas.microsoft.com/office/powerpoint/2010/main" val="411681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EE2F13-A03D-A9FE-1927-3D9AEFECC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8" b="23434"/>
          <a:stretch/>
        </p:blipFill>
        <p:spPr>
          <a:xfrm>
            <a:off x="2927880" y="271777"/>
            <a:ext cx="6336240" cy="63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Build Domain Specific Automatic Speech Recognition Models on GPUs |  NVIDIA Technical Blog">
            <a:extLst>
              <a:ext uri="{FF2B5EF4-FFF2-40B4-BE49-F238E27FC236}">
                <a16:creationId xmlns:a16="http://schemas.microsoft.com/office/drawing/2014/main" id="{BC612E94-7D98-4F2D-A6EA-57F70114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80" y="426128"/>
            <a:ext cx="5948039" cy="26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1ED33-C606-4613-9514-B064FF06AFA1}"/>
              </a:ext>
            </a:extLst>
          </p:cNvPr>
          <p:cNvSpPr txBox="1"/>
          <p:nvPr/>
        </p:nvSpPr>
        <p:spPr>
          <a:xfrm>
            <a:off x="5208234" y="3216321"/>
            <a:ext cx="6094520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так что же такое нейролингвистическое программирование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нлп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это самостоятельная область знаний в практической психологии она изучает структуру субъективного опыта людей их мыслительные поведенческие стратегии иными словами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нлп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изучает связи между внешним поведением людей их подсознанием и наоборот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2DB501D-C1E0-4329-A7C8-74530AA6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95" y="3659738"/>
            <a:ext cx="1655685" cy="114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323E00B1-EFB7-44C2-A3F1-F01BF6530C32}"/>
              </a:ext>
            </a:extLst>
          </p:cNvPr>
          <p:cNvSpPr/>
          <p:nvPr/>
        </p:nvSpPr>
        <p:spPr>
          <a:xfrm>
            <a:off x="3588059" y="4003828"/>
            <a:ext cx="1374558" cy="3551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7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5C254-34AE-46BE-D458-B6D5B4F3930F}"/>
              </a:ext>
            </a:extLst>
          </p:cNvPr>
          <p:cNvSpPr txBox="1">
            <a:spLocks/>
          </p:cNvSpPr>
          <p:nvPr/>
        </p:nvSpPr>
        <p:spPr>
          <a:xfrm>
            <a:off x="1222159" y="253148"/>
            <a:ext cx="9144000" cy="6790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Существующие решения на текущий момент</a:t>
            </a:r>
            <a:br>
              <a:rPr lang="en-US" sz="3600" dirty="0"/>
            </a:b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B2A0125-07CE-867B-CB56-FCC34AEAC5E1}"/>
              </a:ext>
            </a:extLst>
          </p:cNvPr>
          <p:cNvSpPr txBox="1">
            <a:spLocks/>
          </p:cNvSpPr>
          <p:nvPr/>
        </p:nvSpPr>
        <p:spPr>
          <a:xfrm>
            <a:off x="1222159" y="2039765"/>
            <a:ext cx="9144000" cy="1529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Yandex Speech Kit – </a:t>
            </a:r>
            <a:r>
              <a:rPr lang="ru-RU" sz="2800" dirty="0"/>
              <a:t>в конце Апреля 2022 года Яндекс добавил расстановку пунктуации в </a:t>
            </a:r>
            <a:r>
              <a:rPr lang="en-US" sz="2800" dirty="0"/>
              <a:t>API </a:t>
            </a:r>
            <a:r>
              <a:rPr lang="ru-RU" sz="2800" dirty="0"/>
              <a:t>асинхронного распознавания речи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DA2260-757E-E107-5C03-F51021AB14A6}"/>
              </a:ext>
            </a:extLst>
          </p:cNvPr>
          <p:cNvSpPr txBox="1">
            <a:spLocks/>
          </p:cNvSpPr>
          <p:nvPr/>
        </p:nvSpPr>
        <p:spPr>
          <a:xfrm>
            <a:off x="1222159" y="3553592"/>
            <a:ext cx="9144000" cy="21653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VK ASR – </a:t>
            </a:r>
            <a:r>
              <a:rPr lang="ru-RU" sz="2800" dirty="0"/>
              <a:t>в сентябре 2022 года ВКонтакте открыл доступ сторонним разработчикам к своей </a:t>
            </a:r>
            <a:r>
              <a:rPr lang="en-US" sz="2800" dirty="0"/>
              <a:t>ASR </a:t>
            </a:r>
            <a:r>
              <a:rPr lang="ru-RU" sz="2800" dirty="0"/>
              <a:t>системе, в которой также появилось разбиение текста на предложения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AC1070-BA4A-238E-E865-5320D61D4DD5}"/>
              </a:ext>
            </a:extLst>
          </p:cNvPr>
          <p:cNvSpPr txBox="1">
            <a:spLocks/>
          </p:cNvSpPr>
          <p:nvPr/>
        </p:nvSpPr>
        <p:spPr>
          <a:xfrm>
            <a:off x="1222159" y="5115289"/>
            <a:ext cx="9144000" cy="184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Сайт </a:t>
            </a:r>
            <a:r>
              <a:rPr lang="ru-RU" sz="2800" dirty="0" err="1"/>
              <a:t>Текстовод</a:t>
            </a:r>
            <a:r>
              <a:rPr lang="ru-RU" sz="2800" dirty="0"/>
              <a:t> – позволяет расставить пунктуацию, в том числе разбить текст на предложения. В бесплатной версии есть ограничение на 1000 знаков.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2D5DA2-872D-E6EB-0AED-8EF4378E7FAB}"/>
              </a:ext>
            </a:extLst>
          </p:cNvPr>
          <p:cNvSpPr txBox="1">
            <a:spLocks/>
          </p:cNvSpPr>
          <p:nvPr/>
        </p:nvSpPr>
        <p:spPr>
          <a:xfrm>
            <a:off x="1222159" y="948111"/>
            <a:ext cx="9144000" cy="1529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Первый вариант моего решения – начало Апреля 2022 года, </a:t>
            </a:r>
            <a:r>
              <a:rPr lang="en-US" sz="2800" dirty="0"/>
              <a:t>XI </a:t>
            </a:r>
            <a:r>
              <a:rPr lang="ru-RU" sz="2800" dirty="0"/>
              <a:t>Конгресс молодых ученых</a:t>
            </a:r>
          </a:p>
        </p:txBody>
      </p:sp>
    </p:spTree>
    <p:extLst>
      <p:ext uri="{BB962C8B-B14F-4D97-AF65-F5344CB8AC3E}">
        <p14:creationId xmlns:p14="http://schemas.microsoft.com/office/powerpoint/2010/main" val="22948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628BE0-7E56-4D75-A406-F2D219F4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7" y="2028760"/>
            <a:ext cx="11429785" cy="25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FDA590-267C-A206-2241-7CE5245E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386" y="833120"/>
            <a:ext cx="11471227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80FB60-A7F0-7F7E-FDC6-D0B26D47B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02" y="1123878"/>
            <a:ext cx="5334094" cy="461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1A2096-D63D-71EE-D253-675B0905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660" y="195452"/>
            <a:ext cx="6022340" cy="65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BF67AC-646B-4706-8584-350AA4D0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" y="985422"/>
            <a:ext cx="5509553" cy="23902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A54AD9-3E5C-44BC-B1DB-A38280C7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55" y="775450"/>
            <a:ext cx="5687306" cy="25007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3FE984-95E0-4FCA-B395-00FC2BC3E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6" y="4083524"/>
            <a:ext cx="5687306" cy="24573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2B0C32-2D01-4DF6-B006-158953A932F0}"/>
              </a:ext>
            </a:extLst>
          </p:cNvPr>
          <p:cNvSpPr txBox="1"/>
          <p:nvPr/>
        </p:nvSpPr>
        <p:spPr>
          <a:xfrm>
            <a:off x="5613276" y="3716308"/>
            <a:ext cx="965447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LENTA</a:t>
            </a:r>
            <a:r>
              <a:rPr lang="ru-RU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5F67E-DC57-48D1-9443-AC9637F33256}"/>
              </a:ext>
            </a:extLst>
          </p:cNvPr>
          <p:cNvSpPr txBox="1"/>
          <p:nvPr/>
        </p:nvSpPr>
        <p:spPr>
          <a:xfrm>
            <a:off x="8739695" y="549642"/>
            <a:ext cx="1549524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ru-RU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B1B7A-CAC7-47E2-BFB6-E0AD07C6137F}"/>
              </a:ext>
            </a:extLst>
          </p:cNvPr>
          <p:cNvSpPr txBox="1"/>
          <p:nvPr/>
        </p:nvSpPr>
        <p:spPr>
          <a:xfrm>
            <a:off x="2517745" y="549642"/>
            <a:ext cx="1549524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F4D93-03E3-4B5A-AD44-B972EC837ADD}"/>
              </a:ext>
            </a:extLst>
          </p:cNvPr>
          <p:cNvSpPr txBox="1"/>
          <p:nvPr/>
        </p:nvSpPr>
        <p:spPr>
          <a:xfrm>
            <a:off x="769097" y="2367171"/>
            <a:ext cx="106538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что же такое нейролингвистическое программирование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НЛП это самостоятельная область знаний в практической психологии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Она изучает структуру субъективного опыта людей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их мыслительные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поведенческие стратегии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Иными словами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НЛП изучает связи между внешним поведением людей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их подсознанием и наоборот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5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Ускоритель вычислений NVIDIA TESLA T4 (900-2G183-0000-000) OEM — купить,  цена и характеристики, отзывы">
            <a:extLst>
              <a:ext uri="{FF2B5EF4-FFF2-40B4-BE49-F238E27FC236}">
                <a16:creationId xmlns:a16="http://schemas.microsoft.com/office/drawing/2014/main" id="{E8AF0EFB-1588-4931-ADF5-241CEFB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615" y="3546792"/>
            <a:ext cx="3323208" cy="33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то говорим мы, дети и животные: 7 поражающих фактов о речи | Вот это ФАКТ!  | Яндекс Дзен">
            <a:extLst>
              <a:ext uri="{FF2B5EF4-FFF2-40B4-BE49-F238E27FC236}">
                <a16:creationId xmlns:a16="http://schemas.microsoft.com/office/drawing/2014/main" id="{5B19D107-9F46-471A-931F-B575A76AA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7161"/>
            <a:ext cx="5227931" cy="26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91EF5-D386-41C4-AEF1-273B98B935C7}"/>
              </a:ext>
            </a:extLst>
          </p:cNvPr>
          <p:cNvSpPr txBox="1"/>
          <p:nvPr/>
        </p:nvSpPr>
        <p:spPr>
          <a:xfrm>
            <a:off x="1309340" y="3766546"/>
            <a:ext cx="2609250" cy="42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 слов в минуту 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280A19-F636-446E-90DB-2C1A4D6F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16" y="53978"/>
            <a:ext cx="8696152" cy="19052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5E11B3-2703-46D9-ABC7-9AF6EBE64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16" y="2063260"/>
            <a:ext cx="9335803" cy="124794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608E02-22BA-4D7B-9E98-FEA1D68ED286}"/>
              </a:ext>
            </a:extLst>
          </p:cNvPr>
          <p:cNvSpPr/>
          <p:nvPr/>
        </p:nvSpPr>
        <p:spPr>
          <a:xfrm>
            <a:off x="8894568" y="1393793"/>
            <a:ext cx="1394651" cy="242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AA0BC-ED26-D4D7-31AE-A7A24AD09CB4}"/>
              </a:ext>
            </a:extLst>
          </p:cNvPr>
          <p:cNvSpPr txBox="1"/>
          <p:nvPr/>
        </p:nvSpPr>
        <p:spPr>
          <a:xfrm>
            <a:off x="8817745" y="39552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Tesla 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48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500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Тема Office</vt:lpstr>
      <vt:lpstr>Punctuator  Восстановление знаков препинания в неструктурированном тексте.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Расстановка знаков препинания методами машинного обучения</dc:title>
  <dc:creator>dan tirsk</dc:creator>
  <cp:lastModifiedBy>dan tirsk</cp:lastModifiedBy>
  <cp:revision>34</cp:revision>
  <dcterms:created xsi:type="dcterms:W3CDTF">2022-04-02T16:08:19Z</dcterms:created>
  <dcterms:modified xsi:type="dcterms:W3CDTF">2022-11-09T10:04:53Z</dcterms:modified>
</cp:coreProperties>
</file>