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>
        <p:scale>
          <a:sx n="66" d="100"/>
          <a:sy n="66" d="100"/>
        </p:scale>
        <p:origin x="193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54EAB-85C3-483D-B036-A7C08E7B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B45A0C-C43D-4723-A705-7DFC61E0B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799DF-3269-4EF4-B773-1752A173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408D5-3B76-4264-9D2C-7BD4C822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213CF-22B1-45E9-ABB6-B994B21B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75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E952C-21A4-4D9B-8BA6-223C0CCC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12AE4-C119-4EE5-B7B9-9138E5668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0CADA-05BA-4E35-98B2-3A2F9A49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43B25-87BF-4A1A-A225-7069E953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7F0DB-752E-44BB-BC57-78E5823E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3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5A94E5-A80C-4861-B1DE-82514C0B1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8B8C8D-ECBA-47D6-B5AF-1F7070556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9415E-6788-4214-8713-6E3827C8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17543-02A3-49F6-B65D-C760E259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EC8C7-C7DB-4F26-9268-BBC3FBA4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3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C3936-0935-429D-A4E0-26F3F4A8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7C49C-C622-43D6-B6C6-49C0550D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7ECD6-A6AA-4D7C-9203-8C20B4A8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7FED8-5C27-4A24-B55B-D66421CF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932F4-A517-4352-B8E9-17935E76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73FFE-7C32-488A-ACAF-F0816B21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9DF0B-44A1-4C00-B84A-DAEB99B6C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9660D-6FBC-46E4-924E-BA510675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712C7-2297-41D0-B471-4796734D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4C7D-6009-447C-81A8-64B58EFC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24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8E37B-C771-4E21-B909-92300327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E5F29-BA79-47C5-824B-A5AC4F671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D8652-77AB-45FF-A5DE-A5526A41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D5B0EC-8DB4-4F97-9CDA-4C120F9A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23C6C-EFE8-4BE3-82A7-DAE8CC50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730274-97CE-46B2-AD21-E79652C4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32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C79EC-0136-4819-A2B9-45547435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E9953-47F2-4AD1-82A7-5D23FEF67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7DE771-176F-457C-89AE-B2AF31C70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568047-EB1C-4FFF-8058-68F1735A2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EED7CA-BEF7-40D4-B1D3-7E53602EC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6E3FF3-9159-4888-A3F9-15417020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9B0ECD-F255-4201-BFE0-E93FE739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A10084-D76D-4B89-A76F-F32D8382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7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AC044-6AED-4EC0-B94B-64110A3B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450437-4098-499C-8A11-8393C749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24538C-1745-4BF4-8BE4-417A5037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08E4BD-CE16-45D0-A5AF-6C672DB3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0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D611A6-4969-4315-9005-E3F41D7C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41794F-208C-4E61-B6F6-5506C0CC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5C0969-A279-4092-88B0-6BB6DD08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1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7288E-A8D8-42E9-9197-55788510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1088E-14D2-4C56-83B7-42E1E1AA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85E56-7FF7-4083-9B3A-172E1E18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79818-7CDB-4748-B6FB-0485A25F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D47DE1-5245-4F64-9238-49FE54B1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8AB07-AD06-44AD-A8B9-A7E0009C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6C7B6-3CB5-44D3-B961-AC44EAC9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6A5303-4CC9-462A-B1C2-3A5381FBB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720CE-5A00-43EE-A5C1-805BFAD3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93F2E-A16D-4A08-9DE5-A3EEB312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86C06-2E17-4D25-8436-330F2E7D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9CB89-5859-439A-9E51-3FD3CC72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5395E5-7167-494B-A0F8-179B3B0D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7088A4-22CF-4D8B-8C55-18BA3C0DD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148AC-4832-4E33-8E55-02BD3342A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4BABF-CDA6-4250-BA2D-0E00CFBDBFF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28E54-30D2-4BA4-B084-26596CD96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D6F23-0151-4018-8CB4-2849F4E3C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54E8-08D9-4521-ABBF-0F4DF701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8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93DAD-6F7C-4CB5-B773-E734B1C58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08830-9D5D-40A5-B70B-AA4D0A5DC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4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78057B-7CF9-45BB-8265-7F55655247ED}"/>
              </a:ext>
            </a:extLst>
          </p:cNvPr>
          <p:cNvSpPr/>
          <p:nvPr/>
        </p:nvSpPr>
        <p:spPr>
          <a:xfrm>
            <a:off x="1248229" y="20969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err="1"/>
              <a:t>cmd</a:t>
            </a:r>
            <a:r>
              <a:rPr lang="en-US" altLang="ko-KR" sz="1200" dirty="0"/>
              <a:t>  </a:t>
            </a:r>
            <a:r>
              <a:rPr lang="ko-KR" altLang="en-US" sz="1200" dirty="0"/>
              <a:t>창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ko-KR" altLang="en-US" sz="1200" dirty="0"/>
              <a:t>D:\GitEdu&gt;git </a:t>
            </a:r>
            <a:r>
              <a:rPr lang="ko-KR" altLang="en-US" sz="1200" dirty="0" err="1"/>
              <a:t>clone</a:t>
            </a:r>
            <a:r>
              <a:rPr lang="ko-KR" altLang="en-US" sz="1200" dirty="0"/>
              <a:t> https://github.com/danilyu/Git-Tutorial.git</a:t>
            </a:r>
          </a:p>
          <a:p>
            <a:r>
              <a:rPr lang="ko-KR" altLang="en-US" sz="1200" dirty="0" err="1"/>
              <a:t>Cloning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into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Git-Tutorial</a:t>
            </a:r>
            <a:r>
              <a:rPr lang="ko-KR" altLang="en-US" sz="1200" dirty="0"/>
              <a:t>'...</a:t>
            </a:r>
          </a:p>
          <a:p>
            <a:r>
              <a:rPr lang="ko-KR" altLang="en-US" sz="1200" dirty="0" err="1"/>
              <a:t>remote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Enumerating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objects</a:t>
            </a:r>
            <a:r>
              <a:rPr lang="ko-KR" altLang="en-US" sz="1200" dirty="0"/>
              <a:t>: 3, </a:t>
            </a:r>
            <a:r>
              <a:rPr lang="ko-KR" altLang="en-US" sz="1200" dirty="0" err="1"/>
              <a:t>done</a:t>
            </a:r>
            <a:r>
              <a:rPr lang="ko-KR" altLang="en-US" sz="1200" dirty="0"/>
              <a:t>.</a:t>
            </a:r>
          </a:p>
          <a:p>
            <a:r>
              <a:rPr lang="ko-KR" altLang="en-US" sz="1200" dirty="0" err="1"/>
              <a:t>remote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Counting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objects</a:t>
            </a:r>
            <a:r>
              <a:rPr lang="ko-KR" altLang="en-US" sz="1200" dirty="0"/>
              <a:t>: 100% (3/3), </a:t>
            </a:r>
            <a:r>
              <a:rPr lang="ko-KR" altLang="en-US" sz="1200" dirty="0" err="1"/>
              <a:t>done</a:t>
            </a:r>
            <a:r>
              <a:rPr lang="ko-KR" altLang="en-US" sz="1200" dirty="0"/>
              <a:t>.</a:t>
            </a:r>
          </a:p>
          <a:p>
            <a:r>
              <a:rPr lang="ko-KR" altLang="en-US" sz="1200" dirty="0" err="1"/>
              <a:t>remote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 3 (</a:t>
            </a:r>
            <a:r>
              <a:rPr lang="ko-KR" altLang="en-US" sz="1200" dirty="0" err="1"/>
              <a:t>delta</a:t>
            </a:r>
            <a:r>
              <a:rPr lang="ko-KR" altLang="en-US" sz="1200" dirty="0"/>
              <a:t> 0), </a:t>
            </a:r>
            <a:r>
              <a:rPr lang="ko-KR" altLang="en-US" sz="1200" dirty="0" err="1"/>
              <a:t>reused</a:t>
            </a:r>
            <a:r>
              <a:rPr lang="ko-KR" altLang="en-US" sz="1200" dirty="0"/>
              <a:t> 0 (</a:t>
            </a:r>
            <a:r>
              <a:rPr lang="ko-KR" altLang="en-US" sz="1200" dirty="0" err="1"/>
              <a:t>delta</a:t>
            </a:r>
            <a:r>
              <a:rPr lang="ko-KR" altLang="en-US" sz="1200" dirty="0"/>
              <a:t> 0), </a:t>
            </a:r>
            <a:r>
              <a:rPr lang="ko-KR" altLang="en-US" sz="1200" dirty="0" err="1"/>
              <a:t>pack-reused</a:t>
            </a:r>
            <a:r>
              <a:rPr lang="ko-KR" altLang="en-US" sz="1200" dirty="0"/>
              <a:t> 0</a:t>
            </a:r>
          </a:p>
          <a:p>
            <a:r>
              <a:rPr lang="ko-KR" altLang="en-US" sz="1200" dirty="0" err="1"/>
              <a:t>Receiving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objects</a:t>
            </a:r>
            <a:r>
              <a:rPr lang="ko-KR" altLang="en-US" sz="1200" dirty="0"/>
              <a:t>: 100% (3/3), </a:t>
            </a:r>
            <a:r>
              <a:rPr lang="ko-KR" altLang="en-US" sz="1200" dirty="0" err="1"/>
              <a:t>done</a:t>
            </a:r>
            <a:r>
              <a:rPr lang="ko-KR" altLang="en-US" sz="1200" dirty="0"/>
              <a:t>.</a:t>
            </a:r>
          </a:p>
          <a:p>
            <a:endParaRPr lang="ko-KR" altLang="en-US" sz="1200" dirty="0"/>
          </a:p>
          <a:p>
            <a:r>
              <a:rPr lang="ko-KR" altLang="en-US" sz="1200" dirty="0"/>
              <a:t>D:\GitEdu&gt;cd </a:t>
            </a:r>
            <a:r>
              <a:rPr lang="ko-KR" altLang="en-US" sz="1200" dirty="0" err="1"/>
              <a:t>Git-Tutorial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D:\GitEdu\Git-Tutorial&gt;git </a:t>
            </a:r>
            <a:r>
              <a:rPr lang="ko-KR" altLang="en-US" sz="1200" dirty="0" err="1"/>
              <a:t>add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document</a:t>
            </a:r>
            <a:r>
              <a:rPr lang="ko-KR" altLang="en-US" sz="1200" dirty="0"/>
              <a:t> Test.txt</a:t>
            </a:r>
          </a:p>
          <a:p>
            <a:r>
              <a:rPr lang="ko-KR" altLang="en-US" sz="1200" dirty="0" err="1"/>
              <a:t>fatal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pathspec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document</a:t>
            </a:r>
            <a:r>
              <a:rPr lang="ko-KR" altLang="en-US" sz="1200" dirty="0"/>
              <a:t>' </a:t>
            </a:r>
            <a:r>
              <a:rPr lang="ko-KR" altLang="en-US" sz="1200" dirty="0" err="1"/>
              <a:t>did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files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D:\GitEdu\Git-Tutorial&gt;git </a:t>
            </a:r>
            <a:r>
              <a:rPr lang="ko-KR" altLang="en-US" sz="1200" dirty="0" err="1"/>
              <a:t>add</a:t>
            </a:r>
            <a:r>
              <a:rPr lang="ko-KR" altLang="en-US" sz="1200" dirty="0"/>
              <a:t> documentTest.txt</a:t>
            </a:r>
          </a:p>
          <a:p>
            <a:r>
              <a:rPr lang="ko-KR" altLang="en-US" sz="1200" dirty="0" err="1"/>
              <a:t>fatal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pathspec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documentTest.txt</a:t>
            </a:r>
            <a:r>
              <a:rPr lang="ko-KR" altLang="en-US" sz="1200" dirty="0"/>
              <a:t>' </a:t>
            </a:r>
            <a:r>
              <a:rPr lang="ko-KR" altLang="en-US" sz="1200" dirty="0" err="1"/>
              <a:t>did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files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D:\GitEdu\Git-Tutorial&gt;git </a:t>
            </a:r>
            <a:r>
              <a:rPr lang="ko-KR" altLang="en-US" sz="1200" dirty="0" err="1"/>
              <a:t>add</a:t>
            </a:r>
            <a:r>
              <a:rPr lang="ko-KR" altLang="en-US" sz="1200" dirty="0"/>
              <a:t> documentTest.txt</a:t>
            </a:r>
          </a:p>
          <a:p>
            <a:endParaRPr lang="ko-KR" altLang="en-US" sz="1200" dirty="0"/>
          </a:p>
          <a:p>
            <a:r>
              <a:rPr lang="ko-KR" altLang="en-US" sz="1200" dirty="0"/>
              <a:t>D:\GitEdu\Git-Tutorial&gt;git </a:t>
            </a:r>
            <a:r>
              <a:rPr lang="ko-KR" altLang="en-US" sz="1200" dirty="0" err="1"/>
              <a:t>commit</a:t>
            </a:r>
            <a:r>
              <a:rPr lang="ko-KR" altLang="en-US" sz="1200" dirty="0"/>
              <a:t> -</a:t>
            </a:r>
            <a:r>
              <a:rPr lang="ko-KR" altLang="en-US" sz="1200" dirty="0" err="1"/>
              <a:t>m</a:t>
            </a:r>
            <a:r>
              <a:rPr lang="ko-KR" altLang="en-US" sz="1200" dirty="0"/>
              <a:t> "</a:t>
            </a:r>
            <a:r>
              <a:rPr lang="ko-KR" altLang="en-US" sz="1200" dirty="0" err="1"/>
              <a:t>adding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[</a:t>
            </a:r>
            <a:r>
              <a:rPr lang="ko-KR" altLang="en-US" sz="1200" dirty="0" err="1"/>
              <a:t>documentTest.txt</a:t>
            </a:r>
            <a:r>
              <a:rPr lang="ko-KR" altLang="en-US" sz="1200" dirty="0"/>
              <a:t>]"</a:t>
            </a:r>
          </a:p>
          <a:p>
            <a:r>
              <a:rPr lang="ko-KR" altLang="en-US" sz="1200" dirty="0"/>
              <a:t>[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 4d01183] </a:t>
            </a:r>
            <a:r>
              <a:rPr lang="ko-KR" altLang="en-US" sz="1200" dirty="0" err="1"/>
              <a:t>adding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[</a:t>
            </a:r>
            <a:r>
              <a:rPr lang="ko-KR" altLang="en-US" sz="1200" dirty="0" err="1"/>
              <a:t>documentTest.txt</a:t>
            </a:r>
            <a:r>
              <a:rPr lang="ko-KR" altLang="en-US" sz="1200" dirty="0"/>
              <a:t>]</a:t>
            </a:r>
          </a:p>
          <a:p>
            <a:r>
              <a:rPr lang="ko-KR" altLang="en-US" sz="1200" dirty="0"/>
              <a:t> 1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changed</a:t>
            </a:r>
            <a:r>
              <a:rPr lang="ko-KR" altLang="en-US" sz="1200" dirty="0"/>
              <a:t>, 0 </a:t>
            </a:r>
            <a:r>
              <a:rPr lang="ko-KR" altLang="en-US" sz="1200" dirty="0" err="1"/>
              <a:t>insertions</a:t>
            </a:r>
            <a:r>
              <a:rPr lang="ko-KR" altLang="en-US" sz="1200" dirty="0"/>
              <a:t>(+), 0 </a:t>
            </a:r>
            <a:r>
              <a:rPr lang="ko-KR" altLang="en-US" sz="1200" dirty="0" err="1"/>
              <a:t>deletions</a:t>
            </a:r>
            <a:r>
              <a:rPr lang="ko-KR" altLang="en-US" sz="1200" dirty="0"/>
              <a:t>(-)</a:t>
            </a:r>
          </a:p>
          <a:p>
            <a:r>
              <a:rPr lang="ko-KR" altLang="en-US" sz="1200" dirty="0"/>
              <a:t> </a:t>
            </a:r>
            <a:r>
              <a:rPr lang="ko-KR" altLang="en-US" sz="1200" dirty="0" err="1"/>
              <a:t>create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mode</a:t>
            </a:r>
            <a:r>
              <a:rPr lang="ko-KR" altLang="en-US" sz="1200" dirty="0"/>
              <a:t> 100644 documentTest.txt</a:t>
            </a:r>
          </a:p>
          <a:p>
            <a:endParaRPr lang="ko-KR" altLang="en-US" sz="1200" dirty="0"/>
          </a:p>
          <a:p>
            <a:r>
              <a:rPr lang="ko-KR" altLang="en-US" sz="1200" dirty="0"/>
              <a:t>D:\GitEdu\Git-Tutorial&gt;git </a:t>
            </a:r>
            <a:r>
              <a:rPr lang="ko-KR" altLang="en-US" sz="1200" dirty="0" err="1"/>
              <a:t>push</a:t>
            </a:r>
            <a:endParaRPr lang="ko-KR" altLang="en-US" sz="1200" dirty="0"/>
          </a:p>
          <a:p>
            <a:r>
              <a:rPr lang="ko-KR" altLang="en-US" sz="1200" dirty="0" err="1"/>
              <a:t>info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please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authentication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your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browser</a:t>
            </a:r>
            <a:r>
              <a:rPr lang="ko-KR" altLang="en-US" sz="1200" dirty="0"/>
              <a:t>...</a:t>
            </a:r>
          </a:p>
          <a:p>
            <a:r>
              <a:rPr lang="ko-KR" altLang="en-US" sz="1200" dirty="0" err="1"/>
              <a:t>Enumerating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objects</a:t>
            </a:r>
            <a:r>
              <a:rPr lang="ko-KR" altLang="en-US" sz="1200" dirty="0"/>
              <a:t>: 4, </a:t>
            </a:r>
            <a:r>
              <a:rPr lang="ko-KR" altLang="en-US" sz="1200" dirty="0" err="1"/>
              <a:t>done</a:t>
            </a:r>
            <a:r>
              <a:rPr lang="ko-KR" altLang="en-US" sz="1200" dirty="0"/>
              <a:t>.</a:t>
            </a:r>
          </a:p>
          <a:p>
            <a:r>
              <a:rPr lang="ko-KR" altLang="en-US" sz="1200" dirty="0" err="1"/>
              <a:t>Counting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objects</a:t>
            </a:r>
            <a:r>
              <a:rPr lang="ko-KR" altLang="en-US" sz="1200" dirty="0"/>
              <a:t>: 100% (4/4), </a:t>
            </a:r>
            <a:r>
              <a:rPr lang="ko-KR" altLang="en-US" sz="1200" dirty="0" err="1"/>
              <a:t>done</a:t>
            </a:r>
            <a:r>
              <a:rPr lang="ko-KR" altLang="en-US" sz="1200" dirty="0"/>
              <a:t>.</a:t>
            </a:r>
          </a:p>
          <a:p>
            <a:r>
              <a:rPr lang="ko-KR" altLang="en-US" sz="1200" dirty="0"/>
              <a:t>Delta </a:t>
            </a:r>
            <a:r>
              <a:rPr lang="ko-KR" altLang="en-US" sz="1200" dirty="0" err="1"/>
              <a:t>compression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16 </a:t>
            </a:r>
            <a:r>
              <a:rPr lang="ko-KR" altLang="en-US" sz="1200" dirty="0" err="1"/>
              <a:t>threads</a:t>
            </a:r>
            <a:endParaRPr lang="ko-KR" altLang="en-US" sz="1200" dirty="0"/>
          </a:p>
          <a:p>
            <a:r>
              <a:rPr lang="ko-KR" altLang="en-US" sz="1200" dirty="0" err="1"/>
              <a:t>Compressing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objects</a:t>
            </a:r>
            <a:r>
              <a:rPr lang="ko-KR" altLang="en-US" sz="1200" dirty="0"/>
              <a:t>: 100% (2/2), </a:t>
            </a:r>
            <a:r>
              <a:rPr lang="ko-KR" altLang="en-US" sz="1200" dirty="0" err="1"/>
              <a:t>done</a:t>
            </a:r>
            <a:r>
              <a:rPr lang="ko-KR" altLang="en-US" sz="1200" dirty="0"/>
              <a:t>.</a:t>
            </a:r>
          </a:p>
          <a:p>
            <a:r>
              <a:rPr lang="ko-KR" altLang="en-US" sz="1200" dirty="0" err="1"/>
              <a:t>Writing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objects</a:t>
            </a:r>
            <a:r>
              <a:rPr lang="ko-KR" altLang="en-US" sz="1200" dirty="0"/>
              <a:t>: 100% (3/3), 303 </a:t>
            </a:r>
            <a:r>
              <a:rPr lang="ko-KR" altLang="en-US" sz="1200" dirty="0" err="1"/>
              <a:t>bytes</a:t>
            </a:r>
            <a:r>
              <a:rPr lang="ko-KR" altLang="en-US" sz="1200" dirty="0"/>
              <a:t> | 303.00 </a:t>
            </a:r>
            <a:r>
              <a:rPr lang="ko-KR" altLang="en-US" sz="1200" dirty="0" err="1"/>
              <a:t>KiB</a:t>
            </a:r>
            <a:r>
              <a:rPr lang="ko-KR" altLang="en-US" sz="1200" dirty="0"/>
              <a:t>/</a:t>
            </a:r>
            <a:r>
              <a:rPr lang="ko-KR" altLang="en-US" sz="1200" dirty="0" err="1"/>
              <a:t>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done</a:t>
            </a:r>
            <a:r>
              <a:rPr lang="ko-KR" altLang="en-US" sz="1200" dirty="0"/>
              <a:t>.</a:t>
            </a:r>
          </a:p>
          <a:p>
            <a:r>
              <a:rPr lang="ko-KR" altLang="en-US" sz="1200" dirty="0" err="1"/>
              <a:t>Total</a:t>
            </a:r>
            <a:r>
              <a:rPr lang="ko-KR" altLang="en-US" sz="1200" dirty="0"/>
              <a:t> 3 (</a:t>
            </a:r>
            <a:r>
              <a:rPr lang="ko-KR" altLang="en-US" sz="1200" dirty="0" err="1"/>
              <a:t>delta</a:t>
            </a:r>
            <a:r>
              <a:rPr lang="ko-KR" altLang="en-US" sz="1200" dirty="0"/>
              <a:t> 0), </a:t>
            </a:r>
            <a:r>
              <a:rPr lang="ko-KR" altLang="en-US" sz="1200" dirty="0" err="1"/>
              <a:t>reused</a:t>
            </a:r>
            <a:r>
              <a:rPr lang="ko-KR" altLang="en-US" sz="1200" dirty="0"/>
              <a:t> 0 (</a:t>
            </a:r>
            <a:r>
              <a:rPr lang="ko-KR" altLang="en-US" sz="1200" dirty="0" err="1"/>
              <a:t>delta</a:t>
            </a:r>
            <a:r>
              <a:rPr lang="ko-KR" altLang="en-US" sz="1200" dirty="0"/>
              <a:t> 0), </a:t>
            </a:r>
            <a:r>
              <a:rPr lang="ko-KR" altLang="en-US" sz="1200" dirty="0" err="1"/>
              <a:t>pack-reused</a:t>
            </a:r>
            <a:r>
              <a:rPr lang="ko-KR" altLang="en-US" sz="1200" dirty="0"/>
              <a:t> 0</a:t>
            </a:r>
          </a:p>
          <a:p>
            <a:r>
              <a:rPr lang="ko-KR" altLang="en-US" sz="1200" dirty="0" err="1"/>
              <a:t>To</a:t>
            </a:r>
            <a:r>
              <a:rPr lang="ko-KR" altLang="en-US" sz="1200" dirty="0"/>
              <a:t> https://github.com/danilyu/Git-Tutorial.git</a:t>
            </a:r>
          </a:p>
          <a:p>
            <a:r>
              <a:rPr lang="ko-KR" altLang="en-US" sz="1200" dirty="0"/>
              <a:t>   5c607c6..4d01183 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 -&gt; 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D:\GitEdu\Git-Tutorial&gt;</a:t>
            </a:r>
          </a:p>
        </p:txBody>
      </p:sp>
    </p:spTree>
    <p:extLst>
      <p:ext uri="{BB962C8B-B14F-4D97-AF65-F5344CB8AC3E}">
        <p14:creationId xmlns:p14="http://schemas.microsoft.com/office/powerpoint/2010/main" val="359337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289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HONGKUN LYU</dc:creator>
  <cp:lastModifiedBy>HONGKUN LYU</cp:lastModifiedBy>
  <cp:revision>2</cp:revision>
  <dcterms:created xsi:type="dcterms:W3CDTF">2021-01-23T10:29:46Z</dcterms:created>
  <dcterms:modified xsi:type="dcterms:W3CDTF">2021-01-23T10:37:34Z</dcterms:modified>
</cp:coreProperties>
</file>