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8A1EE-A6F8-45B2-BB93-BD9B6C085270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4338-3806-45EC-A050-E7E1BF42CB7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650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8A1EE-A6F8-45B2-BB93-BD9B6C085270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4338-3806-45EC-A050-E7E1BF42CB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7762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8A1EE-A6F8-45B2-BB93-BD9B6C085270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4338-3806-45EC-A050-E7E1BF42CB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165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8A1EE-A6F8-45B2-BB93-BD9B6C085270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4338-3806-45EC-A050-E7E1BF42CB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74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8A1EE-A6F8-45B2-BB93-BD9B6C085270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4338-3806-45EC-A050-E7E1BF42CB7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00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8A1EE-A6F8-45B2-BB93-BD9B6C085270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4338-3806-45EC-A050-E7E1BF42CB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306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8A1EE-A6F8-45B2-BB93-BD9B6C085270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4338-3806-45EC-A050-E7E1BF42CB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884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8A1EE-A6F8-45B2-BB93-BD9B6C085270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4338-3806-45EC-A050-E7E1BF42CB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0400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8A1EE-A6F8-45B2-BB93-BD9B6C085270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4338-3806-45EC-A050-E7E1BF42CB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01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118A1EE-A6F8-45B2-BB93-BD9B6C085270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364338-3806-45EC-A050-E7E1BF42CB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46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8A1EE-A6F8-45B2-BB93-BD9B6C085270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4338-3806-45EC-A050-E7E1BF42CB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1035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118A1EE-A6F8-45B2-BB93-BD9B6C085270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C364338-3806-45EC-A050-E7E1BF42CB75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76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283BD6-6428-4FC7-A03E-060250575B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Имитация потоковых данных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B043210-B8E4-48AF-9E26-7BD38A44FF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Подготовил Зуев Даниил, студенты группы 8304</a:t>
            </a:r>
          </a:p>
        </p:txBody>
      </p:sp>
    </p:spTree>
    <p:extLst>
      <p:ext uri="{BB962C8B-B14F-4D97-AF65-F5344CB8AC3E}">
        <p14:creationId xmlns:p14="http://schemas.microsoft.com/office/powerpoint/2010/main" val="2134700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CEF17B-4D91-4A47-A77C-0719751F2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Точность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A2E3CA2-CCB9-4D81-9758-699875CD3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8074" y="2053389"/>
            <a:ext cx="1777135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097" name="Picture 1">
            <a:extLst>
              <a:ext uri="{FF2B5EF4-FFF2-40B4-BE49-F238E27FC236}">
                <a16:creationId xmlns:a16="http://schemas.microsoft.com/office/drawing/2014/main" id="{63EEBD57-D76A-4661-8DAC-F1B985648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073" y="2053389"/>
            <a:ext cx="6875853" cy="413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633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DB5E2E-9B2E-42B6-8651-0E6428332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47E36E-8C2E-4BCD-85B4-4279BC091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результате выполнения работы были приобретены навыки развертывания на локальной машине работы с брокером сообщений </a:t>
            </a:r>
            <a:r>
              <a:rPr lang="ru-RU" dirty="0" err="1"/>
              <a:t>RabbitMQ</a:t>
            </a:r>
            <a:r>
              <a:rPr lang="ru-RU" dirty="0"/>
              <a:t>. Была реализована генерация потоковых данных из набора накопленных данных.</a:t>
            </a:r>
          </a:p>
          <a:p>
            <a:r>
              <a:rPr lang="ru-RU" dirty="0"/>
              <a:t>Для обработки потоковых данных был разработан алгоритм, который обучает модель линейной регрессии. Был проведен сравнительный анализ, по результатам которого выявлено преимущество более мелкого разбиения данных на потоки.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5996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E23477-F8AE-4A27-992C-67FB01B5E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Возможные улучшения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3388AC-C4A2-4D42-A8C4-E3C2E2247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Использование для обработки потоковых данных </a:t>
            </a:r>
            <a:r>
              <a:rPr lang="en-US" dirty="0"/>
              <a:t>Hadoop </a:t>
            </a:r>
            <a:r>
              <a:rPr lang="ru-RU" dirty="0"/>
              <a:t>или </a:t>
            </a:r>
            <a:r>
              <a:rPr lang="en-US" dirty="0"/>
              <a:t>Sparkle</a:t>
            </a:r>
          </a:p>
          <a:p>
            <a:r>
              <a:rPr lang="ru-RU" dirty="0"/>
              <a:t>Вместо обучения модели по порядку пакетов обучать асинхронно множество моделей, а потом объединять их в одну</a:t>
            </a:r>
          </a:p>
        </p:txBody>
      </p:sp>
    </p:spTree>
    <p:extLst>
      <p:ext uri="{BB962C8B-B14F-4D97-AF65-F5344CB8AC3E}">
        <p14:creationId xmlns:p14="http://schemas.microsoft.com/office/powerpoint/2010/main" val="1448212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7F5042-E6E4-4AD8-AED9-7D67DEE45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E4D6FF-99C9-42BF-97EC-F7317DEB6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Набор данных </a:t>
            </a:r>
            <a:r>
              <a:rPr lang="en-US" dirty="0"/>
              <a:t>Wine Quality Dataset</a:t>
            </a:r>
          </a:p>
          <a:p>
            <a:r>
              <a:rPr lang="ru-RU" dirty="0"/>
              <a:t>Представлен в виде </a:t>
            </a:r>
            <a:r>
              <a:rPr lang="en-US" dirty="0"/>
              <a:t>csv-</a:t>
            </a:r>
            <a:r>
              <a:rPr lang="ru-RU" dirty="0"/>
              <a:t>файла</a:t>
            </a:r>
          </a:p>
          <a:p>
            <a:r>
              <a:rPr lang="ru-RU" dirty="0"/>
              <a:t>Источник накопленных данных</a:t>
            </a:r>
          </a:p>
        </p:txBody>
      </p:sp>
    </p:spTree>
    <p:extLst>
      <p:ext uri="{BB962C8B-B14F-4D97-AF65-F5344CB8AC3E}">
        <p14:creationId xmlns:p14="http://schemas.microsoft.com/office/powerpoint/2010/main" val="3868313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03BF13-2EBE-4DC2-B5A2-AABB13FEC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Разбиение на потоки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9E184E-0389-4E6D-B7B3-9A8D68533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помощью </a:t>
            </a:r>
            <a:r>
              <a:rPr lang="en-US" dirty="0"/>
              <a:t>Python </a:t>
            </a:r>
            <a:r>
              <a:rPr lang="ru-RU" dirty="0"/>
              <a:t>скрипта</a:t>
            </a:r>
          </a:p>
          <a:p>
            <a:r>
              <a:rPr lang="ru-RU" dirty="0"/>
              <a:t>Начиная с 10 записей в пакете, заканчивая 510 с шагом 20</a:t>
            </a:r>
          </a:p>
        </p:txBody>
      </p:sp>
    </p:spTree>
    <p:extLst>
      <p:ext uri="{BB962C8B-B14F-4D97-AF65-F5344CB8AC3E}">
        <p14:creationId xmlns:p14="http://schemas.microsoft.com/office/powerpoint/2010/main" val="1294713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1CE6A9-D620-4127-B138-74D46656F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данных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1F770CEB-314A-43F3-9323-48D3A7888F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6060287"/>
              </p:ext>
            </p:extLst>
          </p:nvPr>
        </p:nvGraphicFramePr>
        <p:xfrm>
          <a:off x="1096963" y="1846263"/>
          <a:ext cx="1005839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3943492866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483430136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1498395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Apache Kafka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Amazon SQS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RabbitMQ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841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Много читателей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Один читатель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Один читатель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354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Хранение сообщений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Хранение сообщений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488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Реплицирование</a:t>
                      </a:r>
                      <a:r>
                        <a:rPr lang="ru-RU" dirty="0"/>
                        <a:t> потоков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Реплицирование</a:t>
                      </a:r>
                      <a:r>
                        <a:rPr lang="ru-RU" dirty="0"/>
                        <a:t> очередей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9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Управление кластерами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803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Приоритизация</a:t>
                      </a:r>
                      <a:r>
                        <a:rPr lang="ru-RU" dirty="0"/>
                        <a:t> очередей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241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5075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A2B6B-8075-4136-BF90-D42384F02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обработки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726F43-838B-41FC-BA92-BE8EB1210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Линейная регрессия</a:t>
            </a:r>
          </a:p>
          <a:p>
            <a:r>
              <a:rPr lang="ru-RU" dirty="0"/>
              <a:t>Оптимизатор </a:t>
            </a:r>
            <a:r>
              <a:rPr lang="en-US" dirty="0"/>
              <a:t>Adam</a:t>
            </a:r>
          </a:p>
          <a:p>
            <a:r>
              <a:rPr lang="ru-RU" dirty="0"/>
              <a:t>Средняя абсолютная ошибка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2A1E0A6-BD7B-45FC-B317-C46E77B57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143" y="3157571"/>
            <a:ext cx="3285714" cy="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638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EE5010-8624-4EBA-929B-B205B0F93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242E27-F4C1-4912-81E1-C74A07FF4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Синхронное чтение из брокера сообщений</a:t>
            </a:r>
          </a:p>
          <a:p>
            <a:r>
              <a:rPr lang="ru-RU" dirty="0"/>
              <a:t>Приведение к виду, принимаемому моделью: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Трансформация из строки в тензор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Помещение тензора на устройство, на котором производится обучение (</a:t>
            </a:r>
            <a:r>
              <a:rPr lang="en-US" dirty="0"/>
              <a:t>CUDA)</a:t>
            </a:r>
          </a:p>
          <a:p>
            <a:r>
              <a:rPr lang="ru-RU" dirty="0"/>
              <a:t>Обучение на каждом пакете отдельно</a:t>
            </a:r>
          </a:p>
        </p:txBody>
      </p:sp>
    </p:spTree>
    <p:extLst>
      <p:ext uri="{BB962C8B-B14F-4D97-AF65-F5344CB8AC3E}">
        <p14:creationId xmlns:p14="http://schemas.microsoft.com/office/powerpoint/2010/main" val="1701842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0DA233-5BD0-43FA-A4DB-9036F4BDF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моделей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3BABF4-9CAB-4412-AC83-DBCA658D3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Сравнение моделей по: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Времени работы алгоритма обработки данных и обучения модели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Ошибке полученной модели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Точности полученной модели</a:t>
            </a:r>
          </a:p>
        </p:txBody>
      </p:sp>
    </p:spTree>
    <p:extLst>
      <p:ext uri="{BB962C8B-B14F-4D97-AF65-F5344CB8AC3E}">
        <p14:creationId xmlns:p14="http://schemas.microsoft.com/office/powerpoint/2010/main" val="2469095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357839-C766-47F1-902A-77DB73BD5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Время работы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C5D030B-6C6C-4BAD-B0F1-17B9F2C01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4810" y="1504749"/>
            <a:ext cx="18647112" cy="535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EE24DDFE-9C05-4CDA-8D9F-33674106D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810" y="1961949"/>
            <a:ext cx="7002379" cy="421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42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CD084C-C7BD-4DFF-A82D-601F3536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Ошибка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2275D71-07AC-4264-85EA-286B143C2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4021" y="1938754"/>
            <a:ext cx="1841215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073" name="Picture 1">
            <a:extLst>
              <a:ext uri="{FF2B5EF4-FFF2-40B4-BE49-F238E27FC236}">
                <a16:creationId xmlns:a16="http://schemas.microsoft.com/office/drawing/2014/main" id="{5F039978-A0CC-4489-9F64-8A75E69C8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926" y="1961613"/>
            <a:ext cx="6914147" cy="416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336239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</TotalTime>
  <Words>230</Words>
  <Application>Microsoft Office PowerPoint</Application>
  <PresentationFormat>Широкоэкранный</PresentationFormat>
  <Paragraphs>52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Wingdings</vt:lpstr>
      <vt:lpstr>Ретро</vt:lpstr>
      <vt:lpstr>Имитация потоковых данных</vt:lpstr>
      <vt:lpstr>Источник данных</vt:lpstr>
      <vt:lpstr>Разбиение на потоки</vt:lpstr>
      <vt:lpstr>Передача данных</vt:lpstr>
      <vt:lpstr>Алгоритм обработки</vt:lpstr>
      <vt:lpstr>Обработка данных</vt:lpstr>
      <vt:lpstr>Анализ моделей</vt:lpstr>
      <vt:lpstr>Время работы</vt:lpstr>
      <vt:lpstr>Ошибка</vt:lpstr>
      <vt:lpstr>Точность</vt:lpstr>
      <vt:lpstr>Выводы</vt:lpstr>
      <vt:lpstr>Возможные улучшения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Имитация потоковых данных</dc:title>
  <dc:creator>Даниил Зуев</dc:creator>
  <cp:lastModifiedBy>Даниил Зуев</cp:lastModifiedBy>
  <cp:revision>3</cp:revision>
  <dcterms:created xsi:type="dcterms:W3CDTF">2023-12-25T23:19:50Z</dcterms:created>
  <dcterms:modified xsi:type="dcterms:W3CDTF">2023-12-25T23:41:02Z</dcterms:modified>
</cp:coreProperties>
</file>