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2050" y="-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9D4FE4-A181-41EE-924C-DCCA7AA3C26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D0D775F-8F53-435B-A5AC-CDE9C78FBF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BigTaste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013176"/>
            <a:ext cx="6858000" cy="990600"/>
          </a:xfrm>
        </p:spPr>
        <p:txBody>
          <a:bodyPr/>
          <a:lstStyle/>
          <a:p>
            <a:r>
              <a:rPr lang="ru-RU" dirty="0" smtClean="0"/>
              <a:t>Выполнил: Зырянов Данил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Идея проекта:</a:t>
            </a:r>
          </a:p>
          <a:p>
            <a:r>
              <a:rPr lang="ru-RU" dirty="0"/>
              <a:t>Создание простого, удобного и понятного веб-приложения с возможностью регистрации, входа, заказа еды.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3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52736"/>
            <a:ext cx="7543800" cy="3886200"/>
          </a:xfrm>
        </p:spPr>
        <p:txBody>
          <a:bodyPr>
            <a:normAutofit/>
          </a:bodyPr>
          <a:lstStyle/>
          <a:p>
            <a:r>
              <a:rPr lang="ru-RU" dirty="0"/>
              <a:t>Был использован класс </a:t>
            </a:r>
            <a:r>
              <a:rPr lang="en-US" dirty="0"/>
              <a:t>User </a:t>
            </a:r>
            <a:r>
              <a:rPr lang="ru-RU" dirty="0"/>
              <a:t>, отвечающий за создание таблицы в базе данных с паролями и логинами пользователей.</a:t>
            </a:r>
          </a:p>
          <a:p>
            <a:r>
              <a:rPr lang="ru-RU" dirty="0"/>
              <a:t>Был использован класс </a:t>
            </a:r>
            <a:r>
              <a:rPr lang="en-US" dirty="0"/>
              <a:t>Offering </a:t>
            </a:r>
            <a:r>
              <a:rPr lang="ru-RU" dirty="0"/>
              <a:t>, отвечающий за создание таблицы в базе данных с заказанными продуктами, их ценами и количеством.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6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2960"/>
            <a:ext cx="8928992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Технологии и библиотеки, использованные для реализации</a:t>
            </a:r>
            <a:r>
              <a:rPr lang="ru-RU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login</a:t>
            </a:r>
            <a:r>
              <a:rPr lang="ru-RU" dirty="0"/>
              <a:t>, позволяющие создать веб-приложение, базы данных для хранения информации и возможность регистрации, входа и выхода из личного кабинета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11572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Добавление возможности заказа других видов пищи на сайте</a:t>
            </a:r>
          </a:p>
          <a:p>
            <a:pPr lvl="0"/>
            <a:r>
              <a:rPr lang="ru-RU" dirty="0"/>
              <a:t>Добавление личного кабинета пользователя.</a:t>
            </a:r>
          </a:p>
          <a:p>
            <a:pPr lvl="0"/>
            <a:r>
              <a:rPr lang="ru-RU" dirty="0"/>
              <a:t>Возможность оформления заказа с использованием банковских карт</a:t>
            </a:r>
          </a:p>
        </p:txBody>
      </p:sp>
    </p:spTree>
    <p:extLst>
      <p:ext uri="{BB962C8B-B14F-4D97-AF65-F5344CB8AC3E}">
        <p14:creationId xmlns:p14="http://schemas.microsoft.com/office/powerpoint/2010/main" val="30558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47</TotalTime>
  <Words>130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NewsPrint</vt:lpstr>
      <vt:lpstr>BigTaste</vt:lpstr>
      <vt:lpstr>Введение</vt:lpstr>
      <vt:lpstr>Реализация</vt:lpstr>
      <vt:lpstr>Описание реализации</vt:lpstr>
      <vt:lpstr>Возможности для доработки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TouristHelper</dc:title>
  <dc:creator>Windows User</dc:creator>
  <cp:lastModifiedBy>Danil Zyryanov</cp:lastModifiedBy>
  <cp:revision>6</cp:revision>
  <dcterms:created xsi:type="dcterms:W3CDTF">2021-12-20T02:02:16Z</dcterms:created>
  <dcterms:modified xsi:type="dcterms:W3CDTF">2022-05-10T12:58:44Z</dcterms:modified>
</cp:coreProperties>
</file>