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10"/>
  </p:notesMasterIdLst>
  <p:handoutMasterIdLst>
    <p:handoutMasterId r:id="rId11"/>
  </p:handoutMasterIdLst>
  <p:sldIdLst>
    <p:sldId id="480" r:id="rId2"/>
    <p:sldId id="481" r:id="rId3"/>
    <p:sldId id="484" r:id="rId4"/>
    <p:sldId id="490" r:id="rId5"/>
    <p:sldId id="483" r:id="rId6"/>
    <p:sldId id="485" r:id="rId7"/>
    <p:sldId id="497" r:id="rId8"/>
    <p:sldId id="518" r:id="rId9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679"/>
    <a:srgbClr val="00FFCC"/>
    <a:srgbClr val="FF00FF"/>
    <a:srgbClr val="FF9900"/>
    <a:srgbClr val="FF5050"/>
    <a:srgbClr val="00D2B4"/>
    <a:srgbClr val="35297D"/>
    <a:srgbClr val="00252E"/>
    <a:srgbClr val="FFFF9B"/>
    <a:srgbClr val="FFC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06" y="78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272C8-C878-4073-B889-012BEC96A68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CCDD234-4E37-4468-AEF5-4E1AED0565DF}">
      <dgm:prSet phldrT="[Texto]"/>
      <dgm:spPr/>
      <dgm:t>
        <a:bodyPr/>
        <a:lstStyle/>
        <a:p>
          <a:r>
            <a:rPr lang="pt-BR" dirty="0"/>
            <a:t>Principais comandos SQL</a:t>
          </a:r>
        </a:p>
      </dgm:t>
    </dgm:pt>
    <dgm:pt modelId="{FE6868BF-4818-4F24-B4D6-7E51805AD6A0}" type="parTrans" cxnId="{3920C773-4931-448B-A596-80F12EF7D38E}">
      <dgm:prSet/>
      <dgm:spPr/>
      <dgm:t>
        <a:bodyPr/>
        <a:lstStyle/>
        <a:p>
          <a:endParaRPr lang="pt-BR"/>
        </a:p>
      </dgm:t>
    </dgm:pt>
    <dgm:pt modelId="{BE8DE55B-DCBF-43AE-8CBD-E7592DD61228}" type="sibTrans" cxnId="{3920C773-4931-448B-A596-80F12EF7D38E}">
      <dgm:prSet/>
      <dgm:spPr>
        <a:solidFill>
          <a:srgbClr val="1E4679"/>
        </a:solidFill>
      </dgm:spPr>
      <dgm:t>
        <a:bodyPr/>
        <a:lstStyle/>
        <a:p>
          <a:endParaRPr lang="pt-BR"/>
        </a:p>
      </dgm:t>
    </dgm:pt>
    <dgm:pt modelId="{B345A79D-0D5E-4CE8-8F97-AB15A5F42F83}">
      <dgm:prSet phldrT="[Texto]" custT="1"/>
      <dgm:spPr/>
      <dgm:t>
        <a:bodyPr/>
        <a:lstStyle/>
        <a:p>
          <a:r>
            <a:rPr lang="pt-BR" sz="1400" dirty="0"/>
            <a:t>DDL</a:t>
          </a:r>
        </a:p>
      </dgm:t>
    </dgm:pt>
    <dgm:pt modelId="{C31D71AE-DC5F-4808-BE06-3AFF44AD7FD6}" type="parTrans" cxnId="{A2AF749B-C155-4230-BA45-52F558F4E19E}">
      <dgm:prSet/>
      <dgm:spPr/>
      <dgm:t>
        <a:bodyPr/>
        <a:lstStyle/>
        <a:p>
          <a:endParaRPr lang="pt-BR"/>
        </a:p>
      </dgm:t>
    </dgm:pt>
    <dgm:pt modelId="{8BE97126-07E6-4A88-81E1-C477586C96BC}" type="sibTrans" cxnId="{A2AF749B-C155-4230-BA45-52F558F4E19E}">
      <dgm:prSet custT="1"/>
      <dgm:spPr/>
      <dgm:t>
        <a:bodyPr/>
        <a:lstStyle/>
        <a:p>
          <a:r>
            <a:rPr lang="pt-BR" sz="1200" dirty="0"/>
            <a:t>CREATE</a:t>
          </a:r>
        </a:p>
        <a:p>
          <a:r>
            <a:rPr lang="pt-BR" sz="1200" dirty="0"/>
            <a:t>ALTER</a:t>
          </a:r>
        </a:p>
        <a:p>
          <a:r>
            <a:rPr lang="pt-BR" sz="1200" dirty="0"/>
            <a:t>DROP</a:t>
          </a:r>
        </a:p>
      </dgm:t>
    </dgm:pt>
    <dgm:pt modelId="{CDF33D74-21AB-4A43-A9D4-5DB8BFD9E8E3}">
      <dgm:prSet phldrT="[Texto]" custT="1"/>
      <dgm:spPr/>
      <dgm:t>
        <a:bodyPr/>
        <a:lstStyle/>
        <a:p>
          <a:r>
            <a:rPr lang="pt-BR" sz="1400" dirty="0"/>
            <a:t>DML</a:t>
          </a:r>
        </a:p>
      </dgm:t>
    </dgm:pt>
    <dgm:pt modelId="{DD064064-8B29-434E-8473-097D5B22AE66}" type="parTrans" cxnId="{8B8F802E-7333-45C5-BF09-1813ACCEED1F}">
      <dgm:prSet/>
      <dgm:spPr/>
      <dgm:t>
        <a:bodyPr/>
        <a:lstStyle/>
        <a:p>
          <a:endParaRPr lang="pt-BR"/>
        </a:p>
      </dgm:t>
    </dgm:pt>
    <dgm:pt modelId="{BEEB32E0-5FCF-41E1-A80F-67D4972C4015}" type="sibTrans" cxnId="{8B8F802E-7333-45C5-BF09-1813ACCEED1F}">
      <dgm:prSet custT="1"/>
      <dgm:spPr/>
      <dgm:t>
        <a:bodyPr/>
        <a:lstStyle/>
        <a:p>
          <a:r>
            <a:rPr lang="pt-BR" sz="1200" dirty="0"/>
            <a:t>INSERT</a:t>
          </a:r>
        </a:p>
        <a:p>
          <a:r>
            <a:rPr lang="pt-BR" sz="1200" dirty="0"/>
            <a:t>UPDATE</a:t>
          </a:r>
        </a:p>
        <a:p>
          <a:r>
            <a:rPr lang="pt-BR" sz="1200" dirty="0"/>
            <a:t>DELETE</a:t>
          </a:r>
        </a:p>
      </dgm:t>
    </dgm:pt>
    <dgm:pt modelId="{9FE6B48F-65D0-4FBD-9FDD-A39F216EA7E3}">
      <dgm:prSet phldrT="[Texto]" custT="1"/>
      <dgm:spPr/>
      <dgm:t>
        <a:bodyPr/>
        <a:lstStyle/>
        <a:p>
          <a:r>
            <a:rPr lang="pt-BR" sz="1400" dirty="0"/>
            <a:t>DCL</a:t>
          </a:r>
        </a:p>
      </dgm:t>
    </dgm:pt>
    <dgm:pt modelId="{5FE8EBE7-AC10-4972-8970-37F2850AD2FA}" type="parTrans" cxnId="{7E24BBDA-3E93-42DF-8061-0FC4B0A1152C}">
      <dgm:prSet/>
      <dgm:spPr/>
      <dgm:t>
        <a:bodyPr/>
        <a:lstStyle/>
        <a:p>
          <a:endParaRPr lang="pt-BR"/>
        </a:p>
      </dgm:t>
    </dgm:pt>
    <dgm:pt modelId="{C0985AA0-4361-4578-B120-F613871A9644}" type="sibTrans" cxnId="{7E24BBDA-3E93-42DF-8061-0FC4B0A1152C}">
      <dgm:prSet custT="1"/>
      <dgm:spPr/>
      <dgm:t>
        <a:bodyPr/>
        <a:lstStyle/>
        <a:p>
          <a:r>
            <a:rPr lang="pt-BR" sz="1200" dirty="0"/>
            <a:t>GRANT</a:t>
          </a:r>
        </a:p>
        <a:p>
          <a:r>
            <a:rPr lang="pt-BR" sz="1200" dirty="0"/>
            <a:t>REVOKE</a:t>
          </a:r>
        </a:p>
      </dgm:t>
    </dgm:pt>
    <dgm:pt modelId="{7F6A3BBC-6B3B-4FD3-A4BF-575381A80510}">
      <dgm:prSet phldrT="[Texto]" custT="1"/>
      <dgm:spPr/>
      <dgm:t>
        <a:bodyPr/>
        <a:lstStyle/>
        <a:p>
          <a:r>
            <a:rPr lang="pt-BR" sz="1400" dirty="0"/>
            <a:t>DQL</a:t>
          </a:r>
        </a:p>
      </dgm:t>
    </dgm:pt>
    <dgm:pt modelId="{FAF3617A-8E13-468B-8D34-A9410231A35A}" type="parTrans" cxnId="{0ECC0DE3-DDD7-4286-A78B-067E0E74F830}">
      <dgm:prSet/>
      <dgm:spPr/>
      <dgm:t>
        <a:bodyPr/>
        <a:lstStyle/>
        <a:p>
          <a:endParaRPr lang="pt-BR"/>
        </a:p>
      </dgm:t>
    </dgm:pt>
    <dgm:pt modelId="{F19BD236-ED51-4953-AD05-9D7CF7803319}" type="sibTrans" cxnId="{0ECC0DE3-DDD7-4286-A78B-067E0E74F830}">
      <dgm:prSet custT="1"/>
      <dgm:spPr/>
      <dgm:t>
        <a:bodyPr/>
        <a:lstStyle/>
        <a:p>
          <a:r>
            <a:rPr lang="pt-BR" sz="1200" dirty="0"/>
            <a:t>SELECT</a:t>
          </a:r>
          <a:endParaRPr lang="pt-BR" sz="1000" dirty="0"/>
        </a:p>
      </dgm:t>
    </dgm:pt>
    <dgm:pt modelId="{58177C8B-DFA7-4198-AC26-FCAD75D67457}">
      <dgm:prSet phldrT="[Texto]" custT="1"/>
      <dgm:spPr/>
      <dgm:t>
        <a:bodyPr/>
        <a:lstStyle/>
        <a:p>
          <a:r>
            <a:rPr lang="pt-BR" sz="1400" dirty="0"/>
            <a:t>DTL</a:t>
          </a:r>
        </a:p>
      </dgm:t>
    </dgm:pt>
    <dgm:pt modelId="{D533982C-35F8-4C80-BC8E-E4BDBCD1D315}" type="parTrans" cxnId="{C1A5B48D-EA2A-4BFE-94A5-02B7234E3C5D}">
      <dgm:prSet/>
      <dgm:spPr/>
      <dgm:t>
        <a:bodyPr/>
        <a:lstStyle/>
        <a:p>
          <a:endParaRPr lang="pt-BR"/>
        </a:p>
      </dgm:t>
    </dgm:pt>
    <dgm:pt modelId="{850BFC9D-DD26-41FE-9FB2-0928A4025774}" type="sibTrans" cxnId="{C1A5B48D-EA2A-4BFE-94A5-02B7234E3C5D}">
      <dgm:prSet/>
      <dgm:spPr/>
      <dgm:t>
        <a:bodyPr/>
        <a:lstStyle/>
        <a:p>
          <a:r>
            <a:rPr lang="pt-BR" dirty="0"/>
            <a:t>COMMIT</a:t>
          </a:r>
        </a:p>
        <a:p>
          <a:r>
            <a:rPr lang="pt-BR" dirty="0"/>
            <a:t>ROLLBACK</a:t>
          </a:r>
        </a:p>
      </dgm:t>
    </dgm:pt>
    <dgm:pt modelId="{C9EA7C07-60B1-4034-A182-BDED49F09528}" type="pres">
      <dgm:prSet presAssocID="{066272C8-C878-4073-B889-012BEC96A6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335786-6B6E-4719-91EF-B06975BE70EB}" type="pres">
      <dgm:prSet presAssocID="{9CCDD234-4E37-4468-AEF5-4E1AED0565DF}" presName="hierRoot1" presStyleCnt="0">
        <dgm:presLayoutVars>
          <dgm:hierBranch val="init"/>
        </dgm:presLayoutVars>
      </dgm:prSet>
      <dgm:spPr/>
    </dgm:pt>
    <dgm:pt modelId="{AAAB676D-CD87-4067-B168-91254EA782EF}" type="pres">
      <dgm:prSet presAssocID="{9CCDD234-4E37-4468-AEF5-4E1AED0565DF}" presName="rootComposite1" presStyleCnt="0"/>
      <dgm:spPr/>
    </dgm:pt>
    <dgm:pt modelId="{8DD55057-8C2E-4E8F-AEB4-087A4B85A971}" type="pres">
      <dgm:prSet presAssocID="{9CCDD234-4E37-4468-AEF5-4E1AED0565DF}" presName="rootText1" presStyleLbl="node0" presStyleIdx="0" presStyleCnt="1" custScaleX="282268">
        <dgm:presLayoutVars>
          <dgm:chMax/>
          <dgm:chPref val="3"/>
        </dgm:presLayoutVars>
      </dgm:prSet>
      <dgm:spPr/>
    </dgm:pt>
    <dgm:pt modelId="{F9F7D8B4-187E-441A-B805-5DFD9D6DCC4E}" type="pres">
      <dgm:prSet presAssocID="{9CCDD234-4E37-4468-AEF5-4E1AED0565DF}" presName="titleText1" presStyleLbl="fgAcc0" presStyleIdx="0" presStyleCnt="1" custScaleY="55080" custLinFactNeighborX="33333" custLinFactNeighborY="-40785">
        <dgm:presLayoutVars>
          <dgm:chMax val="0"/>
          <dgm:chPref val="0"/>
        </dgm:presLayoutVars>
      </dgm:prSet>
      <dgm:spPr/>
    </dgm:pt>
    <dgm:pt modelId="{B2E18B6E-6481-427B-8926-76151B5C7AB0}" type="pres">
      <dgm:prSet presAssocID="{9CCDD234-4E37-4468-AEF5-4E1AED0565DF}" presName="rootConnector1" presStyleLbl="node1" presStyleIdx="0" presStyleCnt="5"/>
      <dgm:spPr/>
    </dgm:pt>
    <dgm:pt modelId="{9648EFFE-9333-4590-B50F-3A215DFD09E2}" type="pres">
      <dgm:prSet presAssocID="{9CCDD234-4E37-4468-AEF5-4E1AED0565DF}" presName="hierChild2" presStyleCnt="0"/>
      <dgm:spPr/>
    </dgm:pt>
    <dgm:pt modelId="{5248615E-C6D7-4F36-84FC-2DC5027C9778}" type="pres">
      <dgm:prSet presAssocID="{C31D71AE-DC5F-4808-BE06-3AFF44AD7FD6}" presName="Name37" presStyleLbl="parChTrans1D2" presStyleIdx="0" presStyleCnt="5"/>
      <dgm:spPr/>
    </dgm:pt>
    <dgm:pt modelId="{4E739BA3-A290-46BC-A84F-C5E1E94739CA}" type="pres">
      <dgm:prSet presAssocID="{B345A79D-0D5E-4CE8-8F97-AB15A5F42F83}" presName="hierRoot2" presStyleCnt="0">
        <dgm:presLayoutVars>
          <dgm:hierBranch val="init"/>
        </dgm:presLayoutVars>
      </dgm:prSet>
      <dgm:spPr/>
    </dgm:pt>
    <dgm:pt modelId="{9EB65A5D-3390-46C1-9164-3E5F53E96846}" type="pres">
      <dgm:prSet presAssocID="{B345A79D-0D5E-4CE8-8F97-AB15A5F42F83}" presName="rootComposite" presStyleCnt="0"/>
      <dgm:spPr/>
    </dgm:pt>
    <dgm:pt modelId="{E6A584FB-5348-41C0-B210-744FAD9FA168}" type="pres">
      <dgm:prSet presAssocID="{B345A79D-0D5E-4CE8-8F97-AB15A5F42F83}" presName="rootText" presStyleLbl="node1" presStyleIdx="0" presStyleCnt="5">
        <dgm:presLayoutVars>
          <dgm:chMax/>
          <dgm:chPref val="3"/>
        </dgm:presLayoutVars>
      </dgm:prSet>
      <dgm:spPr/>
    </dgm:pt>
    <dgm:pt modelId="{D1E766D9-E02F-4442-BD6F-74622C8465CC}" type="pres">
      <dgm:prSet presAssocID="{B345A79D-0D5E-4CE8-8F97-AB15A5F42F83}" presName="titleText2" presStyleLbl="fgAcc1" presStyleIdx="0" presStyleCnt="5" custScaleY="413492" custLinFactY="63957" custLinFactNeighborY="100000">
        <dgm:presLayoutVars>
          <dgm:chMax val="0"/>
          <dgm:chPref val="0"/>
        </dgm:presLayoutVars>
      </dgm:prSet>
      <dgm:spPr/>
    </dgm:pt>
    <dgm:pt modelId="{A6C1FD98-C4BE-41ED-BFBE-9806731DE88B}" type="pres">
      <dgm:prSet presAssocID="{B345A79D-0D5E-4CE8-8F97-AB15A5F42F83}" presName="rootConnector" presStyleLbl="node2" presStyleIdx="0" presStyleCnt="0"/>
      <dgm:spPr/>
    </dgm:pt>
    <dgm:pt modelId="{66B9F2B3-30E7-4EB2-AE7F-EFC98A4C7B95}" type="pres">
      <dgm:prSet presAssocID="{B345A79D-0D5E-4CE8-8F97-AB15A5F42F83}" presName="hierChild4" presStyleCnt="0"/>
      <dgm:spPr/>
    </dgm:pt>
    <dgm:pt modelId="{86BF8C69-50FD-4F24-9785-5B3D8BF82F1D}" type="pres">
      <dgm:prSet presAssocID="{B345A79D-0D5E-4CE8-8F97-AB15A5F42F83}" presName="hierChild5" presStyleCnt="0"/>
      <dgm:spPr/>
    </dgm:pt>
    <dgm:pt modelId="{1DF70413-2F01-4702-BAF7-E28189693ED4}" type="pres">
      <dgm:prSet presAssocID="{DD064064-8B29-434E-8473-097D5B22AE66}" presName="Name37" presStyleLbl="parChTrans1D2" presStyleIdx="1" presStyleCnt="5"/>
      <dgm:spPr/>
    </dgm:pt>
    <dgm:pt modelId="{D0C76B1D-2820-4E7F-94C4-F10DB917D240}" type="pres">
      <dgm:prSet presAssocID="{CDF33D74-21AB-4A43-A9D4-5DB8BFD9E8E3}" presName="hierRoot2" presStyleCnt="0">
        <dgm:presLayoutVars>
          <dgm:hierBranch val="init"/>
        </dgm:presLayoutVars>
      </dgm:prSet>
      <dgm:spPr/>
    </dgm:pt>
    <dgm:pt modelId="{AF4C4856-B0C2-4339-B868-52662449E5E4}" type="pres">
      <dgm:prSet presAssocID="{CDF33D74-21AB-4A43-A9D4-5DB8BFD9E8E3}" presName="rootComposite" presStyleCnt="0"/>
      <dgm:spPr/>
    </dgm:pt>
    <dgm:pt modelId="{42E0CCF3-9E45-48B5-ACCD-CC0DB6818677}" type="pres">
      <dgm:prSet presAssocID="{CDF33D74-21AB-4A43-A9D4-5DB8BFD9E8E3}" presName="rootText" presStyleLbl="node1" presStyleIdx="1" presStyleCnt="5">
        <dgm:presLayoutVars>
          <dgm:chMax/>
          <dgm:chPref val="3"/>
        </dgm:presLayoutVars>
      </dgm:prSet>
      <dgm:spPr/>
    </dgm:pt>
    <dgm:pt modelId="{CFB6B34D-0DDC-4CBE-A551-D98C9298D63A}" type="pres">
      <dgm:prSet presAssocID="{CDF33D74-21AB-4A43-A9D4-5DB8BFD9E8E3}" presName="titleText2" presStyleLbl="fgAcc1" presStyleIdx="1" presStyleCnt="5" custScaleY="414733" custLinFactY="69425" custLinFactNeighborY="100000">
        <dgm:presLayoutVars>
          <dgm:chMax val="0"/>
          <dgm:chPref val="0"/>
        </dgm:presLayoutVars>
      </dgm:prSet>
      <dgm:spPr/>
    </dgm:pt>
    <dgm:pt modelId="{81F07538-7553-4158-A4C5-DB84B6AA2A30}" type="pres">
      <dgm:prSet presAssocID="{CDF33D74-21AB-4A43-A9D4-5DB8BFD9E8E3}" presName="rootConnector" presStyleLbl="node2" presStyleIdx="0" presStyleCnt="0"/>
      <dgm:spPr/>
    </dgm:pt>
    <dgm:pt modelId="{34E31279-EF68-465F-9D19-B4A0CD5DB89B}" type="pres">
      <dgm:prSet presAssocID="{CDF33D74-21AB-4A43-A9D4-5DB8BFD9E8E3}" presName="hierChild4" presStyleCnt="0"/>
      <dgm:spPr/>
    </dgm:pt>
    <dgm:pt modelId="{411A82F2-50F0-4129-B8C3-39C87FC1513B}" type="pres">
      <dgm:prSet presAssocID="{CDF33D74-21AB-4A43-A9D4-5DB8BFD9E8E3}" presName="hierChild5" presStyleCnt="0"/>
      <dgm:spPr/>
    </dgm:pt>
    <dgm:pt modelId="{DBAAECD6-849F-495C-8F15-C532FC472A21}" type="pres">
      <dgm:prSet presAssocID="{FAF3617A-8E13-468B-8D34-A9410231A35A}" presName="Name37" presStyleLbl="parChTrans1D2" presStyleIdx="2" presStyleCnt="5"/>
      <dgm:spPr/>
    </dgm:pt>
    <dgm:pt modelId="{E9AB5DAA-A4A5-4B1A-A003-78E91C157D4E}" type="pres">
      <dgm:prSet presAssocID="{7F6A3BBC-6B3B-4FD3-A4BF-575381A80510}" presName="hierRoot2" presStyleCnt="0">
        <dgm:presLayoutVars>
          <dgm:hierBranch val="init"/>
        </dgm:presLayoutVars>
      </dgm:prSet>
      <dgm:spPr/>
    </dgm:pt>
    <dgm:pt modelId="{7773C16C-C5CA-4172-BC4F-5E386B0FFB19}" type="pres">
      <dgm:prSet presAssocID="{7F6A3BBC-6B3B-4FD3-A4BF-575381A80510}" presName="rootComposite" presStyleCnt="0"/>
      <dgm:spPr/>
    </dgm:pt>
    <dgm:pt modelId="{01B06C26-2864-4DB0-8A16-983C83946667}" type="pres">
      <dgm:prSet presAssocID="{7F6A3BBC-6B3B-4FD3-A4BF-575381A80510}" presName="rootText" presStyleLbl="node1" presStyleIdx="2" presStyleCnt="5">
        <dgm:presLayoutVars>
          <dgm:chMax/>
          <dgm:chPref val="3"/>
        </dgm:presLayoutVars>
      </dgm:prSet>
      <dgm:spPr/>
    </dgm:pt>
    <dgm:pt modelId="{B4EF4616-6470-4CCA-BF2D-ED8E1B48A0F4}" type="pres">
      <dgm:prSet presAssocID="{7F6A3BBC-6B3B-4FD3-A4BF-575381A80510}" presName="titleText2" presStyleLbl="fgAcc1" presStyleIdx="2" presStyleCnt="5" custScaleY="174864" custLinFactNeighborY="38262">
        <dgm:presLayoutVars>
          <dgm:chMax val="0"/>
          <dgm:chPref val="0"/>
        </dgm:presLayoutVars>
      </dgm:prSet>
      <dgm:spPr/>
    </dgm:pt>
    <dgm:pt modelId="{2F4740B3-08CB-4F42-B965-0526CED98F7B}" type="pres">
      <dgm:prSet presAssocID="{7F6A3BBC-6B3B-4FD3-A4BF-575381A80510}" presName="rootConnector" presStyleLbl="node2" presStyleIdx="0" presStyleCnt="0"/>
      <dgm:spPr/>
    </dgm:pt>
    <dgm:pt modelId="{F7A47F94-4850-4E67-8936-EC294134394D}" type="pres">
      <dgm:prSet presAssocID="{7F6A3BBC-6B3B-4FD3-A4BF-575381A80510}" presName="hierChild4" presStyleCnt="0"/>
      <dgm:spPr/>
    </dgm:pt>
    <dgm:pt modelId="{16E1263C-E024-4677-8802-BF478C6E590B}" type="pres">
      <dgm:prSet presAssocID="{7F6A3BBC-6B3B-4FD3-A4BF-575381A80510}" presName="hierChild5" presStyleCnt="0"/>
      <dgm:spPr/>
    </dgm:pt>
    <dgm:pt modelId="{312F469D-E4E2-4ECE-884B-0C2B759CD12F}" type="pres">
      <dgm:prSet presAssocID="{5FE8EBE7-AC10-4972-8970-37F2850AD2FA}" presName="Name37" presStyleLbl="parChTrans1D2" presStyleIdx="3" presStyleCnt="5"/>
      <dgm:spPr/>
    </dgm:pt>
    <dgm:pt modelId="{C3CF8F8D-9BD7-463B-AD95-8F49B51302B4}" type="pres">
      <dgm:prSet presAssocID="{9FE6B48F-65D0-4FBD-9FDD-A39F216EA7E3}" presName="hierRoot2" presStyleCnt="0">
        <dgm:presLayoutVars>
          <dgm:hierBranch val="init"/>
        </dgm:presLayoutVars>
      </dgm:prSet>
      <dgm:spPr/>
    </dgm:pt>
    <dgm:pt modelId="{749C4FA4-0121-4F0D-99E0-CF3886215492}" type="pres">
      <dgm:prSet presAssocID="{9FE6B48F-65D0-4FBD-9FDD-A39F216EA7E3}" presName="rootComposite" presStyleCnt="0"/>
      <dgm:spPr/>
    </dgm:pt>
    <dgm:pt modelId="{ECD13F0C-834E-4EAD-AC65-775E2F34834F}" type="pres">
      <dgm:prSet presAssocID="{9FE6B48F-65D0-4FBD-9FDD-A39F216EA7E3}" presName="rootText" presStyleLbl="node1" presStyleIdx="3" presStyleCnt="5">
        <dgm:presLayoutVars>
          <dgm:chMax/>
          <dgm:chPref val="3"/>
        </dgm:presLayoutVars>
      </dgm:prSet>
      <dgm:spPr/>
    </dgm:pt>
    <dgm:pt modelId="{1DFCDDC1-99D8-4966-A61D-1E0D4E98FD5B}" type="pres">
      <dgm:prSet presAssocID="{9FE6B48F-65D0-4FBD-9FDD-A39F216EA7E3}" presName="titleText2" presStyleLbl="fgAcc1" presStyleIdx="3" presStyleCnt="5" custScaleY="306042" custLinFactNeighborY="87447">
        <dgm:presLayoutVars>
          <dgm:chMax val="0"/>
          <dgm:chPref val="0"/>
        </dgm:presLayoutVars>
      </dgm:prSet>
      <dgm:spPr/>
    </dgm:pt>
    <dgm:pt modelId="{DB08E6C3-7AF6-4762-94AD-2996FE5BB7D0}" type="pres">
      <dgm:prSet presAssocID="{9FE6B48F-65D0-4FBD-9FDD-A39F216EA7E3}" presName="rootConnector" presStyleLbl="node2" presStyleIdx="0" presStyleCnt="0"/>
      <dgm:spPr/>
    </dgm:pt>
    <dgm:pt modelId="{ECED371F-E51A-4FDF-845D-F643521A9D08}" type="pres">
      <dgm:prSet presAssocID="{9FE6B48F-65D0-4FBD-9FDD-A39F216EA7E3}" presName="hierChild4" presStyleCnt="0"/>
      <dgm:spPr/>
    </dgm:pt>
    <dgm:pt modelId="{F466C3F8-2520-4E69-AB52-32A24DEF0FD7}" type="pres">
      <dgm:prSet presAssocID="{9FE6B48F-65D0-4FBD-9FDD-A39F216EA7E3}" presName="hierChild5" presStyleCnt="0"/>
      <dgm:spPr/>
    </dgm:pt>
    <dgm:pt modelId="{774A7A3F-A490-4089-8C58-3BA2329E900E}" type="pres">
      <dgm:prSet presAssocID="{D533982C-35F8-4C80-BC8E-E4BDBCD1D315}" presName="Name37" presStyleLbl="parChTrans1D2" presStyleIdx="4" presStyleCnt="5"/>
      <dgm:spPr/>
    </dgm:pt>
    <dgm:pt modelId="{AD677449-C7C6-4689-AE22-EAD5EF527A95}" type="pres">
      <dgm:prSet presAssocID="{58177C8B-DFA7-4198-AC26-FCAD75D67457}" presName="hierRoot2" presStyleCnt="0">
        <dgm:presLayoutVars>
          <dgm:hierBranch val="init"/>
        </dgm:presLayoutVars>
      </dgm:prSet>
      <dgm:spPr/>
    </dgm:pt>
    <dgm:pt modelId="{386F9F22-66F4-405F-B6E0-A6D4499F3C2B}" type="pres">
      <dgm:prSet presAssocID="{58177C8B-DFA7-4198-AC26-FCAD75D67457}" presName="rootComposite" presStyleCnt="0"/>
      <dgm:spPr/>
    </dgm:pt>
    <dgm:pt modelId="{03F945D3-2A24-4BC1-A897-9D8E96F5749B}" type="pres">
      <dgm:prSet presAssocID="{58177C8B-DFA7-4198-AC26-FCAD75D67457}" presName="rootText" presStyleLbl="node1" presStyleIdx="4" presStyleCnt="5">
        <dgm:presLayoutVars>
          <dgm:chMax/>
          <dgm:chPref val="3"/>
        </dgm:presLayoutVars>
      </dgm:prSet>
      <dgm:spPr/>
    </dgm:pt>
    <dgm:pt modelId="{E5B78D9C-E172-4463-9B2E-9B644F654F53}" type="pres">
      <dgm:prSet presAssocID="{58177C8B-DFA7-4198-AC26-FCAD75D67457}" presName="titleText2" presStyleLbl="fgAcc1" presStyleIdx="4" presStyleCnt="5" custScaleY="306042" custLinFactNeighborY="81981">
        <dgm:presLayoutVars>
          <dgm:chMax val="0"/>
          <dgm:chPref val="0"/>
        </dgm:presLayoutVars>
      </dgm:prSet>
      <dgm:spPr/>
    </dgm:pt>
    <dgm:pt modelId="{13D24E23-4455-4C51-8094-2662928C929E}" type="pres">
      <dgm:prSet presAssocID="{58177C8B-DFA7-4198-AC26-FCAD75D67457}" presName="rootConnector" presStyleLbl="node2" presStyleIdx="0" presStyleCnt="0"/>
      <dgm:spPr/>
    </dgm:pt>
    <dgm:pt modelId="{D349F078-282A-43FA-B1E2-8B508958ABFF}" type="pres">
      <dgm:prSet presAssocID="{58177C8B-DFA7-4198-AC26-FCAD75D67457}" presName="hierChild4" presStyleCnt="0"/>
      <dgm:spPr/>
    </dgm:pt>
    <dgm:pt modelId="{EE33B0BE-186E-4799-A648-F8D4216AC417}" type="pres">
      <dgm:prSet presAssocID="{58177C8B-DFA7-4198-AC26-FCAD75D67457}" presName="hierChild5" presStyleCnt="0"/>
      <dgm:spPr/>
    </dgm:pt>
    <dgm:pt modelId="{AF07420C-26A6-44D5-8A17-F264CF3201FE}" type="pres">
      <dgm:prSet presAssocID="{9CCDD234-4E37-4468-AEF5-4E1AED0565DF}" presName="hierChild3" presStyleCnt="0"/>
      <dgm:spPr/>
    </dgm:pt>
  </dgm:ptLst>
  <dgm:cxnLst>
    <dgm:cxn modelId="{42C84506-36F2-423F-97ED-FF54B6ACC8B1}" type="presOf" srcId="{BEEB32E0-5FCF-41E1-A80F-67D4972C4015}" destId="{CFB6B34D-0DDC-4CBE-A551-D98C9298D63A}" srcOrd="0" destOrd="0" presId="urn:microsoft.com/office/officeart/2008/layout/NameandTitleOrganizationalChart"/>
    <dgm:cxn modelId="{5D5D2A11-1912-4316-888A-FF8C7B7F7D54}" type="presOf" srcId="{58177C8B-DFA7-4198-AC26-FCAD75D67457}" destId="{13D24E23-4455-4C51-8094-2662928C929E}" srcOrd="1" destOrd="0" presId="urn:microsoft.com/office/officeart/2008/layout/NameandTitleOrganizationalChart"/>
    <dgm:cxn modelId="{676DAD2D-9F22-417A-B221-93CECD2E87ED}" type="presOf" srcId="{C31D71AE-DC5F-4808-BE06-3AFF44AD7FD6}" destId="{5248615E-C6D7-4F36-84FC-2DC5027C9778}" srcOrd="0" destOrd="0" presId="urn:microsoft.com/office/officeart/2008/layout/NameandTitleOrganizationalChart"/>
    <dgm:cxn modelId="{8B8F802E-7333-45C5-BF09-1813ACCEED1F}" srcId="{9CCDD234-4E37-4468-AEF5-4E1AED0565DF}" destId="{CDF33D74-21AB-4A43-A9D4-5DB8BFD9E8E3}" srcOrd="1" destOrd="0" parTransId="{DD064064-8B29-434E-8473-097D5B22AE66}" sibTransId="{BEEB32E0-5FCF-41E1-A80F-67D4972C4015}"/>
    <dgm:cxn modelId="{AC4CCE2E-9192-4ACA-87BF-2EFCC795F8B3}" type="presOf" srcId="{B345A79D-0D5E-4CE8-8F97-AB15A5F42F83}" destId="{E6A584FB-5348-41C0-B210-744FAD9FA168}" srcOrd="0" destOrd="0" presId="urn:microsoft.com/office/officeart/2008/layout/NameandTitleOrganizationalChart"/>
    <dgm:cxn modelId="{5DFBBF33-D2AE-43B8-B658-08223AD22C71}" type="presOf" srcId="{7F6A3BBC-6B3B-4FD3-A4BF-575381A80510}" destId="{01B06C26-2864-4DB0-8A16-983C83946667}" srcOrd="0" destOrd="0" presId="urn:microsoft.com/office/officeart/2008/layout/NameandTitleOrganizationalChart"/>
    <dgm:cxn modelId="{FE767D37-1A37-4951-9C80-0F3534B51CAC}" type="presOf" srcId="{F19BD236-ED51-4953-AD05-9D7CF7803319}" destId="{B4EF4616-6470-4CCA-BF2D-ED8E1B48A0F4}" srcOrd="0" destOrd="0" presId="urn:microsoft.com/office/officeart/2008/layout/NameandTitleOrganizationalChart"/>
    <dgm:cxn modelId="{CAC6045F-7C70-43BC-AD63-C99CEC3ED57E}" type="presOf" srcId="{9CCDD234-4E37-4468-AEF5-4E1AED0565DF}" destId="{B2E18B6E-6481-427B-8926-76151B5C7AB0}" srcOrd="1" destOrd="0" presId="urn:microsoft.com/office/officeart/2008/layout/NameandTitleOrganizationalChart"/>
    <dgm:cxn modelId="{19A13F61-8B1E-47B4-8469-5CFC5BA73C35}" type="presOf" srcId="{BE8DE55B-DCBF-43AE-8CBD-E7592DD61228}" destId="{F9F7D8B4-187E-441A-B805-5DFD9D6DCC4E}" srcOrd="0" destOrd="0" presId="urn:microsoft.com/office/officeart/2008/layout/NameandTitleOrganizationalChart"/>
    <dgm:cxn modelId="{09347445-BA68-4749-9999-1F1822FA7CB9}" type="presOf" srcId="{9CCDD234-4E37-4468-AEF5-4E1AED0565DF}" destId="{8DD55057-8C2E-4E8F-AEB4-087A4B85A971}" srcOrd="0" destOrd="0" presId="urn:microsoft.com/office/officeart/2008/layout/NameandTitleOrganizationalChart"/>
    <dgm:cxn modelId="{497C634A-DA59-4629-B765-E0E1BD007F86}" type="presOf" srcId="{FAF3617A-8E13-468B-8D34-A9410231A35A}" destId="{DBAAECD6-849F-495C-8F15-C532FC472A21}" srcOrd="0" destOrd="0" presId="urn:microsoft.com/office/officeart/2008/layout/NameandTitleOrganizationalChart"/>
    <dgm:cxn modelId="{DE597F4A-C04A-4CE7-9421-ABB34493BEFF}" type="presOf" srcId="{C0985AA0-4361-4578-B120-F613871A9644}" destId="{1DFCDDC1-99D8-4966-A61D-1E0D4E98FD5B}" srcOrd="0" destOrd="0" presId="urn:microsoft.com/office/officeart/2008/layout/NameandTitleOrganizationalChart"/>
    <dgm:cxn modelId="{A59C3E73-5270-4714-8520-4CEC0F2C830A}" type="presOf" srcId="{850BFC9D-DD26-41FE-9FB2-0928A4025774}" destId="{E5B78D9C-E172-4463-9B2E-9B644F654F53}" srcOrd="0" destOrd="0" presId="urn:microsoft.com/office/officeart/2008/layout/NameandTitleOrganizationalChart"/>
    <dgm:cxn modelId="{3920C773-4931-448B-A596-80F12EF7D38E}" srcId="{066272C8-C878-4073-B889-012BEC96A68F}" destId="{9CCDD234-4E37-4468-AEF5-4E1AED0565DF}" srcOrd="0" destOrd="0" parTransId="{FE6868BF-4818-4F24-B4D6-7E51805AD6A0}" sibTransId="{BE8DE55B-DCBF-43AE-8CBD-E7592DD61228}"/>
    <dgm:cxn modelId="{708D9578-B473-4D89-9C7D-F4D96C125C0F}" type="presOf" srcId="{5FE8EBE7-AC10-4972-8970-37F2850AD2FA}" destId="{312F469D-E4E2-4ECE-884B-0C2B759CD12F}" srcOrd="0" destOrd="0" presId="urn:microsoft.com/office/officeart/2008/layout/NameandTitleOrganizationalChart"/>
    <dgm:cxn modelId="{8EA32C7C-2BB7-459E-81B5-32EEDF10F435}" type="presOf" srcId="{9FE6B48F-65D0-4FBD-9FDD-A39F216EA7E3}" destId="{ECD13F0C-834E-4EAD-AC65-775E2F34834F}" srcOrd="0" destOrd="0" presId="urn:microsoft.com/office/officeart/2008/layout/NameandTitleOrganizationalChart"/>
    <dgm:cxn modelId="{C1A5B48D-EA2A-4BFE-94A5-02B7234E3C5D}" srcId="{9CCDD234-4E37-4468-AEF5-4E1AED0565DF}" destId="{58177C8B-DFA7-4198-AC26-FCAD75D67457}" srcOrd="4" destOrd="0" parTransId="{D533982C-35F8-4C80-BC8E-E4BDBCD1D315}" sibTransId="{850BFC9D-DD26-41FE-9FB2-0928A4025774}"/>
    <dgm:cxn modelId="{AF68A291-8A60-490C-BB85-37C3E74B22F1}" type="presOf" srcId="{D533982C-35F8-4C80-BC8E-E4BDBCD1D315}" destId="{774A7A3F-A490-4089-8C58-3BA2329E900E}" srcOrd="0" destOrd="0" presId="urn:microsoft.com/office/officeart/2008/layout/NameandTitleOrganizationalChart"/>
    <dgm:cxn modelId="{A2AF749B-C155-4230-BA45-52F558F4E19E}" srcId="{9CCDD234-4E37-4468-AEF5-4E1AED0565DF}" destId="{B345A79D-0D5E-4CE8-8F97-AB15A5F42F83}" srcOrd="0" destOrd="0" parTransId="{C31D71AE-DC5F-4808-BE06-3AFF44AD7FD6}" sibTransId="{8BE97126-07E6-4A88-81E1-C477586C96BC}"/>
    <dgm:cxn modelId="{FE74B19D-3759-4637-9C9C-68E4E58E835D}" type="presOf" srcId="{DD064064-8B29-434E-8473-097D5B22AE66}" destId="{1DF70413-2F01-4702-BAF7-E28189693ED4}" srcOrd="0" destOrd="0" presId="urn:microsoft.com/office/officeart/2008/layout/NameandTitleOrganizationalChart"/>
    <dgm:cxn modelId="{50B407AF-A695-4C89-AD02-C28372212A51}" type="presOf" srcId="{CDF33D74-21AB-4A43-A9D4-5DB8BFD9E8E3}" destId="{42E0CCF3-9E45-48B5-ACCD-CC0DB6818677}" srcOrd="0" destOrd="0" presId="urn:microsoft.com/office/officeart/2008/layout/NameandTitleOrganizationalChart"/>
    <dgm:cxn modelId="{3A27ACB3-A374-4197-B762-D29BADE7D4D9}" type="presOf" srcId="{7F6A3BBC-6B3B-4FD3-A4BF-575381A80510}" destId="{2F4740B3-08CB-4F42-B965-0526CED98F7B}" srcOrd="1" destOrd="0" presId="urn:microsoft.com/office/officeart/2008/layout/NameandTitleOrganizationalChart"/>
    <dgm:cxn modelId="{98F4FEC2-C4E4-4390-9465-837044468FBF}" type="presOf" srcId="{8BE97126-07E6-4A88-81E1-C477586C96BC}" destId="{D1E766D9-E02F-4442-BD6F-74622C8465CC}" srcOrd="0" destOrd="0" presId="urn:microsoft.com/office/officeart/2008/layout/NameandTitleOrganizationalChart"/>
    <dgm:cxn modelId="{E75583C3-48B4-424F-AEC6-695D364ED1D3}" type="presOf" srcId="{066272C8-C878-4073-B889-012BEC96A68F}" destId="{C9EA7C07-60B1-4034-A182-BDED49F09528}" srcOrd="0" destOrd="0" presId="urn:microsoft.com/office/officeart/2008/layout/NameandTitleOrganizationalChart"/>
    <dgm:cxn modelId="{646465CB-5206-4FCD-9C23-E5C284DF0A08}" type="presOf" srcId="{CDF33D74-21AB-4A43-A9D4-5DB8BFD9E8E3}" destId="{81F07538-7553-4158-A4C5-DB84B6AA2A30}" srcOrd="1" destOrd="0" presId="urn:microsoft.com/office/officeart/2008/layout/NameandTitleOrganizationalChart"/>
    <dgm:cxn modelId="{D4BDA6CB-D7A9-42A9-A59C-6A02A3AEF376}" type="presOf" srcId="{9FE6B48F-65D0-4FBD-9FDD-A39F216EA7E3}" destId="{DB08E6C3-7AF6-4762-94AD-2996FE5BB7D0}" srcOrd="1" destOrd="0" presId="urn:microsoft.com/office/officeart/2008/layout/NameandTitleOrganizationalChart"/>
    <dgm:cxn modelId="{7E24BBDA-3E93-42DF-8061-0FC4B0A1152C}" srcId="{9CCDD234-4E37-4468-AEF5-4E1AED0565DF}" destId="{9FE6B48F-65D0-4FBD-9FDD-A39F216EA7E3}" srcOrd="3" destOrd="0" parTransId="{5FE8EBE7-AC10-4972-8970-37F2850AD2FA}" sibTransId="{C0985AA0-4361-4578-B120-F613871A9644}"/>
    <dgm:cxn modelId="{790F07DB-3661-4A58-A3A7-4B42C1BFE4DE}" type="presOf" srcId="{58177C8B-DFA7-4198-AC26-FCAD75D67457}" destId="{03F945D3-2A24-4BC1-A897-9D8E96F5749B}" srcOrd="0" destOrd="0" presId="urn:microsoft.com/office/officeart/2008/layout/NameandTitleOrganizationalChart"/>
    <dgm:cxn modelId="{E02692E2-A4C1-4C55-AFE0-EFA4117AB9E1}" type="presOf" srcId="{B345A79D-0D5E-4CE8-8F97-AB15A5F42F83}" destId="{A6C1FD98-C4BE-41ED-BFBE-9806731DE88B}" srcOrd="1" destOrd="0" presId="urn:microsoft.com/office/officeart/2008/layout/NameandTitleOrganizationalChart"/>
    <dgm:cxn modelId="{0ECC0DE3-DDD7-4286-A78B-067E0E74F830}" srcId="{9CCDD234-4E37-4468-AEF5-4E1AED0565DF}" destId="{7F6A3BBC-6B3B-4FD3-A4BF-575381A80510}" srcOrd="2" destOrd="0" parTransId="{FAF3617A-8E13-468B-8D34-A9410231A35A}" sibTransId="{F19BD236-ED51-4953-AD05-9D7CF7803319}"/>
    <dgm:cxn modelId="{DC22635A-FE50-42C7-A890-94EB8D28CF9E}" type="presParOf" srcId="{C9EA7C07-60B1-4034-A182-BDED49F09528}" destId="{06335786-6B6E-4719-91EF-B06975BE70EB}" srcOrd="0" destOrd="0" presId="urn:microsoft.com/office/officeart/2008/layout/NameandTitleOrganizationalChart"/>
    <dgm:cxn modelId="{9D84F7CA-13F4-4434-A023-461D72BEB868}" type="presParOf" srcId="{06335786-6B6E-4719-91EF-B06975BE70EB}" destId="{AAAB676D-CD87-4067-B168-91254EA782EF}" srcOrd="0" destOrd="0" presId="urn:microsoft.com/office/officeart/2008/layout/NameandTitleOrganizationalChart"/>
    <dgm:cxn modelId="{EA883BF0-71A1-4973-AED0-EBE97BF697CB}" type="presParOf" srcId="{AAAB676D-CD87-4067-B168-91254EA782EF}" destId="{8DD55057-8C2E-4E8F-AEB4-087A4B85A971}" srcOrd="0" destOrd="0" presId="urn:microsoft.com/office/officeart/2008/layout/NameandTitleOrganizationalChart"/>
    <dgm:cxn modelId="{AAD6389A-A1B1-47F5-B577-0CA249EEC02E}" type="presParOf" srcId="{AAAB676D-CD87-4067-B168-91254EA782EF}" destId="{F9F7D8B4-187E-441A-B805-5DFD9D6DCC4E}" srcOrd="1" destOrd="0" presId="urn:microsoft.com/office/officeart/2008/layout/NameandTitleOrganizationalChart"/>
    <dgm:cxn modelId="{874341E4-F437-4E77-AC71-0B78C6CFA824}" type="presParOf" srcId="{AAAB676D-CD87-4067-B168-91254EA782EF}" destId="{B2E18B6E-6481-427B-8926-76151B5C7AB0}" srcOrd="2" destOrd="0" presId="urn:microsoft.com/office/officeart/2008/layout/NameandTitleOrganizationalChart"/>
    <dgm:cxn modelId="{62DF29D7-7659-4C81-9FAD-2AC61B8DA183}" type="presParOf" srcId="{06335786-6B6E-4719-91EF-B06975BE70EB}" destId="{9648EFFE-9333-4590-B50F-3A215DFD09E2}" srcOrd="1" destOrd="0" presId="urn:microsoft.com/office/officeart/2008/layout/NameandTitleOrganizationalChart"/>
    <dgm:cxn modelId="{C19BE5E7-5DA0-4717-9F51-1CABCFDCA212}" type="presParOf" srcId="{9648EFFE-9333-4590-B50F-3A215DFD09E2}" destId="{5248615E-C6D7-4F36-84FC-2DC5027C9778}" srcOrd="0" destOrd="0" presId="urn:microsoft.com/office/officeart/2008/layout/NameandTitleOrganizationalChart"/>
    <dgm:cxn modelId="{96E98D4B-B39F-4854-9DBD-71E2B57A5576}" type="presParOf" srcId="{9648EFFE-9333-4590-B50F-3A215DFD09E2}" destId="{4E739BA3-A290-46BC-A84F-C5E1E94739CA}" srcOrd="1" destOrd="0" presId="urn:microsoft.com/office/officeart/2008/layout/NameandTitleOrganizationalChart"/>
    <dgm:cxn modelId="{30650DB5-A146-40F5-8AA8-5F85F450C4DC}" type="presParOf" srcId="{4E739BA3-A290-46BC-A84F-C5E1E94739CA}" destId="{9EB65A5D-3390-46C1-9164-3E5F53E96846}" srcOrd="0" destOrd="0" presId="urn:microsoft.com/office/officeart/2008/layout/NameandTitleOrganizationalChart"/>
    <dgm:cxn modelId="{D321CD82-A1F5-4430-91FC-D0A12ABE49BA}" type="presParOf" srcId="{9EB65A5D-3390-46C1-9164-3E5F53E96846}" destId="{E6A584FB-5348-41C0-B210-744FAD9FA168}" srcOrd="0" destOrd="0" presId="urn:microsoft.com/office/officeart/2008/layout/NameandTitleOrganizationalChart"/>
    <dgm:cxn modelId="{88AF7875-2484-4793-9BBD-52C374897F89}" type="presParOf" srcId="{9EB65A5D-3390-46C1-9164-3E5F53E96846}" destId="{D1E766D9-E02F-4442-BD6F-74622C8465CC}" srcOrd="1" destOrd="0" presId="urn:microsoft.com/office/officeart/2008/layout/NameandTitleOrganizationalChart"/>
    <dgm:cxn modelId="{2D103CB4-7506-41D9-B3C2-63FB1519CDB9}" type="presParOf" srcId="{9EB65A5D-3390-46C1-9164-3E5F53E96846}" destId="{A6C1FD98-C4BE-41ED-BFBE-9806731DE88B}" srcOrd="2" destOrd="0" presId="urn:microsoft.com/office/officeart/2008/layout/NameandTitleOrganizationalChart"/>
    <dgm:cxn modelId="{591C7C19-0345-4507-B42D-8B97DE530709}" type="presParOf" srcId="{4E739BA3-A290-46BC-A84F-C5E1E94739CA}" destId="{66B9F2B3-30E7-4EB2-AE7F-EFC98A4C7B95}" srcOrd="1" destOrd="0" presId="urn:microsoft.com/office/officeart/2008/layout/NameandTitleOrganizationalChart"/>
    <dgm:cxn modelId="{DA178460-79B2-4C84-B687-786FE4A386F8}" type="presParOf" srcId="{4E739BA3-A290-46BC-A84F-C5E1E94739CA}" destId="{86BF8C69-50FD-4F24-9785-5B3D8BF82F1D}" srcOrd="2" destOrd="0" presId="urn:microsoft.com/office/officeart/2008/layout/NameandTitleOrganizationalChart"/>
    <dgm:cxn modelId="{18939AC5-5A76-4C4B-82CF-7F98F7E5C714}" type="presParOf" srcId="{9648EFFE-9333-4590-B50F-3A215DFD09E2}" destId="{1DF70413-2F01-4702-BAF7-E28189693ED4}" srcOrd="2" destOrd="0" presId="urn:microsoft.com/office/officeart/2008/layout/NameandTitleOrganizationalChart"/>
    <dgm:cxn modelId="{EDB75395-24A4-47F9-9A46-7E9096B887DE}" type="presParOf" srcId="{9648EFFE-9333-4590-B50F-3A215DFD09E2}" destId="{D0C76B1D-2820-4E7F-94C4-F10DB917D240}" srcOrd="3" destOrd="0" presId="urn:microsoft.com/office/officeart/2008/layout/NameandTitleOrganizationalChart"/>
    <dgm:cxn modelId="{8EA5BFDB-517C-43DB-ACCC-D14398E99C08}" type="presParOf" srcId="{D0C76B1D-2820-4E7F-94C4-F10DB917D240}" destId="{AF4C4856-B0C2-4339-B868-52662449E5E4}" srcOrd="0" destOrd="0" presId="urn:microsoft.com/office/officeart/2008/layout/NameandTitleOrganizationalChart"/>
    <dgm:cxn modelId="{0F0BE325-A9C8-4A06-B407-52CD67ABF379}" type="presParOf" srcId="{AF4C4856-B0C2-4339-B868-52662449E5E4}" destId="{42E0CCF3-9E45-48B5-ACCD-CC0DB6818677}" srcOrd="0" destOrd="0" presId="urn:microsoft.com/office/officeart/2008/layout/NameandTitleOrganizationalChart"/>
    <dgm:cxn modelId="{F5D6A7B1-45AA-48FB-8DFF-2491C2017936}" type="presParOf" srcId="{AF4C4856-B0C2-4339-B868-52662449E5E4}" destId="{CFB6B34D-0DDC-4CBE-A551-D98C9298D63A}" srcOrd="1" destOrd="0" presId="urn:microsoft.com/office/officeart/2008/layout/NameandTitleOrganizationalChart"/>
    <dgm:cxn modelId="{7ECB5ED5-20B0-4076-891B-6DBCAAFAEA36}" type="presParOf" srcId="{AF4C4856-B0C2-4339-B868-52662449E5E4}" destId="{81F07538-7553-4158-A4C5-DB84B6AA2A30}" srcOrd="2" destOrd="0" presId="urn:microsoft.com/office/officeart/2008/layout/NameandTitleOrganizationalChart"/>
    <dgm:cxn modelId="{8B37A27A-431B-408F-8146-C110C9458DE8}" type="presParOf" srcId="{D0C76B1D-2820-4E7F-94C4-F10DB917D240}" destId="{34E31279-EF68-465F-9D19-B4A0CD5DB89B}" srcOrd="1" destOrd="0" presId="urn:microsoft.com/office/officeart/2008/layout/NameandTitleOrganizationalChart"/>
    <dgm:cxn modelId="{3F3FC66A-78CE-491E-8A39-6DD2F57B9349}" type="presParOf" srcId="{D0C76B1D-2820-4E7F-94C4-F10DB917D240}" destId="{411A82F2-50F0-4129-B8C3-39C87FC1513B}" srcOrd="2" destOrd="0" presId="urn:microsoft.com/office/officeart/2008/layout/NameandTitleOrganizationalChart"/>
    <dgm:cxn modelId="{026F2042-90D5-4EE6-BEBC-EB3CC513464A}" type="presParOf" srcId="{9648EFFE-9333-4590-B50F-3A215DFD09E2}" destId="{DBAAECD6-849F-495C-8F15-C532FC472A21}" srcOrd="4" destOrd="0" presId="urn:microsoft.com/office/officeart/2008/layout/NameandTitleOrganizationalChart"/>
    <dgm:cxn modelId="{AEC808E5-C209-4D86-BD5B-C8D43778EA1C}" type="presParOf" srcId="{9648EFFE-9333-4590-B50F-3A215DFD09E2}" destId="{E9AB5DAA-A4A5-4B1A-A003-78E91C157D4E}" srcOrd="5" destOrd="0" presId="urn:microsoft.com/office/officeart/2008/layout/NameandTitleOrganizationalChart"/>
    <dgm:cxn modelId="{9A45E65B-502F-49CD-B87B-FB6617A54BE2}" type="presParOf" srcId="{E9AB5DAA-A4A5-4B1A-A003-78E91C157D4E}" destId="{7773C16C-C5CA-4172-BC4F-5E386B0FFB19}" srcOrd="0" destOrd="0" presId="urn:microsoft.com/office/officeart/2008/layout/NameandTitleOrganizationalChart"/>
    <dgm:cxn modelId="{68725D85-29EF-4DC6-805F-F4DDDD7CDA0F}" type="presParOf" srcId="{7773C16C-C5CA-4172-BC4F-5E386B0FFB19}" destId="{01B06C26-2864-4DB0-8A16-983C83946667}" srcOrd="0" destOrd="0" presId="urn:microsoft.com/office/officeart/2008/layout/NameandTitleOrganizationalChart"/>
    <dgm:cxn modelId="{52CD8EFB-941A-4EC8-9AF2-5A2BDF52104A}" type="presParOf" srcId="{7773C16C-C5CA-4172-BC4F-5E386B0FFB19}" destId="{B4EF4616-6470-4CCA-BF2D-ED8E1B48A0F4}" srcOrd="1" destOrd="0" presId="urn:microsoft.com/office/officeart/2008/layout/NameandTitleOrganizationalChart"/>
    <dgm:cxn modelId="{F124BC7C-B584-452F-A4BB-5C7F68D2271D}" type="presParOf" srcId="{7773C16C-C5CA-4172-BC4F-5E386B0FFB19}" destId="{2F4740B3-08CB-4F42-B965-0526CED98F7B}" srcOrd="2" destOrd="0" presId="urn:microsoft.com/office/officeart/2008/layout/NameandTitleOrganizationalChart"/>
    <dgm:cxn modelId="{D8FFEE6B-55AE-4F10-8A3A-18F6B27D2C31}" type="presParOf" srcId="{E9AB5DAA-A4A5-4B1A-A003-78E91C157D4E}" destId="{F7A47F94-4850-4E67-8936-EC294134394D}" srcOrd="1" destOrd="0" presId="urn:microsoft.com/office/officeart/2008/layout/NameandTitleOrganizationalChart"/>
    <dgm:cxn modelId="{66C2A5CC-E3A8-409A-AA2D-A71BBCC8E247}" type="presParOf" srcId="{E9AB5DAA-A4A5-4B1A-A003-78E91C157D4E}" destId="{16E1263C-E024-4677-8802-BF478C6E590B}" srcOrd="2" destOrd="0" presId="urn:microsoft.com/office/officeart/2008/layout/NameandTitleOrganizationalChart"/>
    <dgm:cxn modelId="{B58D5A62-8757-4BBA-A3DC-2B8F70610F91}" type="presParOf" srcId="{9648EFFE-9333-4590-B50F-3A215DFD09E2}" destId="{312F469D-E4E2-4ECE-884B-0C2B759CD12F}" srcOrd="6" destOrd="0" presId="urn:microsoft.com/office/officeart/2008/layout/NameandTitleOrganizationalChart"/>
    <dgm:cxn modelId="{92EF40CA-D812-4295-BE6F-C8EA81D3FBB8}" type="presParOf" srcId="{9648EFFE-9333-4590-B50F-3A215DFD09E2}" destId="{C3CF8F8D-9BD7-463B-AD95-8F49B51302B4}" srcOrd="7" destOrd="0" presId="urn:microsoft.com/office/officeart/2008/layout/NameandTitleOrganizationalChart"/>
    <dgm:cxn modelId="{4A8B6C42-A085-44DB-B6CA-76A40C361A12}" type="presParOf" srcId="{C3CF8F8D-9BD7-463B-AD95-8F49B51302B4}" destId="{749C4FA4-0121-4F0D-99E0-CF3886215492}" srcOrd="0" destOrd="0" presId="urn:microsoft.com/office/officeart/2008/layout/NameandTitleOrganizationalChart"/>
    <dgm:cxn modelId="{7F418EED-D4F3-4C3D-86E3-01C65F216392}" type="presParOf" srcId="{749C4FA4-0121-4F0D-99E0-CF3886215492}" destId="{ECD13F0C-834E-4EAD-AC65-775E2F34834F}" srcOrd="0" destOrd="0" presId="urn:microsoft.com/office/officeart/2008/layout/NameandTitleOrganizationalChart"/>
    <dgm:cxn modelId="{1DD1F08F-6BA6-4E43-AFF4-4EAA9BCAB015}" type="presParOf" srcId="{749C4FA4-0121-4F0D-99E0-CF3886215492}" destId="{1DFCDDC1-99D8-4966-A61D-1E0D4E98FD5B}" srcOrd="1" destOrd="0" presId="urn:microsoft.com/office/officeart/2008/layout/NameandTitleOrganizationalChart"/>
    <dgm:cxn modelId="{C746732D-47CC-4924-A981-9DDF032497A6}" type="presParOf" srcId="{749C4FA4-0121-4F0D-99E0-CF3886215492}" destId="{DB08E6C3-7AF6-4762-94AD-2996FE5BB7D0}" srcOrd="2" destOrd="0" presId="urn:microsoft.com/office/officeart/2008/layout/NameandTitleOrganizationalChart"/>
    <dgm:cxn modelId="{D30EA0EE-F90C-4B0A-AB58-B0F3EDE10E88}" type="presParOf" srcId="{C3CF8F8D-9BD7-463B-AD95-8F49B51302B4}" destId="{ECED371F-E51A-4FDF-845D-F643521A9D08}" srcOrd="1" destOrd="0" presId="urn:microsoft.com/office/officeart/2008/layout/NameandTitleOrganizationalChart"/>
    <dgm:cxn modelId="{24A5852B-8BD2-4C59-A3A3-CBAAB1AD2EDC}" type="presParOf" srcId="{C3CF8F8D-9BD7-463B-AD95-8F49B51302B4}" destId="{F466C3F8-2520-4E69-AB52-32A24DEF0FD7}" srcOrd="2" destOrd="0" presId="urn:microsoft.com/office/officeart/2008/layout/NameandTitleOrganizationalChart"/>
    <dgm:cxn modelId="{D52B450C-E2B0-4C6A-86C5-97AA801D5AEF}" type="presParOf" srcId="{9648EFFE-9333-4590-B50F-3A215DFD09E2}" destId="{774A7A3F-A490-4089-8C58-3BA2329E900E}" srcOrd="8" destOrd="0" presId="urn:microsoft.com/office/officeart/2008/layout/NameandTitleOrganizationalChart"/>
    <dgm:cxn modelId="{145267D7-40EC-47DE-A570-A49477E7E956}" type="presParOf" srcId="{9648EFFE-9333-4590-B50F-3A215DFD09E2}" destId="{AD677449-C7C6-4689-AE22-EAD5EF527A95}" srcOrd="9" destOrd="0" presId="urn:microsoft.com/office/officeart/2008/layout/NameandTitleOrganizationalChart"/>
    <dgm:cxn modelId="{352E9F23-5759-4EC6-9F65-D10A40AC0A50}" type="presParOf" srcId="{AD677449-C7C6-4689-AE22-EAD5EF527A95}" destId="{386F9F22-66F4-405F-B6E0-A6D4499F3C2B}" srcOrd="0" destOrd="0" presId="urn:microsoft.com/office/officeart/2008/layout/NameandTitleOrganizationalChart"/>
    <dgm:cxn modelId="{1A8FF741-2B0B-43B2-96E4-82498F6F11D4}" type="presParOf" srcId="{386F9F22-66F4-405F-B6E0-A6D4499F3C2B}" destId="{03F945D3-2A24-4BC1-A897-9D8E96F5749B}" srcOrd="0" destOrd="0" presId="urn:microsoft.com/office/officeart/2008/layout/NameandTitleOrganizationalChart"/>
    <dgm:cxn modelId="{49965649-F821-409F-8CA8-843A57D56054}" type="presParOf" srcId="{386F9F22-66F4-405F-B6E0-A6D4499F3C2B}" destId="{E5B78D9C-E172-4463-9B2E-9B644F654F53}" srcOrd="1" destOrd="0" presId="urn:microsoft.com/office/officeart/2008/layout/NameandTitleOrganizationalChart"/>
    <dgm:cxn modelId="{F9351B45-1D24-4B02-9F3B-7986902A3BA8}" type="presParOf" srcId="{386F9F22-66F4-405F-B6E0-A6D4499F3C2B}" destId="{13D24E23-4455-4C51-8094-2662928C929E}" srcOrd="2" destOrd="0" presId="urn:microsoft.com/office/officeart/2008/layout/NameandTitleOrganizationalChart"/>
    <dgm:cxn modelId="{E7187A92-D46B-4E85-A079-4B97864310BD}" type="presParOf" srcId="{AD677449-C7C6-4689-AE22-EAD5EF527A95}" destId="{D349F078-282A-43FA-B1E2-8B508958ABFF}" srcOrd="1" destOrd="0" presId="urn:microsoft.com/office/officeart/2008/layout/NameandTitleOrganizationalChart"/>
    <dgm:cxn modelId="{EC0EDB84-A9FB-4F19-9282-F9697E2E3D7E}" type="presParOf" srcId="{AD677449-C7C6-4689-AE22-EAD5EF527A95}" destId="{EE33B0BE-186E-4799-A648-F8D4216AC417}" srcOrd="2" destOrd="0" presId="urn:microsoft.com/office/officeart/2008/layout/NameandTitleOrganizationalChart"/>
    <dgm:cxn modelId="{9E1B8DA8-B2FB-4F23-8530-D516346CDB1B}" type="presParOf" srcId="{06335786-6B6E-4719-91EF-B06975BE70EB}" destId="{AF07420C-26A6-44D5-8A17-F264CF3201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A7A3F-A490-4089-8C58-3BA2329E900E}">
      <dsp:nvSpPr>
        <dsp:cNvPr id="0" name=""/>
        <dsp:cNvSpPr/>
      </dsp:nvSpPr>
      <dsp:spPr>
        <a:xfrm>
          <a:off x="3048000" y="1067720"/>
          <a:ext cx="2431134" cy="24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62"/>
              </a:lnTo>
              <a:lnTo>
                <a:pt x="2431134" y="128862"/>
              </a:lnTo>
              <a:lnTo>
                <a:pt x="2431134" y="24040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F469D-E4E2-4ECE-884B-0C2B759CD12F}">
      <dsp:nvSpPr>
        <dsp:cNvPr id="0" name=""/>
        <dsp:cNvSpPr/>
      </dsp:nvSpPr>
      <dsp:spPr>
        <a:xfrm>
          <a:off x="3048000" y="1067720"/>
          <a:ext cx="1192486" cy="24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62"/>
              </a:lnTo>
              <a:lnTo>
                <a:pt x="1192486" y="128862"/>
              </a:lnTo>
              <a:lnTo>
                <a:pt x="1192486" y="24040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AECD6-849F-495C-8F15-C532FC472A21}">
      <dsp:nvSpPr>
        <dsp:cNvPr id="0" name=""/>
        <dsp:cNvSpPr/>
      </dsp:nvSpPr>
      <dsp:spPr>
        <a:xfrm>
          <a:off x="2956117" y="1067720"/>
          <a:ext cx="91440" cy="240400"/>
        </a:xfrm>
        <a:custGeom>
          <a:avLst/>
          <a:gdLst/>
          <a:ahLst/>
          <a:cxnLst/>
          <a:rect l="0" t="0" r="0" b="0"/>
          <a:pathLst>
            <a:path>
              <a:moveTo>
                <a:pt x="91882" y="0"/>
              </a:moveTo>
              <a:lnTo>
                <a:pt x="91882" y="128862"/>
              </a:lnTo>
              <a:lnTo>
                <a:pt x="45720" y="128862"/>
              </a:lnTo>
              <a:lnTo>
                <a:pt x="45720" y="24040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70413-2F01-4702-BAF7-E28189693ED4}">
      <dsp:nvSpPr>
        <dsp:cNvPr id="0" name=""/>
        <dsp:cNvSpPr/>
      </dsp:nvSpPr>
      <dsp:spPr>
        <a:xfrm>
          <a:off x="1763189" y="1067720"/>
          <a:ext cx="1284810" cy="240400"/>
        </a:xfrm>
        <a:custGeom>
          <a:avLst/>
          <a:gdLst/>
          <a:ahLst/>
          <a:cxnLst/>
          <a:rect l="0" t="0" r="0" b="0"/>
          <a:pathLst>
            <a:path>
              <a:moveTo>
                <a:pt x="1284810" y="0"/>
              </a:moveTo>
              <a:lnTo>
                <a:pt x="1284810" y="128862"/>
              </a:lnTo>
              <a:lnTo>
                <a:pt x="0" y="128862"/>
              </a:lnTo>
              <a:lnTo>
                <a:pt x="0" y="24040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8615E-C6D7-4F36-84FC-2DC5027C9778}">
      <dsp:nvSpPr>
        <dsp:cNvPr id="0" name=""/>
        <dsp:cNvSpPr/>
      </dsp:nvSpPr>
      <dsp:spPr>
        <a:xfrm>
          <a:off x="524540" y="1067720"/>
          <a:ext cx="2523459" cy="240400"/>
        </a:xfrm>
        <a:custGeom>
          <a:avLst/>
          <a:gdLst/>
          <a:ahLst/>
          <a:cxnLst/>
          <a:rect l="0" t="0" r="0" b="0"/>
          <a:pathLst>
            <a:path>
              <a:moveTo>
                <a:pt x="2523459" y="0"/>
              </a:moveTo>
              <a:lnTo>
                <a:pt x="2523459" y="128862"/>
              </a:lnTo>
              <a:lnTo>
                <a:pt x="0" y="128862"/>
              </a:lnTo>
              <a:lnTo>
                <a:pt x="0" y="24040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55057-8C2E-4E8F-AEB4-087A4B85A971}">
      <dsp:nvSpPr>
        <dsp:cNvPr id="0" name=""/>
        <dsp:cNvSpPr/>
      </dsp:nvSpPr>
      <dsp:spPr>
        <a:xfrm>
          <a:off x="1744981" y="589702"/>
          <a:ext cx="2606036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6745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Principais comandos SQL</a:t>
          </a:r>
        </a:p>
      </dsp:txBody>
      <dsp:txXfrm>
        <a:off x="1744981" y="589702"/>
        <a:ext cx="2606036" cy="478017"/>
      </dsp:txXfrm>
    </dsp:sp>
    <dsp:sp modelId="{F9F7D8B4-187E-441A-B805-5DFD9D6DCC4E}">
      <dsp:nvSpPr>
        <dsp:cNvPr id="0" name=""/>
        <dsp:cNvSpPr/>
      </dsp:nvSpPr>
      <dsp:spPr>
        <a:xfrm>
          <a:off x="3047997" y="932295"/>
          <a:ext cx="830923" cy="87763"/>
        </a:xfrm>
        <a:prstGeom prst="rect">
          <a:avLst/>
        </a:prstGeom>
        <a:solidFill>
          <a:srgbClr val="1E4679"/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kern="1200"/>
        </a:p>
      </dsp:txBody>
      <dsp:txXfrm>
        <a:off x="3047997" y="932295"/>
        <a:ext cx="830923" cy="87763"/>
      </dsp:txXfrm>
    </dsp:sp>
    <dsp:sp modelId="{E6A584FB-5348-41C0-B210-744FAD9FA168}">
      <dsp:nvSpPr>
        <dsp:cNvPr id="0" name=""/>
        <dsp:cNvSpPr/>
      </dsp:nvSpPr>
      <dsp:spPr>
        <a:xfrm>
          <a:off x="62916" y="1308120"/>
          <a:ext cx="923248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745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DDL</a:t>
          </a:r>
        </a:p>
      </dsp:txBody>
      <dsp:txXfrm>
        <a:off x="62916" y="1308120"/>
        <a:ext cx="923248" cy="478017"/>
      </dsp:txXfrm>
    </dsp:sp>
    <dsp:sp modelId="{D1E766D9-E02F-4442-BD6F-74622C8465CC}">
      <dsp:nvSpPr>
        <dsp:cNvPr id="0" name=""/>
        <dsp:cNvSpPr/>
      </dsp:nvSpPr>
      <dsp:spPr>
        <a:xfrm>
          <a:off x="247565" y="1691401"/>
          <a:ext cx="830923" cy="6588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CREATE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ALTER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DROP</a:t>
          </a:r>
        </a:p>
      </dsp:txBody>
      <dsp:txXfrm>
        <a:off x="247565" y="1691401"/>
        <a:ext cx="830923" cy="658854"/>
      </dsp:txXfrm>
    </dsp:sp>
    <dsp:sp modelId="{42E0CCF3-9E45-48B5-ACCD-CC0DB6818677}">
      <dsp:nvSpPr>
        <dsp:cNvPr id="0" name=""/>
        <dsp:cNvSpPr/>
      </dsp:nvSpPr>
      <dsp:spPr>
        <a:xfrm>
          <a:off x="1301564" y="1308120"/>
          <a:ext cx="923248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745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DML</a:t>
          </a:r>
        </a:p>
      </dsp:txBody>
      <dsp:txXfrm>
        <a:off x="1301564" y="1308120"/>
        <a:ext cx="923248" cy="478017"/>
      </dsp:txXfrm>
    </dsp:sp>
    <dsp:sp modelId="{CFB6B34D-0DDC-4CBE-A551-D98C9298D63A}">
      <dsp:nvSpPr>
        <dsp:cNvPr id="0" name=""/>
        <dsp:cNvSpPr/>
      </dsp:nvSpPr>
      <dsp:spPr>
        <a:xfrm>
          <a:off x="1486214" y="1699125"/>
          <a:ext cx="830923" cy="660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INSERT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UPDATE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DELETE</a:t>
          </a:r>
        </a:p>
      </dsp:txBody>
      <dsp:txXfrm>
        <a:off x="1486214" y="1699125"/>
        <a:ext cx="830923" cy="660831"/>
      </dsp:txXfrm>
    </dsp:sp>
    <dsp:sp modelId="{01B06C26-2864-4DB0-8A16-983C83946667}">
      <dsp:nvSpPr>
        <dsp:cNvPr id="0" name=""/>
        <dsp:cNvSpPr/>
      </dsp:nvSpPr>
      <dsp:spPr>
        <a:xfrm>
          <a:off x="2540213" y="1308120"/>
          <a:ext cx="923248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745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DQL</a:t>
          </a:r>
        </a:p>
      </dsp:txBody>
      <dsp:txXfrm>
        <a:off x="2540213" y="1308120"/>
        <a:ext cx="923248" cy="478017"/>
      </dsp:txXfrm>
    </dsp:sp>
    <dsp:sp modelId="{B4EF4616-6470-4CCA-BF2D-ED8E1B48A0F4}">
      <dsp:nvSpPr>
        <dsp:cNvPr id="0" name=""/>
        <dsp:cNvSpPr/>
      </dsp:nvSpPr>
      <dsp:spPr>
        <a:xfrm>
          <a:off x="2724862" y="1681234"/>
          <a:ext cx="830923" cy="2786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SELECT</a:t>
          </a:r>
          <a:endParaRPr lang="pt-BR" sz="1000" kern="1200" dirty="0"/>
        </a:p>
      </dsp:txBody>
      <dsp:txXfrm>
        <a:off x="2724862" y="1681234"/>
        <a:ext cx="830923" cy="278626"/>
      </dsp:txXfrm>
    </dsp:sp>
    <dsp:sp modelId="{ECD13F0C-834E-4EAD-AC65-775E2F34834F}">
      <dsp:nvSpPr>
        <dsp:cNvPr id="0" name=""/>
        <dsp:cNvSpPr/>
      </dsp:nvSpPr>
      <dsp:spPr>
        <a:xfrm>
          <a:off x="3778861" y="1308120"/>
          <a:ext cx="923248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745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DCL</a:t>
          </a:r>
        </a:p>
      </dsp:txBody>
      <dsp:txXfrm>
        <a:off x="3778861" y="1308120"/>
        <a:ext cx="923248" cy="478017"/>
      </dsp:txXfrm>
    </dsp:sp>
    <dsp:sp modelId="{1DFCDDC1-99D8-4966-A61D-1E0D4E98FD5B}">
      <dsp:nvSpPr>
        <dsp:cNvPr id="0" name=""/>
        <dsp:cNvSpPr/>
      </dsp:nvSpPr>
      <dsp:spPr>
        <a:xfrm>
          <a:off x="3963511" y="1655096"/>
          <a:ext cx="830923" cy="4876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GRANT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REVOKE</a:t>
          </a:r>
        </a:p>
      </dsp:txBody>
      <dsp:txXfrm>
        <a:off x="3963511" y="1655096"/>
        <a:ext cx="830923" cy="487644"/>
      </dsp:txXfrm>
    </dsp:sp>
    <dsp:sp modelId="{03F945D3-2A24-4BC1-A897-9D8E96F5749B}">
      <dsp:nvSpPr>
        <dsp:cNvPr id="0" name=""/>
        <dsp:cNvSpPr/>
      </dsp:nvSpPr>
      <dsp:spPr>
        <a:xfrm>
          <a:off x="5017510" y="1308120"/>
          <a:ext cx="923248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745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DTL</a:t>
          </a:r>
        </a:p>
      </dsp:txBody>
      <dsp:txXfrm>
        <a:off x="5017510" y="1308120"/>
        <a:ext cx="923248" cy="478017"/>
      </dsp:txXfrm>
    </dsp:sp>
    <dsp:sp modelId="{E5B78D9C-E172-4463-9B2E-9B644F654F53}">
      <dsp:nvSpPr>
        <dsp:cNvPr id="0" name=""/>
        <dsp:cNvSpPr/>
      </dsp:nvSpPr>
      <dsp:spPr>
        <a:xfrm>
          <a:off x="5202159" y="1646386"/>
          <a:ext cx="830923" cy="4876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COMMIT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ROLLBACK</a:t>
          </a:r>
        </a:p>
      </dsp:txBody>
      <dsp:txXfrm>
        <a:off x="5202159" y="1646386"/>
        <a:ext cx="830923" cy="487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181E3411-6DD3-468E-A785-EF58446F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3" y="9875097"/>
            <a:ext cx="6954347" cy="382770"/>
          </a:xfrm>
          <a:prstGeom prst="rect">
            <a:avLst/>
          </a:prstGeom>
          <a:noFill/>
          <a:ln>
            <a:noFill/>
          </a:ln>
        </p:spPr>
        <p:txBody>
          <a:bodyPr lIns="103177" tIns="54125" rIns="103177" bIns="54125">
            <a:spAutoFit/>
          </a:bodyPr>
          <a:lstStyle>
            <a:lvl1pPr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Copyright © 2001, Cisco Systems, Inc. All rights reserved. Printed in USA.</a:t>
            </a:r>
            <a:br>
              <a:rPr lang="en-US" altLang="pt-BR" sz="900" b="1"/>
            </a:br>
            <a:r>
              <a:rPr lang="en-US" altLang="pt-BR" sz="900" b="1"/>
              <a:t>Presentation_ID.scr</a:t>
            </a: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879D3B1C-C948-4F96-9EBF-94DF29D6B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97" y="9891194"/>
            <a:ext cx="678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4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40655D62-67B0-450E-9D81-890C3C7C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00" y="9476228"/>
            <a:ext cx="455727" cy="236101"/>
          </a:xfrm>
          <a:prstGeom prst="rect">
            <a:avLst/>
          </a:prstGeom>
          <a:noFill/>
          <a:ln>
            <a:noFill/>
          </a:ln>
        </p:spPr>
        <p:txBody>
          <a:bodyPr wrap="none" lIns="99468" tIns="49734" rIns="99468" bIns="4973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pt-BR" altLang="pt-BR"/>
          </a:p>
        </p:txBody>
      </p:sp>
      <p:sp>
        <p:nvSpPr>
          <p:cNvPr id="36867" name="Rectangle 9">
            <a:extLst>
              <a:ext uri="{FF2B5EF4-FFF2-40B4-BE49-F238E27FC236}">
                <a16:creationId xmlns:a16="http://schemas.microsoft.com/office/drawing/2014/main" id="{31003596-6A93-4CCE-85B8-EF59E906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4" y="9672979"/>
            <a:ext cx="2655386" cy="523174"/>
          </a:xfrm>
          <a:prstGeom prst="rect">
            <a:avLst/>
          </a:prstGeom>
          <a:noFill/>
          <a:ln>
            <a:noFill/>
          </a:ln>
        </p:spPr>
        <p:txBody>
          <a:bodyPr lIns="101639" tIns="53317" rIns="101639" bIns="53317">
            <a:spAutoFit/>
          </a:bodyPr>
          <a:lstStyle>
            <a:lvl1pPr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© 2001, Cisco Systems, Inc. All rights reserved.</a:t>
            </a:r>
          </a:p>
          <a:p>
            <a:pPr>
              <a:defRPr/>
            </a:pPr>
            <a:r>
              <a:rPr lang="en-US" altLang="pt-BR" sz="900" b="1"/>
              <a:t>&lt;Title of Course (ACRO) vX.X&gt;</a:t>
            </a:r>
          </a:p>
        </p:txBody>
      </p:sp>
      <p:sp>
        <p:nvSpPr>
          <p:cNvPr id="13316" name="Line 10">
            <a:extLst>
              <a:ext uri="{FF2B5EF4-FFF2-40B4-BE49-F238E27FC236}">
                <a16:creationId xmlns:a16="http://schemas.microsoft.com/office/drawing/2014/main" id="{B5C52BB9-48B8-4B76-9372-93714E962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51" y="9689078"/>
            <a:ext cx="674047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E426A5B7-D2C2-4708-9E4F-669AC2CD1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08346" y="9554930"/>
            <a:ext cx="824256" cy="31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94" tIns="0" rIns="19994" bIns="0" numCol="1" anchor="b" anchorCtr="0" compatLnSpc="1">
            <a:prstTxWarp prst="textNoShape">
              <a:avLst/>
            </a:prstTxWarp>
          </a:bodyPr>
          <a:lstStyle>
            <a:lvl1pPr algn="r" defTabSz="958420">
              <a:lnSpc>
                <a:spcPct val="100000"/>
              </a:lnSpc>
              <a:defRPr sz="900" smtClean="0"/>
            </a:lvl1pPr>
          </a:lstStyle>
          <a:p>
            <a:pPr>
              <a:defRPr/>
            </a:pPr>
            <a:fld id="{64253345-D2CC-4727-8EFF-70480E5911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13318" name="Rectangle 12">
            <a:extLst>
              <a:ext uri="{FF2B5EF4-FFF2-40B4-BE49-F238E27FC236}">
                <a16:creationId xmlns:a16="http://schemas.microsoft.com/office/drawing/2014/main" id="{B781943B-D39E-4F22-8B2B-7383D58180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269875"/>
            <a:ext cx="5856288" cy="439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E481EB32-F860-432E-874E-BFC7A5B75C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660" y="4820393"/>
            <a:ext cx="6204127" cy="468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39" tIns="53317" rIns="101639" bIns="53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5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>
            <a:extLst>
              <a:ext uri="{FF2B5EF4-FFF2-40B4-BE49-F238E27FC236}">
                <a16:creationId xmlns:a16="http://schemas.microsoft.com/office/drawing/2014/main" id="{C891D494-A195-4CF8-B33A-C682EA49F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181" indent="-310839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3355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0698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8040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5382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32724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30066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7408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2B2EE9C-512D-4B2B-BF12-15852977E1FF}" type="slidenum">
              <a:rPr lang="en-US" altLang="pt-BR" sz="9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pt-BR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A01F9AB-B2CA-45DC-ADBE-65CB84043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7225" y="269875"/>
            <a:ext cx="5854700" cy="43926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99F2DBF-FED2-4624-BF93-7E3801910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306" y="4820393"/>
            <a:ext cx="6202482" cy="4682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3B01C6-13C2-4563-93A4-7D428DD8D3FE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E0CA63-4303-4449-8C67-49CD7FC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A2A6738-203F-4737-B67B-B8072D24BD27}" type="datetimeFigureOut">
              <a:rPr lang="en-US"/>
              <a:pPr>
                <a:defRPr/>
              </a:pPr>
              <a:t>8/14/2022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1ED573-C5AB-4A77-A258-B45CB854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4B6109-C051-4E67-B50C-35B59519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0E1C1F5-9A16-46F7-A904-E9178C30304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6AE4498-8AC4-4FF1-8499-5C693B5BDCE2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4B2E6A-47A9-4213-B996-6349D9C0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4F4B72-7705-464D-85E7-7E7682F98A46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87724-45B1-4077-A2EC-10BA5BDD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C191BF-CD09-4A71-BBF6-61ADB1A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4E5633-1B99-45BD-94CA-FACDC605D5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A66773D-636A-40B8-A1D9-96B5541FABCD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E35F55-966B-4FAC-B171-BA3C4A0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C8ACAD0-19C0-4203-9A09-4907D1A85A67}" type="datetimeFigureOut">
              <a:rPr lang="en-US"/>
              <a:pPr>
                <a:defRPr/>
              </a:pPr>
              <a:t>8/14/2022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04736-B517-46AF-9932-E6C67AAA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BA1526-6ACC-4D45-AC78-4AA1679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0F0DC1D-D212-48B8-B2DC-31BBD164CC9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8/14/2022 11:17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256584"/>
          </a:xfrm>
        </p:spPr>
        <p:txBody>
          <a:bodyPr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0" name="Title Placeholder 2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6480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18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E2A0365-97DD-4AF4-BE5D-AB917D35AA66}"/>
              </a:ext>
            </a:extLst>
          </p:cNvPr>
          <p:cNvSpPr>
            <a:spLocks noChangeAspect="1"/>
          </p:cNvSpPr>
          <p:nvPr/>
        </p:nvSpPr>
        <p:spPr>
          <a:xfrm>
            <a:off x="447675" y="362690"/>
            <a:ext cx="8239125" cy="6916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4707006"/>
          </a:xfrm>
        </p:spPr>
        <p:txBody>
          <a:bodyPr anchor="t" anchorCtr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ECF9E4-D625-4C5B-A8A6-68D3CE7C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F356-49DB-40E2-A707-A951EB02449E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30135E-46D5-4BD2-B7DD-CEEC50EE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EF525B-79F1-4335-9755-1B12CC7A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5C1D0-3A99-44E9-9588-822A0FFCFA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5A4F097-D71E-4958-89B1-622595626E70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BA769F-7F12-419F-8DD4-B3229BC0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42856FC-929A-4AF6-94CE-A58480BA1C90}" type="datetimeFigureOut">
              <a:rPr lang="en-US"/>
              <a:pPr>
                <a:defRPr/>
              </a:pPr>
              <a:t>8/14/2022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33568E-9ECF-414A-B595-2DB52B5E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97ECF4-1F9F-42D6-95AA-C91EA98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C08B1A-EEE0-4082-8C2C-23E386FA3C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8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24ADE9-1556-4249-ACA5-5BAA659F2DC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2234A00-3D89-4256-86C3-A607C31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60C6B-F0FE-4AB2-8A1B-B66FC4A77E33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59A6D8F-5530-4070-B893-EEEB139E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F77EADA-CAB8-4715-879E-C67F463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28DB3-05E8-4193-9F73-B547E857D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A853F72-589A-4966-87C0-823D30C72865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DFC66AA-93D8-4F2F-AA52-BFDA95F9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0E7D2-528C-4469-A620-DF2A2C20ACD9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1583102-78E1-4BC5-A594-484ADA80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61C2E52-619E-4959-AB89-88A845B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BD7FC-9586-4B85-997C-B80BD891F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2EEE1300-8809-41B2-AFB6-B6CAAB2D004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E87B0E-AB3F-4F71-B14A-59A3A87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F1B8A6-6102-449C-AC2E-00FDC26CA360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F3BD474-8EA5-4E69-9B07-B84E8FE3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14440E-1F26-4424-B78A-4DA0A521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9C7E7-80FD-4355-9B40-E2599C7689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9BF4A1-E2B5-4002-99BE-EE4EF9E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ACCEC-9F7E-4EA0-AD11-FFF720BC1D89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F9D728-6242-4B3D-A38D-7578D3D5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A963DB-5E33-405A-B9BB-8CA3AB61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F9A6-5F7F-49B7-9F75-DF27134A68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1024664-6CFC-4E37-B493-F5E81B440043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1979B46-3C52-43B0-8EAE-EDAFE6D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468B12-4449-49F2-AF5C-98FCDF6C4B2C}" type="datetimeFigureOut">
              <a:rPr lang="en-US"/>
              <a:pPr>
                <a:defRPr/>
              </a:pPr>
              <a:t>8/14/2022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6A5C23-53D6-4492-817A-88A0A5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619F5E7-6A59-4C7D-93FD-7FAAB077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E372F6-A8BB-4C46-AFB8-160A0AF3048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12BD57-11D8-4E1A-85B3-8522467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6645A-FA12-4969-B620-443F43CC3477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66734D-0A28-465E-AF86-D9ED3CD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2E15F-E0FB-4F42-A09F-F9C6BE0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531-2A85-4292-8507-B4C4908B4C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D9B9454-7649-42F4-9EC8-C3F9A112F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29"/>
          <a:stretch/>
        </p:blipFill>
        <p:spPr>
          <a:xfrm>
            <a:off x="145279" y="1222131"/>
            <a:ext cx="9212366" cy="580731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9B98-C193-4969-A4EF-AD8D2A4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0002"/>
            <a:ext cx="8123238" cy="63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39E10AF-616C-4E0E-AB85-A81F7E6F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222132"/>
            <a:ext cx="7989888" cy="463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de texto Mestres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3210-2095-4A70-A2CB-91D2BC0B0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B1E8E67-C646-47A8-A566-04358AACC484}" type="datetimeFigureOut">
              <a:rPr lang="en-US"/>
              <a:pPr>
                <a:defRPr/>
              </a:pPr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6CBE-6452-4621-8637-5FADD25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defRPr sz="900" cap="all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ED8-EAF9-4D9A-B24D-F98044663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99279D9-467C-407B-97D9-0E659B4DCB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CF5FB-478E-41B7-8355-50EBD2F61A37}"/>
              </a:ext>
            </a:extLst>
          </p:cNvPr>
          <p:cNvSpPr/>
          <p:nvPr/>
        </p:nvSpPr>
        <p:spPr>
          <a:xfrm>
            <a:off x="447675" y="159977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27E19-8318-45CB-9A4F-2B1BA4FB4C73}"/>
              </a:ext>
            </a:extLst>
          </p:cNvPr>
          <p:cNvSpPr/>
          <p:nvPr/>
        </p:nvSpPr>
        <p:spPr>
          <a:xfrm>
            <a:off x="5975350" y="159977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CEACB-DBEC-4731-865A-57865A71D09E}"/>
              </a:ext>
            </a:extLst>
          </p:cNvPr>
          <p:cNvSpPr/>
          <p:nvPr/>
        </p:nvSpPr>
        <p:spPr>
          <a:xfrm>
            <a:off x="3216275" y="159977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A961A8-434A-41B5-A877-C5AF8E3B016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49160" y="5544674"/>
            <a:ext cx="2409912" cy="8412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0A94975-5E6D-4D91-848A-8043FF01A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52" b="78303"/>
          <a:stretch/>
        </p:blipFill>
        <p:spPr>
          <a:xfrm>
            <a:off x="372602" y="5880774"/>
            <a:ext cx="697130" cy="5457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6" r:id="rId7"/>
    <p:sldLayoutId id="2147483845" r:id="rId8"/>
    <p:sldLayoutId id="2147483837" r:id="rId9"/>
    <p:sldLayoutId id="2147483846" r:id="rId10"/>
    <p:sldLayoutId id="2147483847" r:id="rId11"/>
    <p:sldLayoutId id="214748384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znyI7r2Tc&amp;t=42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MznyI7r2Tc?start=42&amp;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nald_D._Chamberlin" TargetMode="External"/><Relationship Id="rId2" Type="http://schemas.openxmlformats.org/officeDocument/2006/relationships/hyperlink" Target="https://en.wikipedia.org/wiki/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Raymond_F._Boy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BBD2AD-67BE-4140-A840-4CC69B0998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6476" y="877888"/>
            <a:ext cx="7989888" cy="15049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sz="3200" cap="small" dirty="0"/>
              <a:t>Linguagem SQL</a:t>
            </a:r>
            <a:endParaRPr lang="en-US" altLang="pt-BR" sz="3200" cap="small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3A0A7A9-D8B5-4C27-9DA2-FBDB321483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8337" y="3744913"/>
            <a:ext cx="7373255" cy="1673225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FAPESC – DESENVOLVEDORES PARA TECNOLOGIA DA INFORMAÇÃO</a:t>
            </a:r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r>
              <a:rPr lang="en-US" altLang="pt-BR" sz="1800" cap="small" dirty="0">
                <a:solidFill>
                  <a:schemeClr val="bg1"/>
                </a:solidFill>
              </a:rPr>
              <a:t>Herculano De Biasi</a:t>
            </a:r>
          </a:p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herculano.debiasi@unoesc.edu.br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DA0D9-EB25-37C3-4622-9E1F723F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0002"/>
            <a:ext cx="8123238" cy="638535"/>
          </a:xfrm>
        </p:spPr>
        <p:txBody>
          <a:bodyPr/>
          <a:lstStyle/>
          <a:p>
            <a:r>
              <a:rPr lang="pt-BR" dirty="0"/>
              <a:t>T</a:t>
            </a:r>
            <a:r>
              <a:rPr lang="pt-BR" sz="2600" dirty="0"/>
              <a:t>ó</a:t>
            </a:r>
            <a:r>
              <a:rPr lang="pt-BR" dirty="0"/>
              <a:t>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6C6FA-EAFD-2B66-CB0A-AFAADD53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pt-BR" dirty="0"/>
              <a:t>Vídeo</a:t>
            </a:r>
          </a:p>
          <a:p>
            <a:pPr marL="457200" indent="-457200" eaLnBrk="1" hangingPunct="1"/>
            <a:r>
              <a:rPr lang="pt-BR" dirty="0"/>
              <a:t>Histórico da linguagem SQL</a:t>
            </a:r>
          </a:p>
          <a:p>
            <a:pPr marL="457200" indent="-457200" eaLnBrk="1" hangingPunct="1"/>
            <a:r>
              <a:rPr lang="pt-BR" dirty="0"/>
              <a:t>Subcategorias da linguagem SQL</a:t>
            </a:r>
          </a:p>
          <a:p>
            <a:pPr marL="457200" indent="-457200" eaLnBrk="1" hangingPunct="1"/>
            <a:r>
              <a:rPr lang="pt-BR" dirty="0"/>
              <a:t>Tipos de dados</a:t>
            </a:r>
          </a:p>
          <a:p>
            <a:pPr marL="457200" indent="-457200" eaLnBrk="1" hangingPunct="1"/>
            <a:endParaRPr lang="pt-BR" altLang="pt-BR" sz="1800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DFA5FD-2A83-2795-28DC-ECDBE44E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98370" y="3266553"/>
            <a:ext cx="3664013" cy="2955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580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dirty="0"/>
              <a:t>Vídeo ‘</a:t>
            </a:r>
            <a:r>
              <a:rPr lang="pt-BR" dirty="0">
                <a:hlinkClick r:id="rId3"/>
              </a:rPr>
              <a:t>SQL</a:t>
            </a:r>
            <a:r>
              <a:rPr lang="pt-BR" dirty="0"/>
              <a:t>’ da série ‘Dicionário do Programador’ do canal ‘Código Fonte TV’</a:t>
            </a:r>
          </a:p>
        </p:txBody>
      </p:sp>
      <p:pic>
        <p:nvPicPr>
          <p:cNvPr id="4" name="Mídia Online 3" title="SQL // Dicionário do Programador">
            <a:hlinkClick r:id="" action="ppaction://media"/>
            <a:extLst>
              <a:ext uri="{FF2B5EF4-FFF2-40B4-BE49-F238E27FC236}">
                <a16:creationId xmlns:a16="http://schemas.microsoft.com/office/drawing/2014/main" id="{C6D3032F-9A25-45D2-95AC-0AD0C70D44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7615" y="1642998"/>
            <a:ext cx="8768771" cy="4954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2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da Linguagem SQL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81192" y="1151793"/>
            <a:ext cx="8123238" cy="47070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Linguagem SQL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A linguagem QUEL foi projetada por Michael </a:t>
            </a:r>
            <a:r>
              <a:rPr lang="pt-BR" dirty="0" err="1"/>
              <a:t>Stonebraker</a:t>
            </a:r>
            <a:r>
              <a:rPr lang="pt-BR" dirty="0"/>
              <a:t> (ganhador do Prêmio Turing de 2014), que também foi o criador do Ingres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A linguagem </a:t>
            </a:r>
            <a:r>
              <a:rPr lang="pt-BR" dirty="0">
                <a:hlinkClick r:id="rId2"/>
              </a:rPr>
              <a:t>SQL</a:t>
            </a:r>
            <a:r>
              <a:rPr lang="pt-BR" dirty="0"/>
              <a:t> foi projetada em 1974 por </a:t>
            </a:r>
            <a:r>
              <a:rPr lang="pt-BR" dirty="0">
                <a:hlinkClick r:id="rId3"/>
              </a:rPr>
              <a:t>Donald D. </a:t>
            </a:r>
            <a:r>
              <a:rPr lang="pt-BR" dirty="0" err="1">
                <a:hlinkClick r:id="rId3"/>
              </a:rPr>
              <a:t>Chamberlin</a:t>
            </a:r>
            <a:r>
              <a:rPr lang="pt-BR" dirty="0"/>
              <a:t> e </a:t>
            </a:r>
            <a:r>
              <a:rPr lang="pt-BR" dirty="0">
                <a:hlinkClick r:id="rId4"/>
              </a:rPr>
              <a:t>Raymond F. </a:t>
            </a:r>
            <a:r>
              <a:rPr lang="pt-BR" dirty="0" err="1">
                <a:hlinkClick r:id="rId4"/>
              </a:rPr>
              <a:t>Boyce</a:t>
            </a:r>
            <a:r>
              <a:rPr lang="pt-BR" dirty="0"/>
              <a:t> e foi inicialmente chamada de SEQUEL (</a:t>
            </a:r>
            <a:r>
              <a:rPr lang="en-US" i="1" dirty="0"/>
              <a:t>Structured English Query Language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A SQL foi padronizada no final dos anos 80, e o padrão SQL:1999 foi adotado pelo </a:t>
            </a:r>
            <a:r>
              <a:rPr lang="en-US" i="1" dirty="0"/>
              <a:t>American National Standards Institute </a:t>
            </a:r>
            <a:r>
              <a:rPr lang="pt-BR" dirty="0"/>
              <a:t>(ANSI) e pela </a:t>
            </a:r>
            <a:r>
              <a:rPr lang="en-US" i="1" dirty="0"/>
              <a:t>International Organization for Standardization</a:t>
            </a:r>
            <a:r>
              <a:rPr lang="pt-BR" dirty="0"/>
              <a:t> (ISO)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3DDB18-6276-3364-7CF4-CEBCBFD953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-590" r="66628" b="2714"/>
          <a:stretch/>
        </p:blipFill>
        <p:spPr>
          <a:xfrm>
            <a:off x="1811196" y="3601670"/>
            <a:ext cx="1792082" cy="27404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B76C226-E805-2D1C-3C6D-A903D15616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58952" r="-1697" b="2714"/>
          <a:stretch/>
        </p:blipFill>
        <p:spPr>
          <a:xfrm>
            <a:off x="3603278" y="3601670"/>
            <a:ext cx="2255520" cy="27404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7357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Subcategorias da Linguagem SQL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dirty="0"/>
              <a:t>Principais comandos SQL</a:t>
            </a:r>
          </a:p>
          <a:p>
            <a:pPr>
              <a:buFont typeface="Wingdings" pitchFamily="2" charset="2"/>
              <a:buChar char="q"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  <a:p>
            <a:pPr>
              <a:buFont typeface="Wingdings" pitchFamily="2" charset="2"/>
              <a:buChar char="q"/>
            </a:pPr>
            <a:r>
              <a:rPr lang="pt-BR" dirty="0"/>
              <a:t>Na prática, as linguagens de definição, manipulação e consulta de dados não são separadas, em vez disso, elas formam partes de uma única linguagem de banco </a:t>
            </a:r>
            <a:br>
              <a:rPr lang="pt-BR" dirty="0"/>
            </a:br>
            <a:r>
              <a:rPr lang="pt-BR" dirty="0"/>
              <a:t>de dados, a SQL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FB991FF-8730-F3F2-C38B-3F5F703E9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238090"/>
              </p:ext>
            </p:extLst>
          </p:nvPr>
        </p:nvGraphicFramePr>
        <p:xfrm>
          <a:off x="1524000" y="1045113"/>
          <a:ext cx="6096000" cy="267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2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Subcategorias da Linguagem SQL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81191" y="1151793"/>
            <a:ext cx="8467015" cy="53462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dirty="0"/>
              <a:t>SQL (</a:t>
            </a:r>
            <a:r>
              <a:rPr lang="en-US" i="1" dirty="0"/>
              <a:t>Structured Query Language </a:t>
            </a:r>
            <a:r>
              <a:rPr lang="pt-BR" dirty="0"/>
              <a:t>- Linguagem Estruturada de Consulta), dividida em</a:t>
            </a:r>
          </a:p>
          <a:p>
            <a:pPr lvl="1">
              <a:spcAft>
                <a:spcPts val="300"/>
              </a:spcAft>
              <a:buFont typeface="Wingdings" pitchFamily="2" charset="2"/>
              <a:buChar char="q"/>
            </a:pPr>
            <a:r>
              <a:rPr lang="pt-BR" dirty="0"/>
              <a:t>DDL (</a:t>
            </a:r>
            <a:r>
              <a:rPr lang="en-US" i="1" dirty="0"/>
              <a:t>Data Definition Language </a:t>
            </a:r>
            <a:r>
              <a:rPr lang="pt-BR" i="1" dirty="0"/>
              <a:t>- </a:t>
            </a:r>
            <a:r>
              <a:rPr lang="pt-BR" dirty="0"/>
              <a:t>Linguagem de Definição de Dados):  Cria esquemas e tabelas</a:t>
            </a:r>
          </a:p>
          <a:p>
            <a:pPr lvl="2">
              <a:buFont typeface="Wingdings" pitchFamily="2" charset="2"/>
              <a:buChar char="q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TRUNCATE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ENABLE/DISABLE TRIGGER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pt-BR" dirty="0"/>
              <a:t>DML (</a:t>
            </a:r>
            <a:r>
              <a:rPr lang="en-US" i="1" dirty="0"/>
              <a:t>Data Manipulation Language </a:t>
            </a:r>
            <a:r>
              <a:rPr lang="pt-BR" i="1" dirty="0"/>
              <a:t>- </a:t>
            </a:r>
            <a:r>
              <a:rPr lang="pt-BR" dirty="0"/>
              <a:t>Linguagem de Manipulação de Dados): Usada para executar instruções de recuperação, inserção, exclusão e modificação dos dados</a:t>
            </a:r>
          </a:p>
          <a:p>
            <a:pPr lvl="2">
              <a:buFont typeface="Wingdings" pitchFamily="2" charset="2"/>
              <a:buChar char="q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[SELECT*]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pt-BR" dirty="0"/>
              <a:t>DQL (</a:t>
            </a:r>
            <a:r>
              <a:rPr lang="en-US" i="1" dirty="0"/>
              <a:t>Data Query Language </a:t>
            </a:r>
            <a:r>
              <a:rPr lang="pt-BR" i="1" dirty="0"/>
              <a:t>- </a:t>
            </a:r>
            <a:r>
              <a:rPr lang="pt-BR" dirty="0"/>
              <a:t>Linguagem de Consulta de Dados): Consultas aos dados</a:t>
            </a:r>
          </a:p>
          <a:p>
            <a:pPr lvl="2">
              <a:buFont typeface="Wingdings" pitchFamily="2" charset="2"/>
              <a:buChar char="q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endParaRPr lang="pt-BR" dirty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pt-BR" dirty="0"/>
              <a:t>DTL (</a:t>
            </a:r>
            <a:r>
              <a:rPr lang="en-US" i="1" dirty="0"/>
              <a:t>Data Transaction Language </a:t>
            </a:r>
            <a:r>
              <a:rPr lang="pt-BR" i="1" dirty="0"/>
              <a:t>- </a:t>
            </a:r>
            <a:r>
              <a:rPr lang="pt-BR" dirty="0"/>
              <a:t>Linguagem de Transação de Dados) / TCL (</a:t>
            </a:r>
            <a:r>
              <a:rPr lang="en-US" i="1" dirty="0"/>
              <a:t>Transaction Control Language</a:t>
            </a:r>
            <a:r>
              <a:rPr lang="pt-BR" dirty="0"/>
              <a:t>): Efetivar ou cancelar transações feitas nos bancos de dados</a:t>
            </a:r>
          </a:p>
          <a:p>
            <a:pPr lvl="2">
              <a:buFont typeface="Wingdings" pitchFamily="2" charset="2"/>
              <a:buChar char="q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BEGIN WORK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SAVE POINT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pt-BR" dirty="0"/>
              <a:t>DCL (</a:t>
            </a:r>
            <a:r>
              <a:rPr lang="en-US" i="1" dirty="0"/>
              <a:t>Data Control Language </a:t>
            </a:r>
            <a:r>
              <a:rPr lang="pt-BR" i="1" dirty="0"/>
              <a:t>- </a:t>
            </a:r>
            <a:r>
              <a:rPr lang="pt-BR" dirty="0"/>
              <a:t>Linguagem de Controle de Dados): Gerencia as permissões de acesso aos dados, segurança, privilégios, </a:t>
            </a:r>
            <a:r>
              <a:rPr lang="pt-BR" dirty="0" err="1"/>
              <a:t>etc</a:t>
            </a:r>
            <a:endParaRPr lang="pt-BR" dirty="0"/>
          </a:p>
          <a:p>
            <a:pPr lvl="2">
              <a:buFont typeface="Wingdings" pitchFamily="2" charset="2"/>
              <a:buChar char="q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REVOKE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DENY</a:t>
            </a:r>
          </a:p>
        </p:txBody>
      </p:sp>
    </p:spTree>
    <p:extLst>
      <p:ext uri="{BB962C8B-B14F-4D97-AF65-F5344CB8AC3E}">
        <p14:creationId xmlns:p14="http://schemas.microsoft.com/office/powerpoint/2010/main" val="12430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81192" y="1151793"/>
            <a:ext cx="8292842" cy="47070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dirty="0"/>
              <a:t>Os comandos abaixo podem ser utilizados em qualquer um dos bancos de dados MySQL, </a:t>
            </a:r>
            <a:r>
              <a:rPr lang="en-US" dirty="0"/>
              <a:t>MariaDB</a:t>
            </a:r>
            <a:r>
              <a:rPr lang="pt-BR" dirty="0"/>
              <a:t>, Oracle, Microsoft SQL Server ou PostgreSQL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Para inserir um registro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cliente (CPF, nome, telefone)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('123.456.789-00', 'Fulano da Silva', '11-123456789');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pt-BR" dirty="0"/>
              <a:t>Para atualizar um registro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 cliente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telefone='22-123456789'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nome='José da Silva';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pt-BR" dirty="0"/>
              <a:t>Para remover um registro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cliente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nome='José da Silva';</a:t>
            </a:r>
          </a:p>
        </p:txBody>
      </p:sp>
    </p:spTree>
    <p:extLst>
      <p:ext uri="{BB962C8B-B14F-4D97-AF65-F5344CB8AC3E}">
        <p14:creationId xmlns:p14="http://schemas.microsoft.com/office/powerpoint/2010/main" val="25410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dirty="0"/>
              <a:t>Os tipos de dados mais comuns e amplamente utilizados no âmbito da SQL são</a:t>
            </a:r>
          </a:p>
          <a:p>
            <a:pPr lvl="1">
              <a:buFont typeface="Wingdings" pitchFamily="2" charset="2"/>
              <a:buChar char="q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CHAR(tamanho)</a:t>
            </a:r>
            <a:r>
              <a:rPr lang="pt-BR" dirty="0"/>
              <a:t>: Sequência de caracteres de tamanho fixo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Os espaços não ocupados pelo texto são armazenados, com capacidade para armazenar </a:t>
            </a:r>
            <a:br>
              <a:rPr lang="pt-BR" dirty="0"/>
            </a:br>
            <a:r>
              <a:rPr lang="pt-BR" dirty="0"/>
              <a:t>de 1 a 255 caracteres</a:t>
            </a:r>
          </a:p>
          <a:p>
            <a:pPr lvl="1">
              <a:buFont typeface="Wingdings" pitchFamily="2" charset="2"/>
              <a:buChar char="q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VARCHAR(tamanho)</a:t>
            </a:r>
            <a:r>
              <a:rPr lang="pt-BR" dirty="0"/>
              <a:t>: Sequência de caracteres de tamanho variável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Os espaços não ocupados pelo texto não são armazenados, são ignorados, com capacidade para armazenar de 1 a 255 caracteres</a:t>
            </a:r>
          </a:p>
          <a:p>
            <a:pPr lvl="1">
              <a:buFont typeface="Wingdings" pitchFamily="2" charset="2"/>
              <a:buChar char="q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FLOAT(total, decimais)</a:t>
            </a:r>
            <a:r>
              <a:rPr lang="pt-BR" dirty="0"/>
              <a:t> ou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DOUBLE(total, decimais)</a:t>
            </a:r>
            <a:r>
              <a:rPr lang="pt-BR" dirty="0"/>
              <a:t>: Valores numéricos inteiros ou em ponto flutuante (reais)</a:t>
            </a:r>
          </a:p>
          <a:p>
            <a:pPr lvl="1">
              <a:buFont typeface="Wingdings" pitchFamily="2" charset="2"/>
              <a:buChar char="q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INTEGER[(tamanho)]</a:t>
            </a:r>
            <a:r>
              <a:rPr lang="pt-BR" dirty="0"/>
              <a:t> ou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INT[(tamanho)]</a:t>
            </a:r>
            <a:r>
              <a:rPr lang="pt-BR" dirty="0"/>
              <a:t>: Valores numéricos do tipo inteiro</a:t>
            </a:r>
          </a:p>
          <a:p>
            <a:pPr lvl="1">
              <a:buFont typeface="Wingdings" pitchFamily="2" charset="2"/>
              <a:buChar char="q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pt-BR" dirty="0"/>
              <a:t>: Permite o armazenamento de data</a:t>
            </a:r>
          </a:p>
          <a:p>
            <a:pPr lvl="1">
              <a:buFont typeface="Wingdings" pitchFamily="2" charset="2"/>
              <a:buChar char="q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pt-BR" dirty="0"/>
              <a:t>: Permite o armazenamento de hora</a:t>
            </a:r>
          </a:p>
          <a:p>
            <a:pPr lvl="1">
              <a:buFont typeface="Wingdings" pitchFamily="2" charset="2"/>
              <a:buChar char="q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pt-BR" dirty="0"/>
              <a:t>: Permite o armazenamento de data e hora</a:t>
            </a:r>
          </a:p>
        </p:txBody>
      </p:sp>
    </p:spTree>
    <p:extLst>
      <p:ext uri="{BB962C8B-B14F-4D97-AF65-F5344CB8AC3E}">
        <p14:creationId xmlns:p14="http://schemas.microsoft.com/office/powerpoint/2010/main" val="21582999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a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E4679"/>
      </a:accent1>
      <a:accent2>
        <a:srgbClr val="46B65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14734</TotalTime>
  <Pages>28</Pages>
  <Words>603</Words>
  <Application>Microsoft Office PowerPoint</Application>
  <PresentationFormat>Apresentação na tela (4:3)</PresentationFormat>
  <Paragraphs>77</Paragraphs>
  <Slides>8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Gill Sans MT</vt:lpstr>
      <vt:lpstr>Wingdings</vt:lpstr>
      <vt:lpstr>Wingdings 2</vt:lpstr>
      <vt:lpstr>Dividendo</vt:lpstr>
      <vt:lpstr>Linguagem SQL</vt:lpstr>
      <vt:lpstr>Tópicos</vt:lpstr>
      <vt:lpstr>Vídeo</vt:lpstr>
      <vt:lpstr>Histórico da Linguagem SQL</vt:lpstr>
      <vt:lpstr>Subcategorias da Linguagem SQL</vt:lpstr>
      <vt:lpstr>Subcategorias da Linguagem SQL</vt:lpstr>
      <vt:lpstr>Linguagem SQL</vt:lpstr>
      <vt:lpstr>Tipos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subject/>
  <dc:creator>CLI</dc:creator>
  <cp:keywords/>
  <dc:description/>
  <cp:lastModifiedBy>Herculano De Biasi</cp:lastModifiedBy>
  <cp:revision>782</cp:revision>
  <cp:lastPrinted>2020-05-17T19:29:28Z</cp:lastPrinted>
  <dcterms:created xsi:type="dcterms:W3CDTF">2002-08-27T12:04:17Z</dcterms:created>
  <dcterms:modified xsi:type="dcterms:W3CDTF">2022-08-15T02:17:54Z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