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7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3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9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64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3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8CBEB-319D-4625-8F8F-C3F3D472F07F}" type="datetimeFigureOut">
              <a:rPr lang="en-US" smtClean="0"/>
              <a:t>09-Feb-25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2C6D5-870E-4686-98B6-4A50C05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7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aylampmechatronics.com/blog/24_configuracion-del-modulo-bluetooth-hc-05-usando-comandos-at.html" TargetMode="External"/><Relationship Id="rId2" Type="http://schemas.openxmlformats.org/officeDocument/2006/relationships/hyperlink" Target="https://www.prometec.net/bt-hc05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200" dirty="0" err="1" smtClean="0"/>
              <a:t>Arduino</a:t>
            </a:r>
            <a:r>
              <a:rPr lang="en-US" sz="1200" dirty="0" smtClean="0"/>
              <a:t> NANO </a:t>
            </a:r>
            <a:r>
              <a:rPr lang="en-US" sz="1200" dirty="0" err="1" smtClean="0"/>
              <a:t>classicç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HC05</a:t>
            </a:r>
            <a:br>
              <a:rPr lang="en-US" sz="1200" dirty="0" smtClean="0"/>
            </a:br>
            <a:r>
              <a:rPr lang="en-US" sz="1200" dirty="0" err="1" smtClean="0"/>
              <a:t>Arduino</a:t>
            </a:r>
            <a:r>
              <a:rPr lang="en-US" sz="1200" dirty="0" smtClean="0"/>
              <a:t> </a:t>
            </a:r>
            <a:r>
              <a:rPr lang="en-US" sz="1200" dirty="0" err="1" smtClean="0"/>
              <a:t>nano</a:t>
            </a:r>
            <a:r>
              <a:rPr lang="en-US" sz="1200" dirty="0" smtClean="0"/>
              <a:t> shield</a:t>
            </a:r>
            <a:br>
              <a:rPr lang="en-US" sz="1200" dirty="0" smtClean="0"/>
            </a:br>
            <a:r>
              <a:rPr lang="en-US" sz="1200" dirty="0" smtClean="0"/>
              <a:t>L298N</a:t>
            </a:r>
            <a:br>
              <a:rPr lang="en-US" sz="1200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hlinkClick r:id="rId2"/>
              </a:rPr>
              <a:t>https://www.prometec.net/bt-hc05/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>
                <a:hlinkClick r:id="rId3"/>
              </a:rPr>
              <a:t>https://naylampmechatronics.com/blog/24_configuracion-del-modulo-bluetooth-hc-05-usando-comandos-at.html</a:t>
            </a:r>
            <a:endParaRPr lang="en-US" sz="18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800" dirty="0" smtClean="0"/>
              <a:t>https://components101.com/modules/l293n-motor-driver-module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7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enda.bricogeek.com/9244-thickbox_default/nano-shield-v3-para-arduino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4624843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298N Motor Driver Modu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228600"/>
            <a:ext cx="4000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155575" y="-47545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307975" y="-46021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460375" y="-44497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https://ae-pic-a1.aliexpress-media.com/kf/S07734627b51f4103a7062cf6d223ba70Q.jpg_960x960q75.jpg_.webp"/>
          <p:cNvSpPr>
            <a:spLocks noChangeAspect="1" noChangeArrowheads="1"/>
          </p:cNvSpPr>
          <p:nvPr/>
        </p:nvSpPr>
        <p:spPr bwMode="auto">
          <a:xfrm>
            <a:off x="612775" y="-4297363"/>
            <a:ext cx="9906000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Empezando con Arduino - 5F: Controla tu robot desde el celular (Blueto—  Techmake Soluti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 rot="16200000">
            <a:off x="4727575" y="-1555"/>
            <a:ext cx="1371600" cy="337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H="1">
            <a:off x="6324600" y="1905000"/>
            <a:ext cx="1066800" cy="20574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6934200" y="1295400"/>
            <a:ext cx="457200" cy="6096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477000" y="1905000"/>
            <a:ext cx="1066800" cy="20574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858000" y="1447800"/>
            <a:ext cx="685800" cy="45720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05600" y="2227004"/>
            <a:ext cx="914400" cy="181159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934200" y="1828800"/>
            <a:ext cx="685800" cy="3982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6858000" y="2370171"/>
            <a:ext cx="838200" cy="1618666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934200" y="2083837"/>
            <a:ext cx="762000" cy="286334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48000" y="1295400"/>
            <a:ext cx="2819400" cy="266700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24200" y="1295400"/>
            <a:ext cx="2590800" cy="2693437"/>
          </a:xfrm>
          <a:prstGeom prst="line">
            <a:avLst/>
          </a:prstGeom>
          <a:ln w="5715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1219200"/>
            <a:ext cx="2365375" cy="2769637"/>
          </a:xfrm>
          <a:prstGeom prst="line">
            <a:avLst/>
          </a:prstGeom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76600" y="1104900"/>
            <a:ext cx="2136775" cy="2883937"/>
          </a:xfrm>
          <a:prstGeom prst="line">
            <a:avLst/>
          </a:prstGeom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2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Arduino NANO classicç HC05 Arduino nano shield L298N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Martin</dc:creator>
  <cp:lastModifiedBy>Daniel Martin</cp:lastModifiedBy>
  <cp:revision>5</cp:revision>
  <dcterms:created xsi:type="dcterms:W3CDTF">2025-02-09T14:32:30Z</dcterms:created>
  <dcterms:modified xsi:type="dcterms:W3CDTF">2025-02-09T21:35:46Z</dcterms:modified>
</cp:coreProperties>
</file>