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CBEB-319D-4625-8F8F-C3F3D472F07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ylampmechatronics.com/blog/24_configuracion-del-modulo-bluetooth-hc-05-usando-comandos-at.html" TargetMode="External"/><Relationship Id="rId2" Type="http://schemas.openxmlformats.org/officeDocument/2006/relationships/hyperlink" Target="https://www.prometec.net/bt-hc0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err="1" smtClean="0"/>
              <a:t>Arduino</a:t>
            </a:r>
            <a:r>
              <a:rPr lang="en-US" sz="1200" dirty="0" smtClean="0"/>
              <a:t> NANO </a:t>
            </a:r>
            <a:r>
              <a:rPr lang="en-US" sz="1200" dirty="0" err="1" smtClean="0"/>
              <a:t>classicç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HC05</a:t>
            </a:r>
            <a:br>
              <a:rPr lang="en-US" sz="1200" dirty="0" smtClean="0"/>
            </a:br>
            <a:r>
              <a:rPr lang="en-US" sz="1200" dirty="0" err="1" smtClean="0"/>
              <a:t>Arduino</a:t>
            </a:r>
            <a:r>
              <a:rPr lang="en-US" sz="1200" dirty="0" smtClean="0"/>
              <a:t> </a:t>
            </a:r>
            <a:r>
              <a:rPr lang="en-US" sz="1200" dirty="0" err="1" smtClean="0"/>
              <a:t>nano</a:t>
            </a:r>
            <a:r>
              <a:rPr lang="en-US" sz="1200" dirty="0" smtClean="0"/>
              <a:t> shield</a:t>
            </a:r>
            <a:br>
              <a:rPr lang="en-US" sz="1200" dirty="0" smtClean="0"/>
            </a:br>
            <a:r>
              <a:rPr lang="en-US" sz="1200" dirty="0" smtClean="0"/>
              <a:t>L298N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https://www.prometec.net/bt-hc05/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https://naylampmechatronics.com/blog/24_configuracion-del-modulo-bluetooth-hc-05-usando-comandos-at.html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https://components101.com/modules/l293n-motor-driver-module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enda.bricogeek.com/9244-thickbox_default/nano-shield-v3-para-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4624843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298N Motor Driver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2860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155575" y="-47545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307975" y="-46021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460375" y="-44497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612775" y="-42973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Empezando con Arduino - 5F: Controla tu robot desde el celular (Blueto—  Techmake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6200000">
            <a:off x="4727575" y="-1555"/>
            <a:ext cx="13716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6324600" y="1905000"/>
            <a:ext cx="1066800" cy="20574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934200" y="1295400"/>
            <a:ext cx="457200" cy="609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477000" y="1905000"/>
            <a:ext cx="1066800" cy="20574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58000" y="1447800"/>
            <a:ext cx="685800" cy="4572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62800" y="2227004"/>
            <a:ext cx="457200" cy="24973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934200" y="1828800"/>
            <a:ext cx="685800" cy="398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858000" y="2370171"/>
            <a:ext cx="838200" cy="161866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2083837"/>
            <a:ext cx="762000" cy="28633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1295400"/>
            <a:ext cx="2819400" cy="2667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295400"/>
            <a:ext cx="2590800" cy="2693437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1219200"/>
            <a:ext cx="2365375" cy="276963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6600" y="1104900"/>
            <a:ext cx="2136775" cy="288393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Arduino NANO classicç HC05 Arduino nano shield L298N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</dc:creator>
  <cp:lastModifiedBy>Daniel Martin</cp:lastModifiedBy>
  <cp:revision>6</cp:revision>
  <dcterms:created xsi:type="dcterms:W3CDTF">2025-02-09T14:32:30Z</dcterms:created>
  <dcterms:modified xsi:type="dcterms:W3CDTF">2025-02-10T18:36:12Z</dcterms:modified>
</cp:coreProperties>
</file>